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charts/chart2.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4"/>
    <p:sldMasterId id="2147483671" r:id="rId5"/>
    <p:sldMasterId id="2147483690" r:id="rId6"/>
  </p:sldMasterIdLst>
  <p:notesMasterIdLst>
    <p:notesMasterId r:id="rId65"/>
  </p:notesMasterIdLst>
  <p:sldIdLst>
    <p:sldId id="256" r:id="rId7"/>
    <p:sldId id="257" r:id="rId8"/>
    <p:sldId id="258" r:id="rId9"/>
    <p:sldId id="259" r:id="rId10"/>
    <p:sldId id="260" r:id="rId11"/>
    <p:sldId id="261" r:id="rId12"/>
    <p:sldId id="262" r:id="rId13"/>
    <p:sldId id="263" r:id="rId14"/>
    <p:sldId id="264" r:id="rId15"/>
    <p:sldId id="266" r:id="rId16"/>
    <p:sldId id="267" r:id="rId17"/>
    <p:sldId id="268" r:id="rId18"/>
    <p:sldId id="269" r:id="rId19"/>
    <p:sldId id="324" r:id="rId20"/>
    <p:sldId id="272" r:id="rId21"/>
    <p:sldId id="274" r:id="rId22"/>
    <p:sldId id="276" r:id="rId23"/>
    <p:sldId id="277" r:id="rId24"/>
    <p:sldId id="278" r:id="rId25"/>
    <p:sldId id="279" r:id="rId26"/>
    <p:sldId id="281" r:id="rId27"/>
    <p:sldId id="280" r:id="rId28"/>
    <p:sldId id="282" r:id="rId29"/>
    <p:sldId id="284" r:id="rId30"/>
    <p:sldId id="285" r:id="rId31"/>
    <p:sldId id="286" r:id="rId32"/>
    <p:sldId id="287" r:id="rId33"/>
    <p:sldId id="289" r:id="rId34"/>
    <p:sldId id="290" r:id="rId35"/>
    <p:sldId id="292" r:id="rId36"/>
    <p:sldId id="291" r:id="rId37"/>
    <p:sldId id="293" r:id="rId38"/>
    <p:sldId id="294" r:id="rId39"/>
    <p:sldId id="325" r:id="rId40"/>
    <p:sldId id="296" r:id="rId41"/>
    <p:sldId id="314" r:id="rId42"/>
    <p:sldId id="297" r:id="rId43"/>
    <p:sldId id="312" r:id="rId44"/>
    <p:sldId id="298" r:id="rId45"/>
    <p:sldId id="299" r:id="rId46"/>
    <p:sldId id="300" r:id="rId47"/>
    <p:sldId id="310" r:id="rId48"/>
    <p:sldId id="301" r:id="rId49"/>
    <p:sldId id="308" r:id="rId50"/>
    <p:sldId id="309" r:id="rId51"/>
    <p:sldId id="306" r:id="rId52"/>
    <p:sldId id="302" r:id="rId53"/>
    <p:sldId id="305" r:id="rId54"/>
    <p:sldId id="326" r:id="rId55"/>
    <p:sldId id="304" r:id="rId56"/>
    <p:sldId id="317" r:id="rId57"/>
    <p:sldId id="318" r:id="rId58"/>
    <p:sldId id="319" r:id="rId59"/>
    <p:sldId id="320" r:id="rId60"/>
    <p:sldId id="321" r:id="rId61"/>
    <p:sldId id="322" r:id="rId62"/>
    <p:sldId id="316" r:id="rId63"/>
    <p:sldId id="327"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0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C2C"/>
    <a:srgbClr val="696867"/>
    <a:srgbClr val="4297B4"/>
    <a:srgbClr val="4BBB87"/>
    <a:srgbClr val="005C91"/>
    <a:srgbClr val="C793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5210" autoAdjust="0"/>
  </p:normalViewPr>
  <p:slideViewPr>
    <p:cSldViewPr>
      <p:cViewPr varScale="1">
        <p:scale>
          <a:sx n="114" d="100"/>
          <a:sy n="114" d="100"/>
        </p:scale>
        <p:origin x="1824" y="168"/>
      </p:cViewPr>
      <p:guideLst>
        <p:guide orient="horz" pos="2160"/>
        <p:guide pos="2880"/>
        <p:guide orient="horz" pos="100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xlsx"/></Relationships>
</file>

<file path=ppt/charts/_rels/chart2.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_rels/chart3.xml.rels><?xml version="1.0" encoding="UTF-8" standalone="yes"?>
<Relationships xmlns="http://schemas.openxmlformats.org/package/2006/relationships"><Relationship Id="rId1" Type="http://schemas.openxmlformats.org/officeDocument/2006/relationships/package" Target="../embeddings/Hoja_de_c_lculo_de_Microsoft_Excel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scatterChart>
        <c:scatterStyle val="lineMarker"/>
        <c:varyColors val="0"/>
        <c:ser>
          <c:idx val="0"/>
          <c:order val="0"/>
          <c:tx>
            <c:strRef>
              <c:f>Sheet1!$B$1</c:f>
              <c:strCache>
                <c:ptCount val="1"/>
                <c:pt idx="0">
                  <c:v>Y-Value 1</c:v>
                </c:pt>
              </c:strCache>
            </c:strRef>
          </c:tx>
          <c:spPr>
            <a:ln>
              <a:solidFill>
                <a:schemeClr val="tx2"/>
              </a:solidFill>
            </a:ln>
          </c:spPr>
          <c:marker>
            <c:symbol val="none"/>
          </c:marker>
          <c:xVal>
            <c:numRef>
              <c:f>Sheet1!$A$2:$A$10</c:f>
              <c:numCache>
                <c:formatCode>General</c:formatCode>
                <c:ptCount val="9"/>
                <c:pt idx="0">
                  <c:v>0</c:v>
                </c:pt>
                <c:pt idx="1">
                  <c:v>1</c:v>
                </c:pt>
                <c:pt idx="2">
                  <c:v>2</c:v>
                </c:pt>
                <c:pt idx="3">
                  <c:v>3</c:v>
                </c:pt>
                <c:pt idx="4">
                  <c:v>4</c:v>
                </c:pt>
                <c:pt idx="5">
                  <c:v>5</c:v>
                </c:pt>
                <c:pt idx="6">
                  <c:v>6</c:v>
                </c:pt>
                <c:pt idx="7">
                  <c:v>7</c:v>
                </c:pt>
                <c:pt idx="8">
                  <c:v>8</c:v>
                </c:pt>
              </c:numCache>
            </c:numRef>
          </c:xVal>
          <c:yVal>
            <c:numRef>
              <c:f>Sheet1!$B$2:$B$10</c:f>
              <c:numCache>
                <c:formatCode>General</c:formatCode>
                <c:ptCount val="9"/>
                <c:pt idx="0">
                  <c:v>0.3</c:v>
                </c:pt>
                <c:pt idx="1">
                  <c:v>0.3</c:v>
                </c:pt>
                <c:pt idx="2">
                  <c:v>0.35</c:v>
                </c:pt>
                <c:pt idx="3">
                  <c:v>0.5</c:v>
                </c:pt>
                <c:pt idx="4">
                  <c:v>0.6</c:v>
                </c:pt>
                <c:pt idx="5">
                  <c:v>0.7</c:v>
                </c:pt>
                <c:pt idx="6">
                  <c:v>0.8</c:v>
                </c:pt>
                <c:pt idx="7">
                  <c:v>0.85</c:v>
                </c:pt>
                <c:pt idx="8">
                  <c:v>0.85</c:v>
                </c:pt>
              </c:numCache>
            </c:numRef>
          </c:yVal>
          <c:smooth val="0"/>
          <c:extLst>
            <c:ext xmlns:c16="http://schemas.microsoft.com/office/drawing/2014/chart" uri="{C3380CC4-5D6E-409C-BE32-E72D297353CC}">
              <c16:uniqueId val="{00000000-E4D7-2044-A06C-EE4710A0DBDB}"/>
            </c:ext>
          </c:extLst>
        </c:ser>
        <c:dLbls>
          <c:showLegendKey val="0"/>
          <c:showVal val="0"/>
          <c:showCatName val="0"/>
          <c:showSerName val="0"/>
          <c:showPercent val="0"/>
          <c:showBubbleSize val="0"/>
        </c:dLbls>
        <c:axId val="606738344"/>
        <c:axId val="607026792"/>
      </c:scatterChart>
      <c:valAx>
        <c:axId val="606738344"/>
        <c:scaling>
          <c:orientation val="minMax"/>
          <c:max val="8"/>
        </c:scaling>
        <c:delete val="0"/>
        <c:axPos val="b"/>
        <c:numFmt formatCode="General" sourceLinked="1"/>
        <c:majorTickMark val="out"/>
        <c:minorTickMark val="none"/>
        <c:tickLblPos val="none"/>
        <c:spPr>
          <a:ln>
            <a:solidFill>
              <a:schemeClr val="tx1">
                <a:lumMod val="10000"/>
              </a:schemeClr>
            </a:solidFill>
          </a:ln>
        </c:spPr>
        <c:crossAx val="607026792"/>
        <c:crosses val="autoZero"/>
        <c:crossBetween val="midCat"/>
      </c:valAx>
      <c:valAx>
        <c:axId val="607026792"/>
        <c:scaling>
          <c:orientation val="minMax"/>
        </c:scaling>
        <c:delete val="0"/>
        <c:axPos val="l"/>
        <c:title>
          <c:tx>
            <c:rich>
              <a:bodyPr rot="-5400000" vert="horz"/>
              <a:lstStyle/>
              <a:p>
                <a:pPr>
                  <a:defRPr>
                    <a:solidFill>
                      <a:srgbClr val="696867"/>
                    </a:solidFill>
                    <a:latin typeface="Campton Light" panose="00000500000000000000" pitchFamily="50" charset="0"/>
                    <a:cs typeface="Arial" panose="020B0604020202020204" pitchFamily="34" charset="0"/>
                  </a:defRPr>
                </a:pPr>
                <a:r>
                  <a:rPr lang="en-US" dirty="0">
                    <a:solidFill>
                      <a:srgbClr val="696867"/>
                    </a:solidFill>
                    <a:latin typeface="Campton Light" panose="00000500000000000000" pitchFamily="50" charset="0"/>
                    <a:cs typeface="Arial" panose="020B0604020202020204" pitchFamily="34" charset="0"/>
                  </a:rPr>
                  <a:t>Student</a:t>
                </a:r>
                <a:r>
                  <a:rPr lang="en-US" baseline="0" dirty="0">
                    <a:solidFill>
                      <a:srgbClr val="696867"/>
                    </a:solidFill>
                    <a:latin typeface="Campton Light" panose="00000500000000000000" pitchFamily="50" charset="0"/>
                    <a:cs typeface="Arial" panose="020B0604020202020204" pitchFamily="34" charset="0"/>
                  </a:rPr>
                  <a:t> Ability</a:t>
                </a:r>
                <a:endParaRPr lang="en-US" dirty="0">
                  <a:solidFill>
                    <a:srgbClr val="696867"/>
                  </a:solidFill>
                  <a:latin typeface="Campton Light" panose="00000500000000000000" pitchFamily="50" charset="0"/>
                  <a:cs typeface="Arial" panose="020B0604020202020204" pitchFamily="34" charset="0"/>
                </a:endParaRPr>
              </a:p>
            </c:rich>
          </c:tx>
          <c:layout>
            <c:manualLayout>
              <c:xMode val="edge"/>
              <c:yMode val="edge"/>
              <c:x val="1.02040816326531E-2"/>
              <c:y val="0.26855478049643799"/>
            </c:manualLayout>
          </c:layout>
          <c:overlay val="0"/>
        </c:title>
        <c:numFmt formatCode="General" sourceLinked="1"/>
        <c:majorTickMark val="out"/>
        <c:minorTickMark val="none"/>
        <c:tickLblPos val="none"/>
        <c:spPr>
          <a:ln>
            <a:solidFill>
              <a:schemeClr val="tx1">
                <a:lumMod val="10000"/>
              </a:schemeClr>
            </a:solidFill>
          </a:ln>
        </c:spPr>
        <c:crossAx val="606738344"/>
        <c:crosses val="autoZero"/>
        <c:crossBetween val="midCat"/>
      </c:valAx>
    </c:plotArea>
    <c:plotVisOnly val="1"/>
    <c:dispBlanksAs val="gap"/>
    <c:showDLblsOverMax val="0"/>
  </c:chart>
  <c:txPr>
    <a:bodyPr/>
    <a:lstStyle/>
    <a:p>
      <a:pPr>
        <a:defRPr sz="1800">
          <a:solidFill>
            <a:schemeClr val="tx1">
              <a:lumMod val="10000"/>
            </a:schemeClr>
          </a:solidFill>
        </a:defRPr>
      </a:pPr>
      <a:endParaRPr lang="es-MX"/>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scatterChart>
        <c:scatterStyle val="lineMarker"/>
        <c:varyColors val="0"/>
        <c:ser>
          <c:idx val="0"/>
          <c:order val="0"/>
          <c:tx>
            <c:strRef>
              <c:f>Sheet1!$B$1</c:f>
              <c:strCache>
                <c:ptCount val="1"/>
                <c:pt idx="0">
                  <c:v>Y-Value 1</c:v>
                </c:pt>
              </c:strCache>
            </c:strRef>
          </c:tx>
          <c:spPr>
            <a:ln>
              <a:solidFill>
                <a:schemeClr val="tx2"/>
              </a:solidFill>
            </a:ln>
          </c:spPr>
          <c:marker>
            <c:symbol val="none"/>
          </c:marker>
          <c:xVal>
            <c:numRef>
              <c:f>Sheet1!$A$2:$A$10</c:f>
              <c:numCache>
                <c:formatCode>General</c:formatCode>
                <c:ptCount val="9"/>
                <c:pt idx="0">
                  <c:v>0</c:v>
                </c:pt>
                <c:pt idx="1">
                  <c:v>1</c:v>
                </c:pt>
                <c:pt idx="2">
                  <c:v>2</c:v>
                </c:pt>
                <c:pt idx="3">
                  <c:v>3</c:v>
                </c:pt>
                <c:pt idx="4">
                  <c:v>4</c:v>
                </c:pt>
                <c:pt idx="5">
                  <c:v>5</c:v>
                </c:pt>
                <c:pt idx="6">
                  <c:v>6</c:v>
                </c:pt>
                <c:pt idx="7">
                  <c:v>7</c:v>
                </c:pt>
                <c:pt idx="8">
                  <c:v>8</c:v>
                </c:pt>
              </c:numCache>
            </c:numRef>
          </c:xVal>
          <c:yVal>
            <c:numRef>
              <c:f>Sheet1!$B$2:$B$10</c:f>
              <c:numCache>
                <c:formatCode>General</c:formatCode>
                <c:ptCount val="9"/>
                <c:pt idx="0">
                  <c:v>0.3</c:v>
                </c:pt>
                <c:pt idx="1">
                  <c:v>0.3</c:v>
                </c:pt>
                <c:pt idx="2">
                  <c:v>0.35</c:v>
                </c:pt>
                <c:pt idx="3">
                  <c:v>0.5</c:v>
                </c:pt>
                <c:pt idx="4">
                  <c:v>0.6</c:v>
                </c:pt>
                <c:pt idx="5">
                  <c:v>0.7</c:v>
                </c:pt>
                <c:pt idx="6">
                  <c:v>0.8</c:v>
                </c:pt>
                <c:pt idx="7">
                  <c:v>0.85</c:v>
                </c:pt>
                <c:pt idx="8">
                  <c:v>0.85</c:v>
                </c:pt>
              </c:numCache>
            </c:numRef>
          </c:yVal>
          <c:smooth val="0"/>
          <c:extLst>
            <c:ext xmlns:c16="http://schemas.microsoft.com/office/drawing/2014/chart" uri="{C3380CC4-5D6E-409C-BE32-E72D297353CC}">
              <c16:uniqueId val="{00000000-EDEA-0E4E-85CD-77A6E2D39954}"/>
            </c:ext>
          </c:extLst>
        </c:ser>
        <c:dLbls>
          <c:showLegendKey val="0"/>
          <c:showVal val="0"/>
          <c:showCatName val="0"/>
          <c:showSerName val="0"/>
          <c:showPercent val="0"/>
          <c:showBubbleSize val="0"/>
        </c:dLbls>
        <c:axId val="606991096"/>
        <c:axId val="606892344"/>
      </c:scatterChart>
      <c:valAx>
        <c:axId val="606991096"/>
        <c:scaling>
          <c:orientation val="minMax"/>
          <c:max val="8"/>
        </c:scaling>
        <c:delete val="0"/>
        <c:axPos val="b"/>
        <c:numFmt formatCode="General" sourceLinked="1"/>
        <c:majorTickMark val="out"/>
        <c:minorTickMark val="none"/>
        <c:tickLblPos val="none"/>
        <c:spPr>
          <a:ln>
            <a:solidFill>
              <a:schemeClr val="tx1">
                <a:lumMod val="10000"/>
              </a:schemeClr>
            </a:solidFill>
          </a:ln>
        </c:spPr>
        <c:crossAx val="606892344"/>
        <c:crosses val="autoZero"/>
        <c:crossBetween val="midCat"/>
      </c:valAx>
      <c:valAx>
        <c:axId val="606892344"/>
        <c:scaling>
          <c:orientation val="minMax"/>
        </c:scaling>
        <c:delete val="0"/>
        <c:axPos val="l"/>
        <c:title>
          <c:tx>
            <c:rich>
              <a:bodyPr rot="-5400000" vert="horz"/>
              <a:lstStyle/>
              <a:p>
                <a:pPr>
                  <a:defRPr>
                    <a:solidFill>
                      <a:srgbClr val="696867"/>
                    </a:solidFill>
                    <a:latin typeface="Arial" panose="020B0604020202020204" pitchFamily="34" charset="0"/>
                    <a:cs typeface="Arial" panose="020B0604020202020204" pitchFamily="34" charset="0"/>
                  </a:defRPr>
                </a:pPr>
                <a:r>
                  <a:rPr lang="en-US" dirty="0">
                    <a:solidFill>
                      <a:srgbClr val="696867"/>
                    </a:solidFill>
                    <a:latin typeface="Arial" panose="020B0604020202020204" pitchFamily="34" charset="0"/>
                    <a:cs typeface="Arial" panose="020B0604020202020204" pitchFamily="34" charset="0"/>
                  </a:rPr>
                  <a:t>Student</a:t>
                </a:r>
                <a:r>
                  <a:rPr lang="en-US" baseline="0" dirty="0">
                    <a:solidFill>
                      <a:srgbClr val="696867"/>
                    </a:solidFill>
                    <a:latin typeface="Arial" panose="020B0604020202020204" pitchFamily="34" charset="0"/>
                    <a:cs typeface="Arial" panose="020B0604020202020204" pitchFamily="34" charset="0"/>
                  </a:rPr>
                  <a:t> Ability</a:t>
                </a:r>
                <a:endParaRPr lang="en-US" dirty="0">
                  <a:solidFill>
                    <a:srgbClr val="696867"/>
                  </a:solidFill>
                  <a:latin typeface="Arial" panose="020B0604020202020204" pitchFamily="34" charset="0"/>
                  <a:cs typeface="Arial" panose="020B0604020202020204" pitchFamily="34" charset="0"/>
                </a:endParaRPr>
              </a:p>
            </c:rich>
          </c:tx>
          <c:layout>
            <c:manualLayout>
              <c:xMode val="edge"/>
              <c:yMode val="edge"/>
              <c:x val="1.70068027210884E-3"/>
              <c:y val="0.26855478049643799"/>
            </c:manualLayout>
          </c:layout>
          <c:overlay val="0"/>
        </c:title>
        <c:numFmt formatCode="General" sourceLinked="1"/>
        <c:majorTickMark val="out"/>
        <c:minorTickMark val="none"/>
        <c:tickLblPos val="none"/>
        <c:spPr>
          <a:ln>
            <a:solidFill>
              <a:schemeClr val="tx1">
                <a:lumMod val="10000"/>
              </a:schemeClr>
            </a:solidFill>
          </a:ln>
        </c:spPr>
        <c:crossAx val="606991096"/>
        <c:crosses val="autoZero"/>
        <c:crossBetween val="midCat"/>
      </c:valAx>
    </c:plotArea>
    <c:plotVisOnly val="1"/>
    <c:dispBlanksAs val="gap"/>
    <c:showDLblsOverMax val="0"/>
  </c:chart>
  <c:txPr>
    <a:bodyPr/>
    <a:lstStyle/>
    <a:p>
      <a:pPr>
        <a:defRPr sz="1800">
          <a:solidFill>
            <a:schemeClr val="tx1">
              <a:lumMod val="10000"/>
            </a:schemeClr>
          </a:solidFill>
        </a:defRPr>
      </a:pPr>
      <a:endParaRPr lang="es-MX"/>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3546587926509203E-2"/>
          <c:y val="4.3286384976525802E-2"/>
          <c:w val="0.90516720970223497"/>
          <c:h val="0.77625237578061301"/>
        </c:manualLayout>
      </c:layout>
      <c:barChart>
        <c:barDir val="col"/>
        <c:grouping val="clustered"/>
        <c:varyColors val="0"/>
        <c:ser>
          <c:idx val="0"/>
          <c:order val="0"/>
          <c:tx>
            <c:strRef>
              <c:f>Sheet1!$B$1</c:f>
              <c:strCache>
                <c:ptCount val="1"/>
                <c:pt idx="0">
                  <c:v>Below</c:v>
                </c:pt>
              </c:strCache>
            </c:strRef>
          </c:tx>
          <c:spPr>
            <a:solidFill>
              <a:srgbClr val="4BBB87"/>
            </a:solidFill>
            <a:ln>
              <a:noFill/>
            </a:ln>
          </c:spPr>
          <c:invertIfNegative val="0"/>
          <c:dLbls>
            <c:dLbl>
              <c:idx val="3"/>
              <c:layout>
                <c:manualLayout>
                  <c:x val="-7.1839080459770097E-3"/>
                  <c:y val="-2.55918106206013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6EF-9B4E-9A6E-87A36DCAA620}"/>
                </c:ext>
              </c:extLst>
            </c:dLbl>
            <c:dLbl>
              <c:idx val="4"/>
              <c:layout>
                <c:manualLayout>
                  <c:x val="-1.58045977011495E-2"/>
                  <c:y val="2.559181062060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EF-9B4E-9A6E-87A36DCAA620}"/>
                </c:ext>
              </c:extLst>
            </c:dLbl>
            <c:numFmt formatCode="0%" sourceLinked="0"/>
            <c:spPr>
              <a:noFill/>
              <a:ln>
                <a:noFill/>
              </a:ln>
              <a:effectLst/>
            </c:spPr>
            <c:txPr>
              <a:bodyPr/>
              <a:lstStyle/>
              <a:p>
                <a:pPr>
                  <a:defRPr sz="1400">
                    <a:solidFill>
                      <a:srgbClr val="4BBB87"/>
                    </a:solidFill>
                    <a:latin typeface="Campton Light" panose="00000500000000000000" pitchFamily="50" charset="0"/>
                    <a:cs typeface="Arial" panose="020B0604020202020204" pitchFamily="34" charset="0"/>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Supporting details</c:v>
                </c:pt>
                <c:pt idx="1">
                  <c:v>Coherence</c:v>
                </c:pt>
                <c:pt idx="2">
                  <c:v>Audience</c:v>
                </c:pt>
                <c:pt idx="3">
                  <c:v>Conventions</c:v>
                </c:pt>
                <c:pt idx="4">
                  <c:v>Graphics</c:v>
                </c:pt>
              </c:strCache>
            </c:strRef>
          </c:cat>
          <c:val>
            <c:numRef>
              <c:f>Sheet1!$B$2:$B$6</c:f>
              <c:numCache>
                <c:formatCode>General</c:formatCode>
                <c:ptCount val="5"/>
                <c:pt idx="0">
                  <c:v>0.05</c:v>
                </c:pt>
                <c:pt idx="3">
                  <c:v>0.1</c:v>
                </c:pt>
                <c:pt idx="4">
                  <c:v>0.15</c:v>
                </c:pt>
              </c:numCache>
            </c:numRef>
          </c:val>
          <c:extLst>
            <c:ext xmlns:c16="http://schemas.microsoft.com/office/drawing/2014/chart" uri="{C3380CC4-5D6E-409C-BE32-E72D297353CC}">
              <c16:uniqueId val="{00000002-06EF-9B4E-9A6E-87A36DCAA620}"/>
            </c:ext>
          </c:extLst>
        </c:ser>
        <c:ser>
          <c:idx val="1"/>
          <c:order val="1"/>
          <c:tx>
            <c:strRef>
              <c:f>Sheet1!$C$1</c:f>
              <c:strCache>
                <c:ptCount val="1"/>
                <c:pt idx="0">
                  <c:v>Progressing</c:v>
                </c:pt>
              </c:strCache>
            </c:strRef>
          </c:tx>
          <c:spPr>
            <a:solidFill>
              <a:srgbClr val="4297B4"/>
            </a:solidFill>
            <a:ln>
              <a:noFill/>
            </a:ln>
          </c:spPr>
          <c:invertIfNegative val="0"/>
          <c:dLbls>
            <c:dLbl>
              <c:idx val="1"/>
              <c:layout>
                <c:manualLayout>
                  <c:x val="-7.8336810270345E-3"/>
                  <c:y val="1.2795905310300699E-3"/>
                </c:manualLayout>
              </c:layout>
              <c:showLegendKey val="0"/>
              <c:showVal val="1"/>
              <c:showCatName val="0"/>
              <c:showSerName val="0"/>
              <c:showPercent val="0"/>
              <c:showBubbleSize val="0"/>
              <c:extLst>
                <c:ext xmlns:c15="http://schemas.microsoft.com/office/drawing/2012/chart" uri="{CE6537A1-D6FC-4f65-9D91-7224C49458BB}">
                  <c15:layout>
                    <c:manualLayout>
                      <c:w val="6.6077709564860782E-2"/>
                      <c:h val="6.1420345489443376E-2"/>
                    </c:manualLayout>
                  </c15:layout>
                </c:ext>
                <c:ext xmlns:c16="http://schemas.microsoft.com/office/drawing/2014/chart" uri="{C3380CC4-5D6E-409C-BE32-E72D297353CC}">
                  <c16:uniqueId val="{00000003-06EF-9B4E-9A6E-87A36DCAA620}"/>
                </c:ext>
              </c:extLst>
            </c:dLbl>
            <c:dLbl>
              <c:idx val="2"/>
              <c:layout>
                <c:manualLayout>
                  <c:x val="-5.74712643678161E-3"/>
                  <c:y val="2.559181062060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6EF-9B4E-9A6E-87A36DCAA620}"/>
                </c:ext>
              </c:extLst>
            </c:dLbl>
            <c:dLbl>
              <c:idx val="4"/>
              <c:layout>
                <c:manualLayout>
                  <c:x val="-1.34529678460726E-3"/>
                  <c:y val="2.55918106206005E-3"/>
                </c:manualLayout>
              </c:layout>
              <c:showLegendKey val="0"/>
              <c:showVal val="1"/>
              <c:showCatName val="0"/>
              <c:showSerName val="0"/>
              <c:showPercent val="0"/>
              <c:showBubbleSize val="0"/>
              <c:extLst>
                <c:ext xmlns:c15="http://schemas.microsoft.com/office/drawing/2012/chart" uri="{CE6537A1-D6FC-4f65-9D91-7224C49458BB}">
                  <c15:layout>
                    <c:manualLayout>
                      <c:w val="8.254680607572043E-2"/>
                      <c:h val="5.3742802303262956E-2"/>
                    </c:manualLayout>
                  </c15:layout>
                </c:ext>
                <c:ext xmlns:c16="http://schemas.microsoft.com/office/drawing/2014/chart" uri="{C3380CC4-5D6E-409C-BE32-E72D297353CC}">
                  <c16:uniqueId val="{00000005-06EF-9B4E-9A6E-87A36DCAA620}"/>
                </c:ext>
              </c:extLst>
            </c:dLbl>
            <c:numFmt formatCode="0%" sourceLinked="0"/>
            <c:spPr>
              <a:noFill/>
              <a:ln>
                <a:noFill/>
              </a:ln>
              <a:effectLst/>
            </c:spPr>
            <c:txPr>
              <a:bodyPr/>
              <a:lstStyle/>
              <a:p>
                <a:pPr>
                  <a:defRPr sz="1400">
                    <a:solidFill>
                      <a:srgbClr val="4297B4"/>
                    </a:solidFill>
                    <a:latin typeface="Campton Light" panose="00000500000000000000" pitchFamily="50" charset="0"/>
                    <a:cs typeface="Arial" panose="020B0604020202020204" pitchFamily="34" charset="0"/>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Supporting details</c:v>
                </c:pt>
                <c:pt idx="1">
                  <c:v>Coherence</c:v>
                </c:pt>
                <c:pt idx="2">
                  <c:v>Audience</c:v>
                </c:pt>
                <c:pt idx="3">
                  <c:v>Conventions</c:v>
                </c:pt>
                <c:pt idx="4">
                  <c:v>Graphics</c:v>
                </c:pt>
              </c:strCache>
            </c:strRef>
          </c:cat>
          <c:val>
            <c:numRef>
              <c:f>Sheet1!$C$2:$C$6</c:f>
              <c:numCache>
                <c:formatCode>General</c:formatCode>
                <c:ptCount val="5"/>
                <c:pt idx="0">
                  <c:v>0.3</c:v>
                </c:pt>
                <c:pt idx="1">
                  <c:v>0.2</c:v>
                </c:pt>
                <c:pt idx="2">
                  <c:v>0.15</c:v>
                </c:pt>
                <c:pt idx="3">
                  <c:v>0.2</c:v>
                </c:pt>
                <c:pt idx="4">
                  <c:v>0.15</c:v>
                </c:pt>
              </c:numCache>
            </c:numRef>
          </c:val>
          <c:extLst>
            <c:ext xmlns:c16="http://schemas.microsoft.com/office/drawing/2014/chart" uri="{C3380CC4-5D6E-409C-BE32-E72D297353CC}">
              <c16:uniqueId val="{00000006-06EF-9B4E-9A6E-87A36DCAA620}"/>
            </c:ext>
          </c:extLst>
        </c:ser>
        <c:ser>
          <c:idx val="2"/>
          <c:order val="2"/>
          <c:tx>
            <c:strRef>
              <c:f>Sheet1!$D$1</c:f>
              <c:strCache>
                <c:ptCount val="1"/>
                <c:pt idx="0">
                  <c:v>Meets</c:v>
                </c:pt>
              </c:strCache>
            </c:strRef>
          </c:tx>
          <c:spPr>
            <a:solidFill>
              <a:srgbClr val="FF6C2C"/>
            </a:solidFill>
            <a:ln>
              <a:solidFill>
                <a:srgbClr val="FF6C2C"/>
              </a:solidFill>
            </a:ln>
          </c:spPr>
          <c:invertIfNegative val="0"/>
          <c:dLbls>
            <c:numFmt formatCode="0%" sourceLinked="0"/>
            <c:spPr>
              <a:noFill/>
              <a:ln>
                <a:noFill/>
              </a:ln>
              <a:effectLst/>
            </c:spPr>
            <c:txPr>
              <a:bodyPr/>
              <a:lstStyle/>
              <a:p>
                <a:pPr>
                  <a:defRPr sz="1400">
                    <a:solidFill>
                      <a:srgbClr val="FF6C2C"/>
                    </a:solidFill>
                    <a:latin typeface="Campton Light" panose="00000500000000000000" pitchFamily="50" charset="0"/>
                    <a:cs typeface="Arial" panose="020B0604020202020204" pitchFamily="34" charset="0"/>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Supporting details</c:v>
                </c:pt>
                <c:pt idx="1">
                  <c:v>Coherence</c:v>
                </c:pt>
                <c:pt idx="2">
                  <c:v>Audience</c:v>
                </c:pt>
                <c:pt idx="3">
                  <c:v>Conventions</c:v>
                </c:pt>
                <c:pt idx="4">
                  <c:v>Graphics</c:v>
                </c:pt>
              </c:strCache>
            </c:strRef>
          </c:cat>
          <c:val>
            <c:numRef>
              <c:f>Sheet1!$D$2:$D$6</c:f>
              <c:numCache>
                <c:formatCode>General</c:formatCode>
                <c:ptCount val="5"/>
                <c:pt idx="0">
                  <c:v>0.55000000000000004</c:v>
                </c:pt>
                <c:pt idx="1">
                  <c:v>0.7</c:v>
                </c:pt>
                <c:pt idx="2">
                  <c:v>0.7</c:v>
                </c:pt>
                <c:pt idx="3">
                  <c:v>0.6</c:v>
                </c:pt>
                <c:pt idx="4">
                  <c:v>0.5</c:v>
                </c:pt>
              </c:numCache>
            </c:numRef>
          </c:val>
          <c:extLst>
            <c:ext xmlns:c16="http://schemas.microsoft.com/office/drawing/2014/chart" uri="{C3380CC4-5D6E-409C-BE32-E72D297353CC}">
              <c16:uniqueId val="{00000007-06EF-9B4E-9A6E-87A36DCAA620}"/>
            </c:ext>
          </c:extLst>
        </c:ser>
        <c:ser>
          <c:idx val="3"/>
          <c:order val="3"/>
          <c:tx>
            <c:strRef>
              <c:f>Sheet1!$E$1</c:f>
              <c:strCache>
                <c:ptCount val="1"/>
                <c:pt idx="0">
                  <c:v>Exceeds</c:v>
                </c:pt>
              </c:strCache>
            </c:strRef>
          </c:tx>
          <c:spPr>
            <a:solidFill>
              <a:srgbClr val="696867"/>
            </a:solidFill>
            <a:ln>
              <a:noFill/>
            </a:ln>
          </c:spPr>
          <c:invertIfNegative val="0"/>
          <c:dLbls>
            <c:dLbl>
              <c:idx val="0"/>
              <c:layout>
                <c:manualLayout>
                  <c:x val="7.1840075078995896E-3"/>
                  <c:y val="1.7122331877420299E-3"/>
                </c:manualLayout>
              </c:layout>
              <c:showLegendKey val="0"/>
              <c:showVal val="1"/>
              <c:showCatName val="0"/>
              <c:showSerName val="0"/>
              <c:showPercent val="0"/>
              <c:showBubbleSize val="0"/>
              <c:extLst>
                <c:ext xmlns:c15="http://schemas.microsoft.com/office/drawing/2012/chart" uri="{CE6537A1-D6FC-4f65-9D91-7224C49458BB}">
                  <c15:layout>
                    <c:manualLayout>
                      <c:w val="8.4161775607738534E-2"/>
                      <c:h val="7.511740495010101E-2"/>
                    </c:manualLayout>
                  </c15:layout>
                </c:ext>
                <c:ext xmlns:c16="http://schemas.microsoft.com/office/drawing/2014/chart" uri="{C3380CC4-5D6E-409C-BE32-E72D297353CC}">
                  <c16:uniqueId val="{00000008-06EF-9B4E-9A6E-87A36DCAA620}"/>
                </c:ext>
              </c:extLst>
            </c:dLbl>
            <c:dLbl>
              <c:idx val="1"/>
              <c:layout>
                <c:manualLayout>
                  <c:x val="5.7471264367815597E-3"/>
                  <c:y val="-2.55918106206013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6EF-9B4E-9A6E-87A36DCAA620}"/>
                </c:ext>
              </c:extLst>
            </c:dLbl>
            <c:dLbl>
              <c:idx val="2"/>
              <c:layout>
                <c:manualLayout>
                  <c:x val="1.06617125161453E-2"/>
                  <c:y val="-9.3835554945867205E-17"/>
                </c:manualLayout>
              </c:layout>
              <c:showLegendKey val="0"/>
              <c:showVal val="1"/>
              <c:showCatName val="0"/>
              <c:showSerName val="0"/>
              <c:showPercent val="0"/>
              <c:showBubbleSize val="0"/>
              <c:extLst>
                <c:ext xmlns:c15="http://schemas.microsoft.com/office/drawing/2012/chart" uri="{CE6537A1-D6FC-4f65-9D91-7224C49458BB}">
                  <c15:layout>
                    <c:manualLayout>
                      <c:w val="8.277069360444024E-2"/>
                      <c:h val="5.1183621241202813E-2"/>
                    </c:manualLayout>
                  </c15:layout>
                </c:ext>
                <c:ext xmlns:c16="http://schemas.microsoft.com/office/drawing/2014/chart" uri="{C3380CC4-5D6E-409C-BE32-E72D297353CC}">
                  <c16:uniqueId val="{0000000A-06EF-9B4E-9A6E-87A36DCAA620}"/>
                </c:ext>
              </c:extLst>
            </c:dLbl>
            <c:dLbl>
              <c:idx val="3"/>
              <c:layout>
                <c:manualLayout>
                  <c:x val="7.1839080459770097E-3"/>
                  <c:y val="-2.55918106206013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6EF-9B4E-9A6E-87A36DCAA620}"/>
                </c:ext>
              </c:extLst>
            </c:dLbl>
            <c:dLbl>
              <c:idx val="4"/>
              <c:layout>
                <c:manualLayout>
                  <c:x val="5.7471264367814998E-3"/>
                  <c:y val="-2.55918106206013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6EF-9B4E-9A6E-87A36DCAA620}"/>
                </c:ext>
              </c:extLst>
            </c:dLbl>
            <c:numFmt formatCode="0%" sourceLinked="0"/>
            <c:spPr>
              <a:noFill/>
              <a:ln>
                <a:noFill/>
              </a:ln>
              <a:effectLst/>
            </c:spPr>
            <c:txPr>
              <a:bodyPr/>
              <a:lstStyle/>
              <a:p>
                <a:pPr>
                  <a:defRPr sz="1400">
                    <a:solidFill>
                      <a:srgbClr val="696867"/>
                    </a:solidFill>
                    <a:latin typeface="Campton Light" panose="00000500000000000000" pitchFamily="50" charset="0"/>
                    <a:cs typeface="Arial" panose="020B0604020202020204" pitchFamily="34" charset="0"/>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Supporting details</c:v>
                </c:pt>
                <c:pt idx="1">
                  <c:v>Coherence</c:v>
                </c:pt>
                <c:pt idx="2">
                  <c:v>Audience</c:v>
                </c:pt>
                <c:pt idx="3">
                  <c:v>Conventions</c:v>
                </c:pt>
                <c:pt idx="4">
                  <c:v>Graphics</c:v>
                </c:pt>
              </c:strCache>
            </c:strRef>
          </c:cat>
          <c:val>
            <c:numRef>
              <c:f>Sheet1!$E$2:$E$6</c:f>
              <c:numCache>
                <c:formatCode>General</c:formatCode>
                <c:ptCount val="5"/>
                <c:pt idx="0">
                  <c:v>0.1</c:v>
                </c:pt>
                <c:pt idx="1">
                  <c:v>0.1</c:v>
                </c:pt>
                <c:pt idx="2">
                  <c:v>0.15</c:v>
                </c:pt>
                <c:pt idx="3">
                  <c:v>0.1</c:v>
                </c:pt>
                <c:pt idx="4">
                  <c:v>0.2</c:v>
                </c:pt>
              </c:numCache>
            </c:numRef>
          </c:val>
          <c:extLst>
            <c:ext xmlns:c16="http://schemas.microsoft.com/office/drawing/2014/chart" uri="{C3380CC4-5D6E-409C-BE32-E72D297353CC}">
              <c16:uniqueId val="{0000000D-06EF-9B4E-9A6E-87A36DCAA620}"/>
            </c:ext>
          </c:extLst>
        </c:ser>
        <c:dLbls>
          <c:showLegendKey val="0"/>
          <c:showVal val="0"/>
          <c:showCatName val="0"/>
          <c:showSerName val="0"/>
          <c:showPercent val="0"/>
          <c:showBubbleSize val="0"/>
        </c:dLbls>
        <c:gapWidth val="150"/>
        <c:axId val="601664856"/>
        <c:axId val="605068824"/>
      </c:barChart>
      <c:catAx>
        <c:axId val="601664856"/>
        <c:scaling>
          <c:orientation val="minMax"/>
        </c:scaling>
        <c:delete val="0"/>
        <c:axPos val="b"/>
        <c:numFmt formatCode="General" sourceLinked="0"/>
        <c:majorTickMark val="out"/>
        <c:minorTickMark val="none"/>
        <c:tickLblPos val="nextTo"/>
        <c:txPr>
          <a:bodyPr/>
          <a:lstStyle/>
          <a:p>
            <a:pPr>
              <a:defRPr sz="1600">
                <a:solidFill>
                  <a:srgbClr val="696867"/>
                </a:solidFill>
                <a:latin typeface="Campton Light" panose="00000500000000000000" pitchFamily="50" charset="0"/>
                <a:cs typeface="Arial" panose="020B0604020202020204" pitchFamily="34" charset="0"/>
              </a:defRPr>
            </a:pPr>
            <a:endParaRPr lang="es-MX"/>
          </a:p>
        </c:txPr>
        <c:crossAx val="605068824"/>
        <c:crosses val="autoZero"/>
        <c:auto val="1"/>
        <c:lblAlgn val="ctr"/>
        <c:lblOffset val="100"/>
        <c:noMultiLvlLbl val="0"/>
      </c:catAx>
      <c:valAx>
        <c:axId val="605068824"/>
        <c:scaling>
          <c:orientation val="minMax"/>
          <c:max val="1"/>
        </c:scaling>
        <c:delete val="0"/>
        <c:axPos val="l"/>
        <c:numFmt formatCode="0%" sourceLinked="0"/>
        <c:majorTickMark val="out"/>
        <c:minorTickMark val="none"/>
        <c:tickLblPos val="nextTo"/>
        <c:txPr>
          <a:bodyPr/>
          <a:lstStyle/>
          <a:p>
            <a:pPr>
              <a:defRPr sz="1400">
                <a:solidFill>
                  <a:srgbClr val="696867"/>
                </a:solidFill>
                <a:latin typeface="Campton Light" panose="00000500000000000000" pitchFamily="50" charset="0"/>
                <a:cs typeface="Arial" panose="020B0604020202020204" pitchFamily="34" charset="0"/>
              </a:defRPr>
            </a:pPr>
            <a:endParaRPr lang="es-MX"/>
          </a:p>
        </c:txPr>
        <c:crossAx val="601664856"/>
        <c:crosses val="autoZero"/>
        <c:crossBetween val="between"/>
        <c:majorUnit val="0.2"/>
      </c:valAx>
    </c:plotArea>
    <c:legend>
      <c:legendPos val="r"/>
      <c:layout>
        <c:manualLayout>
          <c:xMode val="edge"/>
          <c:yMode val="edge"/>
          <c:x val="0.12832224635713599"/>
          <c:y val="2.42114649296477E-3"/>
          <c:w val="0.87167775364286404"/>
          <c:h val="0.112078654102663"/>
        </c:manualLayout>
      </c:layout>
      <c:overlay val="0"/>
      <c:txPr>
        <a:bodyPr/>
        <a:lstStyle/>
        <a:p>
          <a:pPr>
            <a:defRPr sz="2400">
              <a:solidFill>
                <a:srgbClr val="696867"/>
              </a:solidFill>
              <a:latin typeface="Campton Light" panose="00000500000000000000" pitchFamily="50" charset="0"/>
              <a:cs typeface="Arial" panose="020B0604020202020204" pitchFamily="34" charset="0"/>
            </a:defRPr>
          </a:pPr>
          <a:endParaRPr lang="es-MX"/>
        </a:p>
      </c:txPr>
    </c:legend>
    <c:plotVisOnly val="1"/>
    <c:dispBlanksAs val="gap"/>
    <c:showDLblsOverMax val="0"/>
  </c:chart>
  <c:txPr>
    <a:bodyPr/>
    <a:lstStyle/>
    <a:p>
      <a:pPr>
        <a:defRPr sz="1800">
          <a:solidFill>
            <a:schemeClr val="tx2">
              <a:lumMod val="10000"/>
            </a:schemeClr>
          </a:solidFill>
        </a:defRPr>
      </a:pPr>
      <a:endParaRPr lang="es-MX"/>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65B4DF-4B61-5C4D-90E4-585AE91B40D2}"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90783138-2759-E64B-AAC5-DCCF6A7F6E7D}">
      <dgm:prSet phldrT="[Text]" custT="1"/>
      <dgm:spPr>
        <a:solidFill>
          <a:srgbClr val="4297B4">
            <a:alpha val="96000"/>
          </a:srgbClr>
        </a:solidFill>
      </dgm:spPr>
      <dgm:t>
        <a:bodyPr/>
        <a:lstStyle/>
        <a:p>
          <a:r>
            <a:rPr lang="en-US" sz="1600" b="0" cap="none" baseline="0" dirty="0">
              <a:solidFill>
                <a:srgbClr val="FFFFFF"/>
              </a:solidFill>
              <a:latin typeface="Campton Light" panose="00000500000000000000" pitchFamily="50" charset="0"/>
              <a:cs typeface="Arial" panose="020B0604020202020204" pitchFamily="34" charset="0"/>
            </a:rPr>
            <a:t>Assessment committee prepares report for department chair and program faculty</a:t>
          </a:r>
        </a:p>
      </dgm:t>
    </dgm:pt>
    <dgm:pt modelId="{8E9FB541-F598-074D-95B1-7D55EE92F1A3}" type="parTrans" cxnId="{433481B1-A457-344F-B9D7-24CBA399D5C0}">
      <dgm:prSet/>
      <dgm:spPr/>
      <dgm:t>
        <a:bodyPr/>
        <a:lstStyle/>
        <a:p>
          <a:endParaRPr lang="en-US" sz="1600" b="0" cap="small" baseline="0">
            <a:latin typeface="Campton Light" panose="00000500000000000000" pitchFamily="50" charset="0"/>
          </a:endParaRPr>
        </a:p>
      </dgm:t>
    </dgm:pt>
    <dgm:pt modelId="{ADEBB7B4-5BE2-E742-8CC9-2D652F98BABC}" type="sibTrans" cxnId="{433481B1-A457-344F-B9D7-24CBA399D5C0}">
      <dgm:prSet/>
      <dgm:spPr>
        <a:solidFill>
          <a:srgbClr val="FFCF41"/>
        </a:solidFill>
      </dgm:spPr>
      <dgm:t>
        <a:bodyPr/>
        <a:lstStyle/>
        <a:p>
          <a:endParaRPr lang="en-US" sz="1600" b="0" cap="small" baseline="0">
            <a:latin typeface="Campton Light" panose="00000500000000000000" pitchFamily="50" charset="0"/>
          </a:endParaRPr>
        </a:p>
      </dgm:t>
    </dgm:pt>
    <dgm:pt modelId="{C827B9BE-EF34-DB47-8ACA-BB1E4480C21B}">
      <dgm:prSet phldrT="[Text]" custT="1"/>
      <dgm:spPr>
        <a:solidFill>
          <a:srgbClr val="4297B4">
            <a:alpha val="96000"/>
          </a:srgbClr>
        </a:solidFill>
      </dgm:spPr>
      <dgm:t>
        <a:bodyPr/>
        <a:lstStyle/>
        <a:p>
          <a:r>
            <a:rPr lang="en-US" sz="1600" b="0" cap="none" baseline="0" dirty="0">
              <a:solidFill>
                <a:srgbClr val="FFFFFF"/>
              </a:solidFill>
              <a:latin typeface="Campton Light" panose="00000500000000000000" pitchFamily="50" charset="0"/>
              <a:cs typeface="Arial" panose="020B0604020202020204" pitchFamily="34" charset="0"/>
            </a:rPr>
            <a:t>Program faculty evaluate evidence and make recommendations</a:t>
          </a:r>
        </a:p>
      </dgm:t>
    </dgm:pt>
    <dgm:pt modelId="{083DB99E-F6B3-014C-9E28-6D19C2194A32}" type="parTrans" cxnId="{D134980A-7E70-7644-8214-310B5D91F4D1}">
      <dgm:prSet/>
      <dgm:spPr/>
      <dgm:t>
        <a:bodyPr/>
        <a:lstStyle/>
        <a:p>
          <a:endParaRPr lang="en-US" sz="1600" b="0" cap="small" baseline="0">
            <a:latin typeface="Campton Light" panose="00000500000000000000" pitchFamily="50" charset="0"/>
          </a:endParaRPr>
        </a:p>
      </dgm:t>
    </dgm:pt>
    <dgm:pt modelId="{3E56B917-B70B-974E-8DBC-7AA5104829AA}" type="sibTrans" cxnId="{D134980A-7E70-7644-8214-310B5D91F4D1}">
      <dgm:prSet/>
      <dgm:spPr/>
      <dgm:t>
        <a:bodyPr/>
        <a:lstStyle/>
        <a:p>
          <a:endParaRPr lang="en-US" sz="1600" b="0" cap="small" baseline="0">
            <a:latin typeface="Campton Light" panose="00000500000000000000" pitchFamily="50" charset="0"/>
          </a:endParaRPr>
        </a:p>
      </dgm:t>
    </dgm:pt>
    <dgm:pt modelId="{ACFEF7BE-E9B9-4C42-B53C-B602747819B0}">
      <dgm:prSet phldrT="[Text]" custT="1"/>
      <dgm:spPr>
        <a:solidFill>
          <a:srgbClr val="4297B4">
            <a:alpha val="96000"/>
          </a:srgbClr>
        </a:solidFill>
      </dgm:spPr>
      <dgm:t>
        <a:bodyPr/>
        <a:lstStyle/>
        <a:p>
          <a:r>
            <a:rPr lang="en-US" sz="1600" b="0" cap="none" baseline="0" dirty="0">
              <a:solidFill>
                <a:srgbClr val="FFFFFF"/>
              </a:solidFill>
              <a:latin typeface="Campton Light" panose="00000500000000000000" pitchFamily="50" charset="0"/>
              <a:cs typeface="Arial" panose="020B0604020202020204" pitchFamily="34" charset="0"/>
            </a:rPr>
            <a:t>Program acts on recommendations of the faculty</a:t>
          </a:r>
        </a:p>
      </dgm:t>
    </dgm:pt>
    <dgm:pt modelId="{9F6A14D6-0AFE-E24B-9F41-412EB0F67A46}" type="parTrans" cxnId="{A3FF3401-531E-5C41-933D-A17180B944E7}">
      <dgm:prSet/>
      <dgm:spPr/>
      <dgm:t>
        <a:bodyPr/>
        <a:lstStyle/>
        <a:p>
          <a:endParaRPr lang="en-US" sz="1600" b="0" cap="small" baseline="0">
            <a:latin typeface="Campton Light" panose="00000500000000000000" pitchFamily="50" charset="0"/>
          </a:endParaRPr>
        </a:p>
      </dgm:t>
    </dgm:pt>
    <dgm:pt modelId="{6C49182E-4941-D04F-8F16-0C67BF2CD0D4}" type="sibTrans" cxnId="{A3FF3401-531E-5C41-933D-A17180B944E7}">
      <dgm:prSet/>
      <dgm:spPr/>
      <dgm:t>
        <a:bodyPr/>
        <a:lstStyle/>
        <a:p>
          <a:endParaRPr lang="en-US" sz="1600" b="0" cap="small" baseline="0">
            <a:latin typeface="Campton Light" panose="00000500000000000000" pitchFamily="50" charset="0"/>
          </a:endParaRPr>
        </a:p>
      </dgm:t>
    </dgm:pt>
    <dgm:pt modelId="{270B573E-A0F8-654C-B0D1-3EE00360BD16}">
      <dgm:prSet phldrT="[Text]" custT="1"/>
      <dgm:spPr>
        <a:solidFill>
          <a:srgbClr val="4297B4">
            <a:alpha val="96000"/>
          </a:srgbClr>
        </a:solidFill>
      </dgm:spPr>
      <dgm:t>
        <a:bodyPr/>
        <a:lstStyle/>
        <a:p>
          <a:r>
            <a:rPr lang="en-US" sz="1600" b="0" cap="none" baseline="0" dirty="0">
              <a:solidFill>
                <a:srgbClr val="FFFFFF"/>
              </a:solidFill>
              <a:latin typeface="Campton Light" panose="00000500000000000000" pitchFamily="50" charset="0"/>
              <a:cs typeface="Arial" panose="020B0604020202020204" pitchFamily="34" charset="0"/>
            </a:rPr>
            <a:t>Reports of actions taken are returned to assessment committee</a:t>
          </a:r>
        </a:p>
      </dgm:t>
    </dgm:pt>
    <dgm:pt modelId="{DCCA9A0B-D83F-F640-9A0D-87B49DC7C7C6}" type="parTrans" cxnId="{ABE88E41-1084-074B-A4C3-AED9893FF9BD}">
      <dgm:prSet/>
      <dgm:spPr/>
      <dgm:t>
        <a:bodyPr/>
        <a:lstStyle/>
        <a:p>
          <a:endParaRPr lang="en-US" sz="1600" b="0" cap="small" baseline="0">
            <a:latin typeface="Campton Light" panose="00000500000000000000" pitchFamily="50" charset="0"/>
          </a:endParaRPr>
        </a:p>
      </dgm:t>
    </dgm:pt>
    <dgm:pt modelId="{447943D5-47C5-7647-A12B-349A4DFC22CA}" type="sibTrans" cxnId="{ABE88E41-1084-074B-A4C3-AED9893FF9BD}">
      <dgm:prSet/>
      <dgm:spPr/>
      <dgm:t>
        <a:bodyPr/>
        <a:lstStyle/>
        <a:p>
          <a:endParaRPr lang="en-US" sz="1600" b="0" cap="small" baseline="0">
            <a:latin typeface="Campton Light" panose="00000500000000000000" pitchFamily="50" charset="0"/>
          </a:endParaRPr>
        </a:p>
      </dgm:t>
    </dgm:pt>
    <dgm:pt modelId="{BE89F1AF-A4DC-4347-8942-0797D5A202AF}" type="pres">
      <dgm:prSet presAssocID="{2E65B4DF-4B61-5C4D-90E4-585AE91B40D2}" presName="Name0" presStyleCnt="0">
        <dgm:presLayoutVars>
          <dgm:dir/>
          <dgm:resizeHandles val="exact"/>
        </dgm:presLayoutVars>
      </dgm:prSet>
      <dgm:spPr/>
    </dgm:pt>
    <dgm:pt modelId="{CC73A7D5-1D07-BB4D-955F-323999C53A53}" type="pres">
      <dgm:prSet presAssocID="{2E65B4DF-4B61-5C4D-90E4-585AE91B40D2}" presName="cycle" presStyleCnt="0"/>
      <dgm:spPr/>
    </dgm:pt>
    <dgm:pt modelId="{024A5BFA-FBF7-EF4D-AD67-304AC1C727AF}" type="pres">
      <dgm:prSet presAssocID="{90783138-2759-E64B-AAC5-DCCF6A7F6E7D}" presName="nodeFirstNode" presStyleLbl="node1" presStyleIdx="0" presStyleCnt="4">
        <dgm:presLayoutVars>
          <dgm:bulletEnabled val="1"/>
        </dgm:presLayoutVars>
      </dgm:prSet>
      <dgm:spPr/>
    </dgm:pt>
    <dgm:pt modelId="{06F472B9-90A9-E740-A94A-7D8E77972530}" type="pres">
      <dgm:prSet presAssocID="{ADEBB7B4-5BE2-E742-8CC9-2D652F98BABC}" presName="sibTransFirstNode" presStyleLbl="bgShp" presStyleIdx="0" presStyleCnt="1"/>
      <dgm:spPr/>
    </dgm:pt>
    <dgm:pt modelId="{40805ED3-84EB-484F-A4F7-862C7C3E457E}" type="pres">
      <dgm:prSet presAssocID="{C827B9BE-EF34-DB47-8ACA-BB1E4480C21B}" presName="nodeFollowingNodes" presStyleLbl="node1" presStyleIdx="1" presStyleCnt="4">
        <dgm:presLayoutVars>
          <dgm:bulletEnabled val="1"/>
        </dgm:presLayoutVars>
      </dgm:prSet>
      <dgm:spPr/>
    </dgm:pt>
    <dgm:pt modelId="{4A60E161-ECE5-934B-BA0D-16558D157F7E}" type="pres">
      <dgm:prSet presAssocID="{ACFEF7BE-E9B9-4C42-B53C-B602747819B0}" presName="nodeFollowingNodes" presStyleLbl="node1" presStyleIdx="2" presStyleCnt="4">
        <dgm:presLayoutVars>
          <dgm:bulletEnabled val="1"/>
        </dgm:presLayoutVars>
      </dgm:prSet>
      <dgm:spPr/>
    </dgm:pt>
    <dgm:pt modelId="{28D76FE9-A6BF-5743-A577-203B9A9E8049}" type="pres">
      <dgm:prSet presAssocID="{270B573E-A0F8-654C-B0D1-3EE00360BD16}" presName="nodeFollowingNodes" presStyleLbl="node1" presStyleIdx="3" presStyleCnt="4">
        <dgm:presLayoutVars>
          <dgm:bulletEnabled val="1"/>
        </dgm:presLayoutVars>
      </dgm:prSet>
      <dgm:spPr/>
    </dgm:pt>
  </dgm:ptLst>
  <dgm:cxnLst>
    <dgm:cxn modelId="{A3FF3401-531E-5C41-933D-A17180B944E7}" srcId="{2E65B4DF-4B61-5C4D-90E4-585AE91B40D2}" destId="{ACFEF7BE-E9B9-4C42-B53C-B602747819B0}" srcOrd="2" destOrd="0" parTransId="{9F6A14D6-0AFE-E24B-9F41-412EB0F67A46}" sibTransId="{6C49182E-4941-D04F-8F16-0C67BF2CD0D4}"/>
    <dgm:cxn modelId="{D134980A-7E70-7644-8214-310B5D91F4D1}" srcId="{2E65B4DF-4B61-5C4D-90E4-585AE91B40D2}" destId="{C827B9BE-EF34-DB47-8ACA-BB1E4480C21B}" srcOrd="1" destOrd="0" parTransId="{083DB99E-F6B3-014C-9E28-6D19C2194A32}" sibTransId="{3E56B917-B70B-974E-8DBC-7AA5104829AA}"/>
    <dgm:cxn modelId="{EB212430-4301-4192-99FD-82BD20037C41}" type="presOf" srcId="{90783138-2759-E64B-AAC5-DCCF6A7F6E7D}" destId="{024A5BFA-FBF7-EF4D-AD67-304AC1C727AF}" srcOrd="0" destOrd="0" presId="urn:microsoft.com/office/officeart/2005/8/layout/cycle3"/>
    <dgm:cxn modelId="{8F74D130-7066-44E8-9BDB-660C9283B641}" type="presOf" srcId="{2E65B4DF-4B61-5C4D-90E4-585AE91B40D2}" destId="{BE89F1AF-A4DC-4347-8942-0797D5A202AF}" srcOrd="0" destOrd="0" presId="urn:microsoft.com/office/officeart/2005/8/layout/cycle3"/>
    <dgm:cxn modelId="{ABE88E41-1084-074B-A4C3-AED9893FF9BD}" srcId="{2E65B4DF-4B61-5C4D-90E4-585AE91B40D2}" destId="{270B573E-A0F8-654C-B0D1-3EE00360BD16}" srcOrd="3" destOrd="0" parTransId="{DCCA9A0B-D83F-F640-9A0D-87B49DC7C7C6}" sibTransId="{447943D5-47C5-7647-A12B-349A4DFC22CA}"/>
    <dgm:cxn modelId="{F1FB2965-A295-4959-9229-ED5018772909}" type="presOf" srcId="{C827B9BE-EF34-DB47-8ACA-BB1E4480C21B}" destId="{40805ED3-84EB-484F-A4F7-862C7C3E457E}" srcOrd="0" destOrd="0" presId="urn:microsoft.com/office/officeart/2005/8/layout/cycle3"/>
    <dgm:cxn modelId="{433481B1-A457-344F-B9D7-24CBA399D5C0}" srcId="{2E65B4DF-4B61-5C4D-90E4-585AE91B40D2}" destId="{90783138-2759-E64B-AAC5-DCCF6A7F6E7D}" srcOrd="0" destOrd="0" parTransId="{8E9FB541-F598-074D-95B1-7D55EE92F1A3}" sibTransId="{ADEBB7B4-5BE2-E742-8CC9-2D652F98BABC}"/>
    <dgm:cxn modelId="{635708C1-EC96-45CC-B5F2-9E38AA99C827}" type="presOf" srcId="{ADEBB7B4-5BE2-E742-8CC9-2D652F98BABC}" destId="{06F472B9-90A9-E740-A94A-7D8E77972530}" srcOrd="0" destOrd="0" presId="urn:microsoft.com/office/officeart/2005/8/layout/cycle3"/>
    <dgm:cxn modelId="{9B2346C3-BC00-4279-B348-4A958F9417D3}" type="presOf" srcId="{270B573E-A0F8-654C-B0D1-3EE00360BD16}" destId="{28D76FE9-A6BF-5743-A577-203B9A9E8049}" srcOrd="0" destOrd="0" presId="urn:microsoft.com/office/officeart/2005/8/layout/cycle3"/>
    <dgm:cxn modelId="{9869B4F2-7727-460F-90BB-920F0FD42240}" type="presOf" srcId="{ACFEF7BE-E9B9-4C42-B53C-B602747819B0}" destId="{4A60E161-ECE5-934B-BA0D-16558D157F7E}" srcOrd="0" destOrd="0" presId="urn:microsoft.com/office/officeart/2005/8/layout/cycle3"/>
    <dgm:cxn modelId="{32978A34-B690-4F84-94B5-DBE59F183810}" type="presParOf" srcId="{BE89F1AF-A4DC-4347-8942-0797D5A202AF}" destId="{CC73A7D5-1D07-BB4D-955F-323999C53A53}" srcOrd="0" destOrd="0" presId="urn:microsoft.com/office/officeart/2005/8/layout/cycle3"/>
    <dgm:cxn modelId="{E113E264-8CF7-4870-8AB6-4A0234E6D499}" type="presParOf" srcId="{CC73A7D5-1D07-BB4D-955F-323999C53A53}" destId="{024A5BFA-FBF7-EF4D-AD67-304AC1C727AF}" srcOrd="0" destOrd="0" presId="urn:microsoft.com/office/officeart/2005/8/layout/cycle3"/>
    <dgm:cxn modelId="{0D255472-C9F4-4021-BCC8-37576C0AC059}" type="presParOf" srcId="{CC73A7D5-1D07-BB4D-955F-323999C53A53}" destId="{06F472B9-90A9-E740-A94A-7D8E77972530}" srcOrd="1" destOrd="0" presId="urn:microsoft.com/office/officeart/2005/8/layout/cycle3"/>
    <dgm:cxn modelId="{CF7E4063-6762-4746-B969-35A3F0BD8219}" type="presParOf" srcId="{CC73A7D5-1D07-BB4D-955F-323999C53A53}" destId="{40805ED3-84EB-484F-A4F7-862C7C3E457E}" srcOrd="2" destOrd="0" presId="urn:microsoft.com/office/officeart/2005/8/layout/cycle3"/>
    <dgm:cxn modelId="{DD2926A0-CABA-4973-91BA-F7DE68738FF9}" type="presParOf" srcId="{CC73A7D5-1D07-BB4D-955F-323999C53A53}" destId="{4A60E161-ECE5-934B-BA0D-16558D157F7E}" srcOrd="3" destOrd="0" presId="urn:microsoft.com/office/officeart/2005/8/layout/cycle3"/>
    <dgm:cxn modelId="{17246E4A-5F21-4F5C-B4D0-EBF7191FFE96}" type="presParOf" srcId="{CC73A7D5-1D07-BB4D-955F-323999C53A53}" destId="{28D76FE9-A6BF-5743-A577-203B9A9E8049}"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F472B9-90A9-E740-A94A-7D8E77972530}">
      <dsp:nvSpPr>
        <dsp:cNvPr id="0" name=""/>
        <dsp:cNvSpPr/>
      </dsp:nvSpPr>
      <dsp:spPr>
        <a:xfrm>
          <a:off x="1873442" y="-89237"/>
          <a:ext cx="3866937" cy="3866937"/>
        </a:xfrm>
        <a:prstGeom prst="circularArrow">
          <a:avLst>
            <a:gd name="adj1" fmla="val 4668"/>
            <a:gd name="adj2" fmla="val 272909"/>
            <a:gd name="adj3" fmla="val 12914306"/>
            <a:gd name="adj4" fmla="val 17974548"/>
            <a:gd name="adj5" fmla="val 4847"/>
          </a:avLst>
        </a:prstGeom>
        <a:solidFill>
          <a:srgbClr val="FFCF41"/>
        </a:solidFill>
        <a:ln>
          <a:noFill/>
        </a:ln>
        <a:effectLst/>
      </dsp:spPr>
      <dsp:style>
        <a:lnRef idx="0">
          <a:scrgbClr r="0" g="0" b="0"/>
        </a:lnRef>
        <a:fillRef idx="1">
          <a:scrgbClr r="0" g="0" b="0"/>
        </a:fillRef>
        <a:effectRef idx="0">
          <a:scrgbClr r="0" g="0" b="0"/>
        </a:effectRef>
        <a:fontRef idx="minor"/>
      </dsp:style>
    </dsp:sp>
    <dsp:sp modelId="{024A5BFA-FBF7-EF4D-AD67-304AC1C727AF}">
      <dsp:nvSpPr>
        <dsp:cNvPr id="0" name=""/>
        <dsp:cNvSpPr/>
      </dsp:nvSpPr>
      <dsp:spPr>
        <a:xfrm>
          <a:off x="2546615" y="664"/>
          <a:ext cx="2520591" cy="1260295"/>
        </a:xfrm>
        <a:prstGeom prst="roundRect">
          <a:avLst/>
        </a:prstGeom>
        <a:solidFill>
          <a:srgbClr val="4297B4">
            <a:alpha val="96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cap="none" baseline="0" dirty="0">
              <a:solidFill>
                <a:srgbClr val="FFFFFF"/>
              </a:solidFill>
              <a:latin typeface="Campton Light" panose="00000500000000000000" pitchFamily="50" charset="0"/>
              <a:cs typeface="Arial" panose="020B0604020202020204" pitchFamily="34" charset="0"/>
            </a:rPr>
            <a:t>Assessment committee prepares report for department chair and program faculty</a:t>
          </a:r>
        </a:p>
      </dsp:txBody>
      <dsp:txXfrm>
        <a:off x="2608138" y="62187"/>
        <a:ext cx="2397545" cy="1137249"/>
      </dsp:txXfrm>
    </dsp:sp>
    <dsp:sp modelId="{40805ED3-84EB-484F-A4F7-862C7C3E457E}">
      <dsp:nvSpPr>
        <dsp:cNvPr id="0" name=""/>
        <dsp:cNvSpPr/>
      </dsp:nvSpPr>
      <dsp:spPr>
        <a:xfrm>
          <a:off x="3935102" y="1389152"/>
          <a:ext cx="2520591" cy="1260295"/>
        </a:xfrm>
        <a:prstGeom prst="roundRect">
          <a:avLst/>
        </a:prstGeom>
        <a:solidFill>
          <a:srgbClr val="4297B4">
            <a:alpha val="96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cap="none" baseline="0" dirty="0">
              <a:solidFill>
                <a:srgbClr val="FFFFFF"/>
              </a:solidFill>
              <a:latin typeface="Campton Light" panose="00000500000000000000" pitchFamily="50" charset="0"/>
              <a:cs typeface="Arial" panose="020B0604020202020204" pitchFamily="34" charset="0"/>
            </a:rPr>
            <a:t>Program faculty evaluate evidence and make recommendations</a:t>
          </a:r>
        </a:p>
      </dsp:txBody>
      <dsp:txXfrm>
        <a:off x="3996625" y="1450675"/>
        <a:ext cx="2397545" cy="1137249"/>
      </dsp:txXfrm>
    </dsp:sp>
    <dsp:sp modelId="{4A60E161-ECE5-934B-BA0D-16558D157F7E}">
      <dsp:nvSpPr>
        <dsp:cNvPr id="0" name=""/>
        <dsp:cNvSpPr/>
      </dsp:nvSpPr>
      <dsp:spPr>
        <a:xfrm>
          <a:off x="2546615" y="2777639"/>
          <a:ext cx="2520591" cy="1260295"/>
        </a:xfrm>
        <a:prstGeom prst="roundRect">
          <a:avLst/>
        </a:prstGeom>
        <a:solidFill>
          <a:srgbClr val="4297B4">
            <a:alpha val="96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cap="none" baseline="0" dirty="0">
              <a:solidFill>
                <a:srgbClr val="FFFFFF"/>
              </a:solidFill>
              <a:latin typeface="Campton Light" panose="00000500000000000000" pitchFamily="50" charset="0"/>
              <a:cs typeface="Arial" panose="020B0604020202020204" pitchFamily="34" charset="0"/>
            </a:rPr>
            <a:t>Program acts on recommendations of the faculty</a:t>
          </a:r>
        </a:p>
      </dsp:txBody>
      <dsp:txXfrm>
        <a:off x="2608138" y="2839162"/>
        <a:ext cx="2397545" cy="1137249"/>
      </dsp:txXfrm>
    </dsp:sp>
    <dsp:sp modelId="{28D76FE9-A6BF-5743-A577-203B9A9E8049}">
      <dsp:nvSpPr>
        <dsp:cNvPr id="0" name=""/>
        <dsp:cNvSpPr/>
      </dsp:nvSpPr>
      <dsp:spPr>
        <a:xfrm>
          <a:off x="1158127" y="1389152"/>
          <a:ext cx="2520591" cy="1260295"/>
        </a:xfrm>
        <a:prstGeom prst="roundRect">
          <a:avLst/>
        </a:prstGeom>
        <a:solidFill>
          <a:srgbClr val="4297B4">
            <a:alpha val="96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cap="none" baseline="0" dirty="0">
              <a:solidFill>
                <a:srgbClr val="FFFFFF"/>
              </a:solidFill>
              <a:latin typeface="Campton Light" panose="00000500000000000000" pitchFamily="50" charset="0"/>
              <a:cs typeface="Arial" panose="020B0604020202020204" pitchFamily="34" charset="0"/>
            </a:rPr>
            <a:t>Reports of actions taken are returned to assessment committee</a:t>
          </a:r>
        </a:p>
      </dsp:txBody>
      <dsp:txXfrm>
        <a:off x="1219650" y="1450675"/>
        <a:ext cx="2397545" cy="1137249"/>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4-01-06T15:54:23.733"/>
    </inkml:context>
    <inkml:brush xml:id="br0">
      <inkml:brushProperty name="width" value="0.05292" units="cm"/>
      <inkml:brushProperty name="height" value="0.05292" units="cm"/>
      <inkml:brushProperty name="color" value="#FF0000"/>
    </inkml:brush>
  </inkml:definitions>
  <inkml:trace contextRef="#ctx0" brushRef="#br0">19596 3547</inkml:trace>
  <inkml:trace contextRef="#ctx0" brushRef="#br0" timeOffset="137759.879">19596 3547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defRPr>
            </a:lvl1pPr>
          </a:lstStyle>
          <a:p>
            <a:fld id="{6A248C68-F8D3-44F6-B475-0F638D789524}" type="datetimeFigureOut">
              <a:rPr lang="en-US" smtClean="0"/>
              <a:pPr/>
              <a:t>6/3/21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defRPr>
            </a:lvl1pPr>
          </a:lstStyle>
          <a:p>
            <a:fld id="{15CD43A4-0E47-4C84-98B1-E46EBD09C11C}" type="slidenum">
              <a:rPr lang="en-US" smtClean="0"/>
              <a:pPr/>
              <a:t>‹Nº›</a:t>
            </a:fld>
            <a:endParaRPr lang="en-US" dirty="0"/>
          </a:p>
        </p:txBody>
      </p:sp>
    </p:spTree>
    <p:extLst>
      <p:ext uri="{BB962C8B-B14F-4D97-AF65-F5344CB8AC3E}">
        <p14:creationId xmlns:p14="http://schemas.microsoft.com/office/powerpoint/2010/main" val="3502926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a:t>
            </a:r>
          </a:p>
          <a:p>
            <a:r>
              <a:rPr lang="en-US" dirty="0"/>
              <a:t>I am honored to be here today as you all have</a:t>
            </a:r>
            <a:r>
              <a:rPr lang="en-US" baseline="0" dirty="0"/>
              <a:t> come together to share experiences in the process of accreditation and evaluation, and the learning outcomes to bring the </a:t>
            </a:r>
            <a:r>
              <a:rPr lang="en-US" baseline="0" dirty="0" err="1"/>
              <a:t>universidad</a:t>
            </a:r>
            <a:r>
              <a:rPr lang="en-US" baseline="0" dirty="0"/>
              <a:t> de </a:t>
            </a:r>
            <a:r>
              <a:rPr lang="en-US" baseline="0" dirty="0" err="1"/>
              <a:t>guadalaraja</a:t>
            </a:r>
            <a:r>
              <a:rPr lang="en-US" baseline="0" dirty="0"/>
              <a:t> to even higher standards and both national and international </a:t>
            </a:r>
            <a:r>
              <a:rPr lang="en-US" baseline="0" dirty="0" err="1"/>
              <a:t>prominenece</a:t>
            </a:r>
            <a:r>
              <a:rPr lang="en-US" baseline="0" dirty="0"/>
              <a:t>. </a:t>
            </a:r>
          </a:p>
          <a:p>
            <a:endParaRPr lang="en-US" baseline="0" dirty="0"/>
          </a:p>
          <a:p>
            <a:r>
              <a:rPr lang="en-US" baseline="0" dirty="0"/>
              <a:t>For the next 30 minutes or so, I want to </a:t>
            </a:r>
            <a:r>
              <a:rPr lang="en-US" baseline="0" dirty="0" err="1"/>
              <a:t>engge</a:t>
            </a:r>
            <a:r>
              <a:rPr lang="en-US" baseline="0" dirty="0"/>
              <a:t> you all in a dialogue centered on creating a culture based on informed </a:t>
            </a:r>
            <a:r>
              <a:rPr lang="en-US" baseline="0" dirty="0" err="1"/>
              <a:t>decicsion</a:t>
            </a:r>
            <a:r>
              <a:rPr lang="en-US" baseline="0" dirty="0"/>
              <a:t> making</a:t>
            </a:r>
            <a:endParaRPr lang="en-US" dirty="0"/>
          </a:p>
        </p:txBody>
      </p:sp>
      <p:sp>
        <p:nvSpPr>
          <p:cNvPr id="4" name="Slide Number Placeholder 3"/>
          <p:cNvSpPr>
            <a:spLocks noGrp="1"/>
          </p:cNvSpPr>
          <p:nvPr>
            <p:ph type="sldNum" sz="quarter" idx="10"/>
          </p:nvPr>
        </p:nvSpPr>
        <p:spPr/>
        <p:txBody>
          <a:bodyPr/>
          <a:lstStyle/>
          <a:p>
            <a:fld id="{15CD43A4-0E47-4C84-98B1-E46EBD09C11C}" type="slidenum">
              <a:rPr lang="en-US" smtClean="0"/>
              <a:pPr/>
              <a:t>1</a:t>
            </a:fld>
            <a:endParaRPr lang="en-US" dirty="0"/>
          </a:p>
        </p:txBody>
      </p:sp>
    </p:spTree>
    <p:extLst>
      <p:ext uri="{BB962C8B-B14F-4D97-AF65-F5344CB8AC3E}">
        <p14:creationId xmlns:p14="http://schemas.microsoft.com/office/powerpoint/2010/main" val="3469044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understanding our</a:t>
            </a:r>
            <a:r>
              <a:rPr lang="en-US" baseline="0" dirty="0"/>
              <a:t> context on the local, national, and global level, we better understand the value of accreditation. We understand that accreditation is both a process and a status and that </a:t>
            </a:r>
            <a:r>
              <a:rPr lang="en-US" dirty="0"/>
              <a:t>when a program or institution achieves accredited status it means that students, their parents, professional and licensing organizations, industry and the public can have confidence that the given degree or certificate has substantial value.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It’s the process of evaluating educational quality, in other words how well a given program or institution serves its students and society. ABET accreditation is a means to assure educational quality and to improve technical education programs. The role of ABET is not to standardize, but rather to outline the boundaries of professional qualification and to inspire excellence and stimulate innovation beyond accepted criteria.</a:t>
            </a:r>
          </a:p>
          <a:p>
            <a:endParaRPr lang="en-US" dirty="0"/>
          </a:p>
        </p:txBody>
      </p:sp>
      <p:sp>
        <p:nvSpPr>
          <p:cNvPr id="4" name="Slide Number Placeholder 3"/>
          <p:cNvSpPr>
            <a:spLocks noGrp="1"/>
          </p:cNvSpPr>
          <p:nvPr>
            <p:ph type="sldNum" sz="quarter" idx="10"/>
          </p:nvPr>
        </p:nvSpPr>
        <p:spPr/>
        <p:txBody>
          <a:bodyPr/>
          <a:lstStyle/>
          <a:p>
            <a:fld id="{15CD43A4-0E47-4C84-98B1-E46EBD09C11C}" type="slidenum">
              <a:rPr lang="en-US" smtClean="0"/>
              <a:pPr/>
              <a:t>10</a:t>
            </a:fld>
            <a:endParaRPr lang="en-US" dirty="0"/>
          </a:p>
        </p:txBody>
      </p:sp>
    </p:spTree>
    <p:extLst>
      <p:ext uri="{BB962C8B-B14F-4D97-AF65-F5344CB8AC3E}">
        <p14:creationId xmlns:p14="http://schemas.microsoft.com/office/powerpoint/2010/main" val="2043694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CD43A4-0E47-4C84-98B1-E46EBD09C11C}" type="slidenum">
              <a:rPr lang="en-US" smtClean="0"/>
              <a:pPr/>
              <a:t>11</a:t>
            </a:fld>
            <a:endParaRPr lang="en-US" dirty="0"/>
          </a:p>
        </p:txBody>
      </p:sp>
    </p:spTree>
    <p:extLst>
      <p:ext uri="{BB962C8B-B14F-4D97-AF65-F5344CB8AC3E}">
        <p14:creationId xmlns:p14="http://schemas.microsoft.com/office/powerpoint/2010/main" val="1666907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brings us to our second point...</a:t>
            </a:r>
          </a:p>
          <a:p>
            <a:endParaRPr lang="en-US" dirty="0"/>
          </a:p>
          <a:p>
            <a:r>
              <a:rPr lang="en-US" dirty="0"/>
              <a:t>When creating a culture of informed decision making, our focus</a:t>
            </a:r>
            <a:r>
              <a:rPr lang="en-US" baseline="0" dirty="0"/>
              <a:t> must shift from simply accountability and accreditation, but to that of student learning</a:t>
            </a:r>
            <a:endParaRPr lang="en-US" dirty="0"/>
          </a:p>
        </p:txBody>
      </p:sp>
      <p:sp>
        <p:nvSpPr>
          <p:cNvPr id="4" name="Slide Number Placeholder 3"/>
          <p:cNvSpPr>
            <a:spLocks noGrp="1"/>
          </p:cNvSpPr>
          <p:nvPr>
            <p:ph type="sldNum" sz="quarter" idx="10"/>
          </p:nvPr>
        </p:nvSpPr>
        <p:spPr/>
        <p:txBody>
          <a:bodyPr/>
          <a:lstStyle/>
          <a:p>
            <a:fld id="{15CD43A4-0E47-4C84-98B1-E46EBD09C11C}" type="slidenum">
              <a:rPr lang="en-US" smtClean="0"/>
              <a:pPr/>
              <a:t>12</a:t>
            </a:fld>
            <a:endParaRPr lang="en-US" dirty="0"/>
          </a:p>
        </p:txBody>
      </p:sp>
    </p:spTree>
    <p:extLst>
      <p:ext uri="{BB962C8B-B14F-4D97-AF65-F5344CB8AC3E}">
        <p14:creationId xmlns:p14="http://schemas.microsoft.com/office/powerpoint/2010/main" val="555266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student learning</a:t>
            </a:r>
          </a:p>
        </p:txBody>
      </p:sp>
      <p:sp>
        <p:nvSpPr>
          <p:cNvPr id="4" name="Slide Number Placeholder 3"/>
          <p:cNvSpPr>
            <a:spLocks noGrp="1"/>
          </p:cNvSpPr>
          <p:nvPr>
            <p:ph type="sldNum" sz="quarter" idx="10"/>
          </p:nvPr>
        </p:nvSpPr>
        <p:spPr/>
        <p:txBody>
          <a:bodyPr/>
          <a:lstStyle/>
          <a:p>
            <a:fld id="{15CD43A4-0E47-4C84-98B1-E46EBD09C11C}" type="slidenum">
              <a:rPr lang="en-US" smtClean="0"/>
              <a:pPr/>
              <a:t>13</a:t>
            </a:fld>
            <a:endParaRPr lang="en-US" dirty="0"/>
          </a:p>
        </p:txBody>
      </p:sp>
    </p:spTree>
    <p:extLst>
      <p:ext uri="{BB962C8B-B14F-4D97-AF65-F5344CB8AC3E}">
        <p14:creationId xmlns:p14="http://schemas.microsoft.com/office/powerpoint/2010/main" val="3546927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C06C12-12FC-41A0-AE29-B2D7202F4034}"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4227400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effectLst/>
                <a:latin typeface="Arial" panose="020B0604020202020204" pitchFamily="34" charset="0"/>
                <a:cs typeface="Arial" panose="020B0604020202020204" pitchFamily="34" charset="0"/>
              </a:rPr>
              <a:t>Formative – those undertaken as students progress through the course/curriculum; the purpose is to identify areas of learning that need to be improved before the end of the course/program.</a:t>
            </a:r>
            <a:endParaRPr lang="en-US" sz="1200" b="0" dirty="0">
              <a:solidFill>
                <a:schemeClr val="tx1"/>
              </a:solidFill>
              <a:effectLst/>
              <a:latin typeface="Arial" panose="020B0604020202020204" pitchFamily="34" charset="0"/>
              <a:ea typeface="ＭＳ Ｐゴシック"/>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effectLst/>
                <a:latin typeface="Arial" panose="020B0604020202020204" pitchFamily="34" charset="0"/>
                <a:cs typeface="Arial" panose="020B0604020202020204" pitchFamily="34" charset="0"/>
              </a:rPr>
              <a:t>Summative – obtained at the end of a course or program; the purpose of which is to document student learning; designed to capture students’ achievement at the end of their program of study</a:t>
            </a:r>
            <a:endParaRPr lang="en-US" sz="1200" b="0" dirty="0">
              <a:solidFill>
                <a:schemeClr val="tx1"/>
              </a:solidFill>
              <a:effectLst/>
              <a:latin typeface="Arial" panose="020B0604020202020204" pitchFamily="34" charset="0"/>
              <a:ea typeface="ＭＳ Ｐゴシック"/>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5CD43A4-0E47-4C84-98B1-E46EBD09C11C}" type="slidenum">
              <a:rPr lang="en-US" smtClean="0"/>
              <a:pPr/>
              <a:t>16</a:t>
            </a:fld>
            <a:endParaRPr lang="en-US" dirty="0"/>
          </a:p>
        </p:txBody>
      </p:sp>
    </p:spTree>
    <p:extLst>
      <p:ext uri="{BB962C8B-B14F-4D97-AF65-F5344CB8AC3E}">
        <p14:creationId xmlns:p14="http://schemas.microsoft.com/office/powerpoint/2010/main" val="3483564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effectLst/>
                <a:latin typeface="Arial" panose="020B0604020202020204" pitchFamily="34" charset="0"/>
                <a:cs typeface="Arial" panose="020B0604020202020204" pitchFamily="34" charset="0"/>
              </a:rPr>
              <a:t>Formative – those undertaken as students progress through the course/curriculum; the purpose is to identify areas of learning that need to be improved before the end of the course/program.</a:t>
            </a:r>
            <a:endParaRPr lang="en-US" sz="1200" b="0" dirty="0">
              <a:solidFill>
                <a:schemeClr val="tx1"/>
              </a:solidFill>
              <a:effectLst/>
              <a:latin typeface="Arial" panose="020B0604020202020204" pitchFamily="34" charset="0"/>
              <a:ea typeface="ＭＳ Ｐゴシック"/>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effectLst/>
                <a:latin typeface="Arial" panose="020B0604020202020204" pitchFamily="34" charset="0"/>
                <a:cs typeface="Arial" panose="020B0604020202020204" pitchFamily="34" charset="0"/>
              </a:rPr>
              <a:t>Summative – obtained at the end of a course or program; the purpose of which is to document student learning; designed to capture students’ achievement at the end of their program of study</a:t>
            </a:r>
            <a:endParaRPr lang="en-US" sz="1200" b="0" dirty="0">
              <a:solidFill>
                <a:schemeClr val="tx1"/>
              </a:solidFill>
              <a:effectLst/>
              <a:latin typeface="Arial" panose="020B0604020202020204" pitchFamily="34" charset="0"/>
              <a:ea typeface="ＭＳ Ｐゴシック"/>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15CD43A4-0E47-4C84-98B1-E46EBD09C11C}" type="slidenum">
              <a:rPr lang="en-US" smtClean="0"/>
              <a:pPr/>
              <a:t>17</a:t>
            </a:fld>
            <a:endParaRPr lang="en-US" dirty="0"/>
          </a:p>
        </p:txBody>
      </p:sp>
    </p:spTree>
    <p:extLst>
      <p:ext uri="{BB962C8B-B14F-4D97-AF65-F5344CB8AC3E}">
        <p14:creationId xmlns:p14="http://schemas.microsoft.com/office/powerpoint/2010/main" val="3224532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1" name="Rectangle 2"/>
          <p:cNvSpPr>
            <a:spLocks noGrp="1" noRot="1" noChangeAspect="1" noChangeArrowheads="1" noTextEdit="1"/>
          </p:cNvSpPr>
          <p:nvPr>
            <p:ph type="sldImg"/>
          </p:nvPr>
        </p:nvSpPr>
        <p:spPr>
          <a:xfrm>
            <a:off x="1309688" y="742950"/>
            <a:ext cx="4860925" cy="3644900"/>
          </a:xfrm>
          <a:ln/>
        </p:spPr>
      </p:sp>
      <p:sp>
        <p:nvSpPr>
          <p:cNvPr id="101382" name="Rectangle 3"/>
          <p:cNvSpPr>
            <a:spLocks noGrp="1" noChangeArrowheads="1"/>
          </p:cNvSpPr>
          <p:nvPr>
            <p:ph type="body" idx="1"/>
          </p:nvPr>
        </p:nvSpPr>
        <p:spPr>
          <a:xfrm>
            <a:off x="997036" y="4634887"/>
            <a:ext cx="5483691" cy="4392549"/>
          </a:xfrm>
          <a:noFill/>
          <a:ln>
            <a:solidFill>
              <a:schemeClr val="tx1"/>
            </a:solidFill>
          </a:ln>
        </p:spPr>
        <p:txBody>
          <a:bodyPr/>
          <a:lstStyle/>
          <a:p>
            <a:r>
              <a:rPr lang="en-US" b="1" u="sng" dirty="0"/>
              <a:t>PURPOSE:</a:t>
            </a:r>
            <a:r>
              <a:rPr lang="en-US" b="0" u="none" baseline="0" dirty="0"/>
              <a:t>   To acknowledge that there is no one way as to how these terms are defined.  This is especially important for programs that have an institutional context that uses the terms differently.  </a:t>
            </a:r>
          </a:p>
          <a:p>
            <a:endParaRPr lang="en-US" b="0" u="none" baseline="0" dirty="0"/>
          </a:p>
          <a:p>
            <a:r>
              <a:rPr lang="en-US" b="1" u="sng" baseline="0" dirty="0"/>
              <a:t>COMMENTS:</a:t>
            </a:r>
          </a:p>
          <a:p>
            <a:endParaRPr lang="en-US" b="0" u="none" baseline="0" dirty="0"/>
          </a:p>
          <a:p>
            <a:pPr marL="677852" lvl="1" indent="-181209">
              <a:buFont typeface="Arial" panose="020B0604020202020204" pitchFamily="34" charset="0"/>
              <a:buChar char="•"/>
            </a:pPr>
            <a:r>
              <a:rPr lang="en-US" b="0" u="none" dirty="0"/>
              <a:t>Unfortunately</a:t>
            </a:r>
            <a:r>
              <a:rPr lang="en-US" b="0" dirty="0"/>
              <a:t> there is no set of standardized terms around CI/Assessment.  Whatever terms you use, it is important that they are communicated to</a:t>
            </a:r>
            <a:r>
              <a:rPr lang="en-US" b="0" baseline="0" dirty="0"/>
              <a:t> those you are working with </a:t>
            </a:r>
            <a:r>
              <a:rPr lang="en-US" b="0" dirty="0"/>
              <a:t>and used consistently.</a:t>
            </a:r>
          </a:p>
          <a:p>
            <a:pPr marL="677852" lvl="1" indent="-181209">
              <a:buFont typeface="Arial" panose="020B0604020202020204" pitchFamily="34" charset="0"/>
              <a:buChar char="•"/>
            </a:pPr>
            <a:r>
              <a:rPr lang="en-US" b="0" dirty="0"/>
              <a:t>Without a common understanding of the terms you will not be able to communicate effectively about the process.  As a leader of this effort, it is important that you use the language appropriately and consistently and ask for clarification if others are confusing the terms. </a:t>
            </a:r>
          </a:p>
          <a:p>
            <a:pPr marL="677852" lvl="1" indent="-181209">
              <a:buFont typeface="Arial" panose="020B0604020202020204" pitchFamily="34" charset="0"/>
              <a:buChar char="•"/>
            </a:pPr>
            <a:r>
              <a:rPr lang="en-US" b="0" dirty="0"/>
              <a:t>Each program can use the terms that best suit their needs (e.g.,  to be consistent with their institution’s terminology) but they need to clearly indicate their terms and definitions in their self-study.</a:t>
            </a:r>
          </a:p>
          <a:p>
            <a:endParaRPr lang="en-US" dirty="0"/>
          </a:p>
          <a:p>
            <a:endParaRPr lang="en-US" dirty="0"/>
          </a:p>
        </p:txBody>
      </p:sp>
    </p:spTree>
    <p:extLst>
      <p:ext uri="{BB962C8B-B14F-4D97-AF65-F5344CB8AC3E}">
        <p14:creationId xmlns:p14="http://schemas.microsoft.com/office/powerpoint/2010/main" val="4125677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baseline="0" dirty="0"/>
              <a:t>COMMENTS:</a:t>
            </a:r>
          </a:p>
          <a:p>
            <a:endParaRPr lang="en-US" b="0" u="none" baseline="0" dirty="0"/>
          </a:p>
          <a:p>
            <a:pPr marL="677852" lvl="1" indent="-181209">
              <a:buFont typeface="Arial" panose="020B0604020202020204" pitchFamily="34" charset="0"/>
              <a:buChar char="•"/>
            </a:pPr>
            <a:r>
              <a:rPr lang="en-US" b="0" u="none" dirty="0"/>
              <a:t>Since</a:t>
            </a:r>
            <a:r>
              <a:rPr lang="en-US" b="0" dirty="0"/>
              <a:t> there is no set of standardized terms around CI/Assessment,</a:t>
            </a:r>
            <a:r>
              <a:rPr lang="en-US" b="0" baseline="0" dirty="0"/>
              <a:t> </a:t>
            </a:r>
            <a:r>
              <a:rPr lang="en-US" b="0" dirty="0"/>
              <a:t>Whatever terms you use, it is important that they are communicated to</a:t>
            </a:r>
            <a:r>
              <a:rPr lang="en-US" b="0" baseline="0" dirty="0"/>
              <a:t> those you are working with </a:t>
            </a:r>
            <a:r>
              <a:rPr lang="en-US" b="0" dirty="0"/>
              <a:t>and used consistently.</a:t>
            </a:r>
          </a:p>
          <a:p>
            <a:pPr marL="677852" lvl="1" indent="-181209">
              <a:buFont typeface="Arial" panose="020B0604020202020204" pitchFamily="34" charset="0"/>
              <a:buChar char="•"/>
            </a:pPr>
            <a:r>
              <a:rPr lang="en-US" b="0" dirty="0"/>
              <a:t>Without a common understanding of the terms you will not be able to communicate effectively about the process.  As a leader of this effort, it is important that you use the language appropriately and consistently and ask for clarification if others are confusing the terms. </a:t>
            </a:r>
          </a:p>
          <a:p>
            <a:endParaRPr lang="en-US" dirty="0"/>
          </a:p>
        </p:txBody>
      </p:sp>
      <p:sp>
        <p:nvSpPr>
          <p:cNvPr id="4" name="Slide Number Placeholder 3"/>
          <p:cNvSpPr>
            <a:spLocks noGrp="1"/>
          </p:cNvSpPr>
          <p:nvPr>
            <p:ph type="sldNum" sz="quarter" idx="10"/>
          </p:nvPr>
        </p:nvSpPr>
        <p:spPr/>
        <p:txBody>
          <a:bodyPr/>
          <a:lstStyle/>
          <a:p>
            <a:fld id="{15CD43A4-0E47-4C84-98B1-E46EBD09C11C}" type="slidenum">
              <a:rPr lang="en-US" smtClean="0"/>
              <a:pPr/>
              <a:t>22</a:t>
            </a:fld>
            <a:endParaRPr lang="en-US" dirty="0"/>
          </a:p>
        </p:txBody>
      </p:sp>
    </p:spTree>
    <p:extLst>
      <p:ext uri="{BB962C8B-B14F-4D97-AF65-F5344CB8AC3E}">
        <p14:creationId xmlns:p14="http://schemas.microsoft.com/office/powerpoint/2010/main" val="2193788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6"/>
          <p:cNvSpPr>
            <a:spLocks noGrp="1" noChangeArrowheads="1"/>
          </p:cNvSpPr>
          <p:nvPr>
            <p:ph type="ftr" sz="quarter" idx="4"/>
          </p:nvPr>
        </p:nvSpPr>
        <p:spPr>
          <a:noFill/>
        </p:spPr>
        <p:txBody>
          <a:bodyPr/>
          <a:lstStyle/>
          <a:p>
            <a:r>
              <a:rPr lang="en-US">
                <a:solidFill>
                  <a:prstClr val="white"/>
                </a:solidFill>
              </a:rPr>
              <a:t>G. Rogers - ABET, Inc.                       grogers@abet.org</a:t>
            </a:r>
          </a:p>
        </p:txBody>
      </p:sp>
      <p:sp>
        <p:nvSpPr>
          <p:cNvPr id="101381" name="Rectangle 2"/>
          <p:cNvSpPr>
            <a:spLocks noGrp="1" noRot="1" noChangeAspect="1" noChangeArrowheads="1" noTextEdit="1"/>
          </p:cNvSpPr>
          <p:nvPr>
            <p:ph type="sldImg"/>
          </p:nvPr>
        </p:nvSpPr>
        <p:spPr>
          <a:xfrm>
            <a:off x="1309688" y="742950"/>
            <a:ext cx="4860925" cy="3644900"/>
          </a:xfrm>
          <a:ln/>
        </p:spPr>
      </p:sp>
      <p:sp>
        <p:nvSpPr>
          <p:cNvPr id="101382" name="Rectangle 3"/>
          <p:cNvSpPr>
            <a:spLocks noGrp="1" noChangeArrowheads="1"/>
          </p:cNvSpPr>
          <p:nvPr>
            <p:ph type="body" idx="1"/>
          </p:nvPr>
        </p:nvSpPr>
        <p:spPr>
          <a:xfrm>
            <a:off x="997035" y="4634886"/>
            <a:ext cx="5483691" cy="4392549"/>
          </a:xfrm>
          <a:noFill/>
          <a:ln/>
        </p:spPr>
        <p:txBody>
          <a:bodyPr/>
          <a:lstStyle/>
          <a:p>
            <a:r>
              <a:rPr lang="en-US" u="sng" dirty="0"/>
              <a:t>PURPOSE</a:t>
            </a:r>
            <a:r>
              <a:rPr lang="en-US" dirty="0"/>
              <a:t>:  </a:t>
            </a:r>
            <a:r>
              <a:rPr lang="en-US" b="0" dirty="0"/>
              <a:t>To review the definitions of the ABET terms.  These</a:t>
            </a:r>
            <a:r>
              <a:rPr lang="en-US" b="0" baseline="0" dirty="0"/>
              <a:t> concepts will be used throughout the presentation</a:t>
            </a:r>
            <a:endParaRPr lang="en-US" dirty="0"/>
          </a:p>
        </p:txBody>
      </p:sp>
    </p:spTree>
    <p:extLst>
      <p:ext uri="{BB962C8B-B14F-4D97-AF65-F5344CB8AC3E}">
        <p14:creationId xmlns:p14="http://schemas.microsoft.com/office/powerpoint/2010/main" val="2101790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informed decision making? </a:t>
            </a:r>
          </a:p>
          <a:p>
            <a:endParaRPr lang="en-US" dirty="0"/>
          </a:p>
          <a:p>
            <a:r>
              <a:rPr lang="en-US" dirty="0"/>
              <a:t>Globally, higher education has an extraordinary record of accomplishment in preparing students for leadership,</a:t>
            </a:r>
            <a:r>
              <a:rPr lang="en-US" baseline="0" dirty="0"/>
              <a:t> in serving as a wellspring of research and creative endeavor, and in providing public service. Despite the success, colleges and universities are facing unprecedented sets of challenges. </a:t>
            </a:r>
          </a:p>
          <a:p>
            <a:endParaRPr lang="en-US" baseline="0" dirty="0"/>
          </a:p>
          <a:p>
            <a:r>
              <a:rPr lang="en-US" baseline="0" dirty="0"/>
              <a:t>Case in point, in the united states, technical education programs are being called to expand the number of students we educate, increase the proportion of students in STEM, and address the pervasive and long standing underrepresentation of minorities who earn college degrees-all while being expected to ensure students have a straight path to success.</a:t>
            </a:r>
          </a:p>
          <a:p>
            <a:endParaRPr lang="en-US" baseline="0" dirty="0"/>
          </a:p>
          <a:p>
            <a:r>
              <a:rPr lang="en-US" baseline="0" dirty="0"/>
              <a:t>But in reality.... (CHANGE SLIDES)</a:t>
            </a:r>
            <a:endParaRPr lang="en-US" dirty="0"/>
          </a:p>
        </p:txBody>
      </p:sp>
      <p:sp>
        <p:nvSpPr>
          <p:cNvPr id="4" name="Slide Number Placeholder 3"/>
          <p:cNvSpPr>
            <a:spLocks noGrp="1"/>
          </p:cNvSpPr>
          <p:nvPr>
            <p:ph type="sldNum" sz="quarter" idx="10"/>
          </p:nvPr>
        </p:nvSpPr>
        <p:spPr/>
        <p:txBody>
          <a:bodyPr/>
          <a:lstStyle/>
          <a:p>
            <a:fld id="{15CD43A4-0E47-4C84-98B1-E46EBD09C11C}" type="slidenum">
              <a:rPr lang="en-US" smtClean="0"/>
              <a:pPr/>
              <a:t>2</a:t>
            </a:fld>
            <a:endParaRPr lang="en-US" dirty="0"/>
          </a:p>
        </p:txBody>
      </p:sp>
    </p:spTree>
    <p:extLst>
      <p:ext uri="{BB962C8B-B14F-4D97-AF65-F5344CB8AC3E}">
        <p14:creationId xmlns:p14="http://schemas.microsoft.com/office/powerpoint/2010/main" val="2821701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show of hands, how many of you use rubrics?</a:t>
            </a:r>
          </a:p>
          <a:p>
            <a:r>
              <a:rPr lang="en-US" dirty="0"/>
              <a:t>How many of you</a:t>
            </a:r>
            <a:r>
              <a:rPr lang="en-US" baseline="0" dirty="0"/>
              <a:t> share your rubrics with students?</a:t>
            </a:r>
            <a:endParaRPr lang="en-US" dirty="0"/>
          </a:p>
        </p:txBody>
      </p:sp>
      <p:sp>
        <p:nvSpPr>
          <p:cNvPr id="4" name="Slide Number Placeholder 3"/>
          <p:cNvSpPr>
            <a:spLocks noGrp="1"/>
          </p:cNvSpPr>
          <p:nvPr>
            <p:ph type="sldNum" sz="quarter" idx="10"/>
          </p:nvPr>
        </p:nvSpPr>
        <p:spPr/>
        <p:txBody>
          <a:bodyPr/>
          <a:lstStyle/>
          <a:p>
            <a:fld id="{15CD43A4-0E47-4C84-98B1-E46EBD09C11C}" type="slidenum">
              <a:rPr lang="en-US" smtClean="0"/>
              <a:pPr/>
              <a:t>25</a:t>
            </a:fld>
            <a:endParaRPr lang="en-US" dirty="0"/>
          </a:p>
        </p:txBody>
      </p:sp>
    </p:spTree>
    <p:extLst>
      <p:ext uri="{BB962C8B-B14F-4D97-AF65-F5344CB8AC3E}">
        <p14:creationId xmlns:p14="http://schemas.microsoft.com/office/powerpoint/2010/main" val="22470162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assume we used</a:t>
            </a:r>
            <a:r>
              <a:rPr lang="en-US" baseline="0" dirty="0"/>
              <a:t> the data from the rubrics at the course level to for program level assessment.</a:t>
            </a:r>
          </a:p>
          <a:p>
            <a:endParaRPr lang="en-US" baseline="0" dirty="0"/>
          </a:p>
          <a:p>
            <a:r>
              <a:rPr lang="en-US" baseline="0" dirty="0"/>
              <a:t>Recall, a principle of student learning- learners perform best when they know </a:t>
            </a:r>
            <a:r>
              <a:rPr lang="en-US" baseline="0" dirty="0" err="1"/>
              <a:t>whats</a:t>
            </a:r>
            <a:r>
              <a:rPr lang="en-US" baseline="0" dirty="0"/>
              <a:t> expected of them.” But, </a:t>
            </a:r>
            <a:r>
              <a:rPr lang="en-US" baseline="0" dirty="0" err="1"/>
              <a:t>arent</a:t>
            </a:r>
            <a:r>
              <a:rPr lang="en-US" baseline="0" dirty="0"/>
              <a:t> we as faculty able to perform better when we have the necessary information to make informed decision about the program?</a:t>
            </a:r>
          </a:p>
          <a:p>
            <a:endParaRPr lang="en-US" baseline="0" dirty="0"/>
          </a:p>
          <a:p>
            <a:r>
              <a:rPr lang="en-US" baseline="0" dirty="0"/>
              <a:t>Looking at this graphic, we may determine that we want to focus on the performance of students when it comes to enhancing details that support work and/or making sure they use appropriate graphics in their reports. </a:t>
            </a:r>
            <a:endParaRPr lang="en-US" dirty="0"/>
          </a:p>
        </p:txBody>
      </p:sp>
      <p:sp>
        <p:nvSpPr>
          <p:cNvPr id="4" name="Slide Number Placeholder 3"/>
          <p:cNvSpPr>
            <a:spLocks noGrp="1"/>
          </p:cNvSpPr>
          <p:nvPr>
            <p:ph type="sldNum" sz="quarter" idx="10"/>
          </p:nvPr>
        </p:nvSpPr>
        <p:spPr/>
        <p:txBody>
          <a:bodyPr/>
          <a:lstStyle/>
          <a:p>
            <a:fld id="{EFD05704-34AE-4A87-A9E6-DC862FC4EBC6}"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7211483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a:t>
            </a:r>
            <a:r>
              <a:rPr lang="en-US" baseline="0" dirty="0"/>
              <a:t> a moment and think about....</a:t>
            </a:r>
            <a:endParaRPr lang="en-US" dirty="0"/>
          </a:p>
        </p:txBody>
      </p:sp>
      <p:sp>
        <p:nvSpPr>
          <p:cNvPr id="4" name="Slide Number Placeholder 3"/>
          <p:cNvSpPr>
            <a:spLocks noGrp="1"/>
          </p:cNvSpPr>
          <p:nvPr>
            <p:ph type="sldNum" sz="quarter" idx="10"/>
          </p:nvPr>
        </p:nvSpPr>
        <p:spPr/>
        <p:txBody>
          <a:bodyPr/>
          <a:lstStyle/>
          <a:p>
            <a:fld id="{15CD43A4-0E47-4C84-98B1-E46EBD09C11C}" type="slidenum">
              <a:rPr lang="en-US" smtClean="0"/>
              <a:pPr/>
              <a:t>27</a:t>
            </a:fld>
            <a:endParaRPr lang="en-US" dirty="0"/>
          </a:p>
        </p:txBody>
      </p:sp>
    </p:spTree>
    <p:extLst>
      <p:ext uri="{BB962C8B-B14F-4D97-AF65-F5344CB8AC3E}">
        <p14:creationId xmlns:p14="http://schemas.microsoft.com/office/powerpoint/2010/main" val="4107560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81" name="Rectangle 2"/>
          <p:cNvSpPr>
            <a:spLocks noGrp="1" noRot="1" noChangeAspect="1" noChangeArrowheads="1" noTextEdit="1"/>
          </p:cNvSpPr>
          <p:nvPr>
            <p:ph type="sldImg"/>
          </p:nvPr>
        </p:nvSpPr>
        <p:spPr>
          <a:xfrm>
            <a:off x="1192213" y="704850"/>
            <a:ext cx="4630737" cy="3475038"/>
          </a:xfrm>
          <a:ln/>
        </p:spPr>
      </p:sp>
      <p:sp>
        <p:nvSpPr>
          <p:cNvPr id="203782" name="Rectangle 3"/>
          <p:cNvSpPr>
            <a:spLocks noGrp="1" noChangeArrowheads="1"/>
          </p:cNvSpPr>
          <p:nvPr>
            <p:ph type="body" idx="1"/>
          </p:nvPr>
        </p:nvSpPr>
        <p:spPr>
          <a:xfrm>
            <a:off x="934720" y="4415791"/>
            <a:ext cx="5140960" cy="4183380"/>
          </a:xfrm>
          <a:noFill/>
          <a:ln>
            <a:solidFill>
              <a:schemeClr val="tx1"/>
            </a:solidFill>
          </a:ln>
        </p:spPr>
        <p:txBody>
          <a:bodyPr>
            <a:normAutofit/>
          </a:bodyPr>
          <a:lstStyle/>
          <a:p>
            <a:pPr>
              <a:buFont typeface="Arial" pitchFamily="34" charset="0"/>
              <a:buNone/>
            </a:pPr>
            <a:r>
              <a:rPr lang="en-US" b="1" i="0" u="sng" dirty="0"/>
              <a:t>PURPOSE:</a:t>
            </a:r>
            <a:r>
              <a:rPr lang="en-US" b="0" i="0" dirty="0"/>
              <a:t>  This slide is designed to close out the course assessment module.</a:t>
            </a:r>
          </a:p>
          <a:p>
            <a:pPr>
              <a:buFont typeface="Arial" pitchFamily="34" charset="0"/>
              <a:buChar char="•"/>
            </a:pPr>
            <a:endParaRPr lang="en-US" dirty="0"/>
          </a:p>
          <a:p>
            <a:pPr>
              <a:buFont typeface="Arial" pitchFamily="34" charset="0"/>
              <a:buChar char="•"/>
            </a:pPr>
            <a:endParaRPr lang="en-US" dirty="0"/>
          </a:p>
          <a:p>
            <a:pPr>
              <a:buFont typeface="Arial" pitchFamily="34" charset="0"/>
              <a:buNone/>
            </a:pPr>
            <a:r>
              <a:rPr lang="en-US" u="sng" dirty="0"/>
              <a:t>COMMENTS</a:t>
            </a:r>
            <a:r>
              <a:rPr lang="en-US" dirty="0"/>
              <a:t>:  </a:t>
            </a:r>
            <a:r>
              <a:rPr lang="en-US" b="0" dirty="0"/>
              <a:t>Here</a:t>
            </a:r>
            <a:r>
              <a:rPr lang="en-US" b="0" baseline="0" dirty="0"/>
              <a:t> are some points that you can make while the slide is building</a:t>
            </a:r>
            <a:endParaRPr lang="en-US" dirty="0"/>
          </a:p>
          <a:p>
            <a:pPr>
              <a:buFont typeface="Arial" pitchFamily="34" charset="0"/>
              <a:buChar char="•"/>
            </a:pPr>
            <a:endParaRPr lang="en-US" dirty="0"/>
          </a:p>
          <a:p>
            <a:pPr lvl="1">
              <a:buFont typeface="Arial" pitchFamily="34" charset="0"/>
              <a:buChar char="•"/>
            </a:pPr>
            <a:r>
              <a:rPr lang="en-US" b="0" dirty="0"/>
              <a:t>Faculty are very good at designing a curriculum.  They understand that there are upper level/lower level courses, some are required and some are elective, some are core curriculum and others programmatic.</a:t>
            </a:r>
          </a:p>
          <a:p>
            <a:pPr lvl="1">
              <a:buFont typeface="Arial" pitchFamily="34" charset="0"/>
              <a:buChar char="•"/>
            </a:pPr>
            <a:r>
              <a:rPr lang="en-US" b="0" dirty="0"/>
              <a:t>They also understand that what a student learns in one course, s/he uses in another course, builds on in a different course.  They recognize that the </a:t>
            </a:r>
            <a:r>
              <a:rPr lang="en-US" b="0" u="sng" dirty="0"/>
              <a:t>learning is cumulative over time</a:t>
            </a:r>
            <a:r>
              <a:rPr lang="en-US" b="0" dirty="0"/>
              <a:t>.  </a:t>
            </a:r>
          </a:p>
          <a:p>
            <a:pPr lvl="2">
              <a:buFont typeface="Arial" pitchFamily="34" charset="0"/>
              <a:buChar char="•"/>
            </a:pPr>
            <a:r>
              <a:rPr lang="en-US" b="0" i="0" dirty="0"/>
              <a:t>Sometimes I point out that students don’t always understand this as they approach the curriculum as a check list of courses. </a:t>
            </a:r>
          </a:p>
          <a:p>
            <a:pPr lvl="1">
              <a:buFont typeface="Arial" pitchFamily="34" charset="0"/>
              <a:buChar char="•"/>
            </a:pPr>
            <a:r>
              <a:rPr lang="en-US" b="0" dirty="0"/>
              <a:t>We also know that students get graded in each course—this is course assessment.</a:t>
            </a:r>
          </a:p>
          <a:p>
            <a:pPr lvl="1">
              <a:buFont typeface="Arial" pitchFamily="34" charset="0"/>
              <a:buChar char="•"/>
            </a:pPr>
            <a:r>
              <a:rPr lang="en-US" b="0" dirty="0"/>
              <a:t>If a student takes the proper courses, in the right sequences and maintains a certain grade point average, what will happen to her?  </a:t>
            </a:r>
          </a:p>
          <a:p>
            <a:pPr lvl="2">
              <a:buFont typeface="Arial" pitchFamily="34" charset="0"/>
              <a:buChar char="•"/>
            </a:pPr>
            <a:r>
              <a:rPr lang="en-US" b="0" i="0" dirty="0"/>
              <a:t>You hope someone will say, </a:t>
            </a:r>
            <a:r>
              <a:rPr lang="en-US" b="0" i="1" dirty="0"/>
              <a:t>“She will graduate.”</a:t>
            </a:r>
            <a:endParaRPr lang="en-US" b="0" dirty="0"/>
          </a:p>
          <a:p>
            <a:endParaRPr lang="en-US" dirty="0"/>
          </a:p>
        </p:txBody>
      </p:sp>
    </p:spTree>
    <p:extLst>
      <p:ext uri="{BB962C8B-B14F-4D97-AF65-F5344CB8AC3E}">
        <p14:creationId xmlns:p14="http://schemas.microsoft.com/office/powerpoint/2010/main" val="1419189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1" name="Rectangle 2"/>
          <p:cNvSpPr>
            <a:spLocks noGrp="1" noRot="1" noChangeAspect="1" noChangeArrowheads="1" noTextEdit="1"/>
          </p:cNvSpPr>
          <p:nvPr>
            <p:ph type="sldImg"/>
          </p:nvPr>
        </p:nvSpPr>
        <p:spPr>
          <a:xfrm>
            <a:off x="1308100" y="739775"/>
            <a:ext cx="4864100" cy="3649663"/>
          </a:xfrm>
          <a:ln/>
        </p:spPr>
      </p:sp>
      <p:sp>
        <p:nvSpPr>
          <p:cNvPr id="116742" name="Rectangle 3"/>
          <p:cNvSpPr>
            <a:spLocks noGrp="1" noChangeArrowheads="1"/>
          </p:cNvSpPr>
          <p:nvPr>
            <p:ph type="body" idx="1"/>
          </p:nvPr>
        </p:nvSpPr>
        <p:spPr>
          <a:xfrm>
            <a:off x="997035" y="4636582"/>
            <a:ext cx="5483691" cy="4392549"/>
          </a:xfrm>
          <a:noFill/>
          <a:ln>
            <a:solidFill>
              <a:schemeClr val="tx1"/>
            </a:solidFill>
          </a:ln>
        </p:spPr>
        <p:txBody>
          <a:bodyPr>
            <a:normAutofit fontScale="92500"/>
          </a:bodyPr>
          <a:lstStyle/>
          <a:p>
            <a:r>
              <a:rPr lang="en-US" i="0" u="sng" dirty="0"/>
              <a:t>PURPOSE:</a:t>
            </a:r>
            <a:r>
              <a:rPr lang="en-US" b="0" i="0" u="none" dirty="0"/>
              <a:t>  To demonstrate that</a:t>
            </a:r>
            <a:r>
              <a:rPr lang="en-US" b="0" i="0" u="none" baseline="0" dirty="0"/>
              <a:t> Student Outcomes are cumulative over time and that faculty have a collective responsibility for the result regardless of where the data are collected.</a:t>
            </a:r>
            <a:endParaRPr lang="en-US" i="0" u="sng" dirty="0"/>
          </a:p>
          <a:p>
            <a:endParaRPr lang="en-US" i="1" dirty="0"/>
          </a:p>
          <a:p>
            <a:endParaRPr lang="en-US" i="1" dirty="0"/>
          </a:p>
          <a:p>
            <a:r>
              <a:rPr lang="en-US" i="0" u="sng" dirty="0"/>
              <a:t>COMMENTS</a:t>
            </a:r>
            <a:r>
              <a:rPr lang="en-US" i="0" dirty="0"/>
              <a:t>:  </a:t>
            </a:r>
          </a:p>
          <a:p>
            <a:pPr marL="677912" lvl="1" indent="-181224">
              <a:buFont typeface="Arial" panose="020B0604020202020204" pitchFamily="34" charset="0"/>
              <a:buChar char="•"/>
            </a:pPr>
            <a:r>
              <a:rPr lang="en-US" b="0" i="0" dirty="0"/>
              <a:t>This slide builds! This is the final slide to complete the cycle of Program assessment.  While the slide is building, you might make the following points:</a:t>
            </a:r>
          </a:p>
          <a:p>
            <a:pPr marL="743355" lvl="2" indent="-122495">
              <a:buFont typeface="Arial" pitchFamily="34" charset="0"/>
              <a:buChar char="•"/>
            </a:pPr>
            <a:r>
              <a:rPr lang="en-US" b="0" i="0" dirty="0"/>
              <a:t>Now we are asking faculty to think about the curriculum in a different way.   We are asking them to think about the curriculum as a whole—that student learning is cumulative over time and that the faculty have a COLLECTIVE responsibility for the Student Outcomes.</a:t>
            </a:r>
          </a:p>
          <a:p>
            <a:pPr marL="743355" lvl="2" indent="-122495">
              <a:buFont typeface="Arial" pitchFamily="34" charset="0"/>
              <a:buChar char="•"/>
            </a:pPr>
            <a:r>
              <a:rPr lang="en-US" b="0" i="0" dirty="0"/>
              <a:t>This is very different for faculty as they are generally focused on “MY COURSES.”  This process tries to get faculty engaged in conversations about the outcomes of “OUR CURRICULUM.”  </a:t>
            </a:r>
          </a:p>
          <a:p>
            <a:pPr marL="743355" lvl="1" indent="-122495">
              <a:buFont typeface="Arial" pitchFamily="34" charset="0"/>
              <a:buChar char="•"/>
            </a:pPr>
            <a:r>
              <a:rPr lang="en-US" b="0" i="0" dirty="0"/>
              <a:t>As the slide builds, point out the following:</a:t>
            </a:r>
          </a:p>
          <a:p>
            <a:pPr marL="979953" lvl="2" indent="-179547">
              <a:buFont typeface="Arial" pitchFamily="34" charset="0"/>
              <a:buChar char="•"/>
            </a:pPr>
            <a:r>
              <a:rPr lang="en-US" b="0" i="0" dirty="0"/>
              <a:t>Here we see four courses that contribute to the students’ abilities to work effectively in teams.</a:t>
            </a:r>
          </a:p>
          <a:p>
            <a:pPr marL="979953" lvl="2" indent="-179547">
              <a:buFont typeface="Arial" pitchFamily="34" charset="0"/>
              <a:buChar char="•"/>
            </a:pPr>
            <a:r>
              <a:rPr lang="en-US" b="0" i="0" dirty="0"/>
              <a:t>Not each course contributes in the same way.  Some courses may only have a two-week team experience without depth but it does give students an opportunity to learn and practice team skills.  In other courses, it may be a semester or even year-long teaming experience where students can build on what they learned earlier.  However, ALL courses contribute to student learning in some way.</a:t>
            </a:r>
          </a:p>
          <a:p>
            <a:endParaRPr lang="en-US" b="0" dirty="0"/>
          </a:p>
        </p:txBody>
      </p:sp>
    </p:spTree>
    <p:extLst>
      <p:ext uri="{BB962C8B-B14F-4D97-AF65-F5344CB8AC3E}">
        <p14:creationId xmlns:p14="http://schemas.microsoft.com/office/powerpoint/2010/main" val="336147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Discussion about the need for assessment of student learning in both institutional and specialized, program-level accreditation has a long history, but ABET was at the forefront in moving accrediting bodies and faculty from traditional processes which focused on counting inputs to requiring evidence that programs were engaged in learning outcomes assessment and continuous improvement processes as conditions for accreditation and reaccreditation.  </a:t>
            </a:r>
          </a:p>
          <a:p>
            <a:r>
              <a:rPr lang="en-US" dirty="0"/>
              <a:t>	</a:t>
            </a:r>
          </a:p>
          <a:p>
            <a:r>
              <a:rPr lang="en-US" dirty="0"/>
              <a:t>Measuring outcomes, of course, is much more difficult to do accurately, as it requires programs to determine appropriate assessment methods.</a:t>
            </a:r>
          </a:p>
          <a:p>
            <a:endParaRPr lang="en-US" dirty="0"/>
          </a:p>
        </p:txBody>
      </p:sp>
      <p:sp>
        <p:nvSpPr>
          <p:cNvPr id="4" name="Slide Number Placeholder 3"/>
          <p:cNvSpPr>
            <a:spLocks noGrp="1"/>
          </p:cNvSpPr>
          <p:nvPr>
            <p:ph type="sldNum" sz="quarter" idx="10"/>
          </p:nvPr>
        </p:nvSpPr>
        <p:spPr/>
        <p:txBody>
          <a:bodyPr/>
          <a:lstStyle/>
          <a:p>
            <a:fld id="{15CD43A4-0E47-4C84-98B1-E46EBD09C11C}" type="slidenum">
              <a:rPr lang="en-US" smtClean="0"/>
              <a:pPr/>
              <a:t>31</a:t>
            </a:fld>
            <a:endParaRPr lang="en-US" dirty="0"/>
          </a:p>
        </p:txBody>
      </p:sp>
    </p:spTree>
    <p:extLst>
      <p:ext uri="{BB962C8B-B14F-4D97-AF65-F5344CB8AC3E}">
        <p14:creationId xmlns:p14="http://schemas.microsoft.com/office/powerpoint/2010/main" val="11538376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Shape 480"/>
          <p:cNvSpPr txBox="1">
            <a:spLocks noGrp="1"/>
          </p:cNvSpPr>
          <p:nvPr>
            <p:ph type="body" idx="1"/>
          </p:nvPr>
        </p:nvSpPr>
        <p:spPr>
          <a:xfrm>
            <a:off x="743638" y="4163111"/>
            <a:ext cx="5949081" cy="3943996"/>
          </a:xfrm>
          <a:prstGeom prst="rect">
            <a:avLst/>
          </a:prstGeom>
        </p:spPr>
        <p:txBody>
          <a:bodyPr lIns="81675" tIns="81675" rIns="81675" bIns="81675" anchor="ctr" anchorCtr="0">
            <a:noAutofit/>
          </a:bodyPr>
          <a:lstStyle/>
          <a:p>
            <a:r>
              <a:rPr lang="en-US" dirty="0"/>
              <a:t>This slide is animated.</a:t>
            </a:r>
          </a:p>
          <a:p>
            <a:endParaRPr lang="en-US" dirty="0"/>
          </a:p>
          <a:p>
            <a:r>
              <a:rPr lang="en-US" b="1" u="sng" dirty="0"/>
              <a:t>PURPOSE:</a:t>
            </a:r>
            <a:r>
              <a:rPr lang="en-US" b="0" u="none" baseline="0" dirty="0"/>
              <a:t>  To illustrate </a:t>
            </a:r>
            <a:r>
              <a:rPr lang="en-US" b="0" dirty="0"/>
              <a:t>that each program is a “system” with inputs, processes, outputs, and outcomes.  It is designed to get them to reflect on their uniqueness.</a:t>
            </a:r>
          </a:p>
          <a:p>
            <a:endParaRPr lang="en-US" dirty="0"/>
          </a:p>
          <a:p>
            <a:r>
              <a:rPr lang="en-US" u="sng" dirty="0"/>
              <a:t>COMMENTS:</a:t>
            </a:r>
          </a:p>
          <a:p>
            <a:pPr marL="665213" lvl="1" indent="-177830">
              <a:buFont typeface="Arial" panose="020B0604020202020204" pitchFamily="34" charset="0"/>
              <a:buChar char="•"/>
            </a:pPr>
            <a:r>
              <a:rPr lang="en-US" b="0" u="sng" dirty="0"/>
              <a:t>INPUTS</a:t>
            </a:r>
            <a:r>
              <a:rPr lang="en-US" b="0" dirty="0"/>
              <a:t>…each program is unique on the basis of the types of students (academic background, socio-economic status, etc.) and faculty (academic degrees, areas of specialty, years of experience, research areas, etc.) and the type of educational resources it has (classrooms, accessibility, laboratories, etc.)</a:t>
            </a:r>
          </a:p>
          <a:p>
            <a:pPr marL="665213" lvl="1" indent="-177830">
              <a:buFont typeface="Arial" panose="020B0604020202020204" pitchFamily="34" charset="0"/>
              <a:buChar char="•"/>
            </a:pPr>
            <a:r>
              <a:rPr lang="en-US" b="0" u="sng" dirty="0"/>
              <a:t>PROCESSES</a:t>
            </a:r>
            <a:r>
              <a:rPr lang="en-US" b="0" dirty="0"/>
              <a:t>:  What types of Processes are in place to support the success of students (learning centers, testing, academic and personal counseling, etc.) and faculty (laboratory, library resources, teaching and learning centers, proposal writing support, etc.).  What types of policies and procedures are in place to support the human capital (conduct policies, promotion and tenure guidelines, etc.--“glue” that holds everything together)</a:t>
            </a:r>
          </a:p>
          <a:p>
            <a:pPr marL="665213" lvl="1" indent="-177830">
              <a:buFont typeface="Arial" panose="020B0604020202020204" pitchFamily="34" charset="0"/>
              <a:buChar char="•"/>
            </a:pPr>
            <a:r>
              <a:rPr lang="en-US" b="0" u="sng" dirty="0"/>
              <a:t>OUTPUTS</a:t>
            </a:r>
            <a:r>
              <a:rPr lang="en-US" b="0" dirty="0"/>
              <a:t>: These are the “counting things” that are indirect measures of quality</a:t>
            </a:r>
          </a:p>
          <a:p>
            <a:pPr marL="665213" lvl="1" indent="-177830">
              <a:buFont typeface="Arial" panose="020B0604020202020204" pitchFamily="34" charset="0"/>
              <a:buChar char="•"/>
            </a:pPr>
            <a:r>
              <a:rPr lang="en-US" b="0" u="sng" dirty="0"/>
              <a:t>OUTCOMES</a:t>
            </a:r>
            <a:r>
              <a:rPr lang="en-US" b="0" dirty="0"/>
              <a:t>: These are the things that are a result of the INPUTS and PROCESSES and are a direct measure of the impact of the INPUTS and PROCESSES.</a:t>
            </a:r>
          </a:p>
          <a:p>
            <a:pPr marL="665213" lvl="1" indent="-177830">
              <a:buFont typeface="Arial" panose="020B0604020202020204" pitchFamily="34" charset="0"/>
              <a:buChar char="•"/>
            </a:pPr>
            <a:r>
              <a:rPr lang="en-US" b="0" dirty="0"/>
              <a:t>Summary:  Each program will need to determine the expected learning of students and it should be done in the context of the uniqueness of the program.</a:t>
            </a:r>
          </a:p>
          <a:p>
            <a:endParaRPr dirty="0"/>
          </a:p>
        </p:txBody>
      </p:sp>
      <p:sp>
        <p:nvSpPr>
          <p:cNvPr id="481" name="Shape 481"/>
          <p:cNvSpPr>
            <a:spLocks noGrp="1" noRot="1" noChangeAspect="1"/>
          </p:cNvSpPr>
          <p:nvPr>
            <p:ph type="sldImg" idx="2"/>
          </p:nvPr>
        </p:nvSpPr>
        <p:spPr>
          <a:xfrm>
            <a:off x="1527175" y="655638"/>
            <a:ext cx="4383088" cy="32893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18707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Shape 907"/>
          <p:cNvSpPr>
            <a:spLocks noGrp="1" noRot="1" noChangeAspect="1"/>
          </p:cNvSpPr>
          <p:nvPr>
            <p:ph type="sldImg" idx="2"/>
          </p:nvPr>
        </p:nvSpPr>
        <p:spPr>
          <a:xfrm>
            <a:off x="1629086" y="679243"/>
            <a:ext cx="4500563" cy="3393086"/>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908" name="Shape 908"/>
          <p:cNvSpPr txBox="1">
            <a:spLocks noGrp="1"/>
          </p:cNvSpPr>
          <p:nvPr>
            <p:ph type="body" idx="1"/>
          </p:nvPr>
        </p:nvSpPr>
        <p:spPr>
          <a:xfrm>
            <a:off x="477081" y="4328411"/>
            <a:ext cx="6207737" cy="4357217"/>
          </a:xfrm>
          <a:prstGeom prst="rect">
            <a:avLst/>
          </a:prstGeom>
          <a:noFill/>
          <a:ln>
            <a:solidFill>
              <a:schemeClr val="tx1"/>
            </a:solidFill>
          </a:ln>
        </p:spPr>
        <p:txBody>
          <a:bodyPr lIns="84710" tIns="42343" rIns="84710" bIns="42343" anchor="t" anchorCtr="0">
            <a:noAutofit/>
          </a:bodyPr>
          <a:lstStyle/>
          <a:p>
            <a:pPr lvl="0" rtl="0">
              <a:buNone/>
            </a:pPr>
            <a:r>
              <a:rPr lang="en-US" u="sng" dirty="0"/>
              <a:t>PURPOSE OF SLIDE:</a:t>
            </a:r>
            <a:r>
              <a:rPr lang="en-US" b="0" u="none" baseline="0" dirty="0"/>
              <a:t>  </a:t>
            </a:r>
          </a:p>
          <a:p>
            <a:pPr marL="237092" indent="-237092">
              <a:buFont typeface="+mj-lt"/>
              <a:buAutoNum type="arabicParenR"/>
            </a:pPr>
            <a:r>
              <a:rPr lang="en-US" b="0" u="none" baseline="0" dirty="0"/>
              <a:t>Get the participants thinking about the continuous improvement process as being made up of several sub-processes.  </a:t>
            </a:r>
          </a:p>
          <a:p>
            <a:pPr marL="237092" indent="-237092">
              <a:buFont typeface="+mj-lt"/>
              <a:buAutoNum type="arabicParenR"/>
            </a:pPr>
            <a:r>
              <a:rPr lang="en-US" b="0" u="none" baseline="0" dirty="0"/>
              <a:t>Provides them with practice using the language and recognizing the importance of developing a common language within their program(s).  </a:t>
            </a:r>
          </a:p>
          <a:p>
            <a:pPr marL="237092" indent="-237092">
              <a:buFont typeface="+mj-lt"/>
              <a:buAutoNum type="arabicParenR"/>
            </a:pPr>
            <a:r>
              <a:rPr lang="en-US" b="0" u="none" baseline="0" dirty="0"/>
              <a:t>As their first substantive group activity, it gives them an opportunity to connect with those they will be working with throughout the day.</a:t>
            </a:r>
            <a:endParaRPr lang="en-US" u="sng" dirty="0"/>
          </a:p>
          <a:p>
            <a:pPr lvl="0" rtl="0">
              <a:buNone/>
            </a:pPr>
            <a:endParaRPr lang="en-US" u="sng" dirty="0"/>
          </a:p>
          <a:p>
            <a:pPr lvl="0" rtl="0">
              <a:buNone/>
            </a:pPr>
            <a:r>
              <a:rPr lang="en-US" u="sng" dirty="0"/>
              <a:t>Practice with this model.  It has builds and the pieces come up one at a time.  </a:t>
            </a:r>
          </a:p>
          <a:p>
            <a:pPr lvl="0" rtl="0">
              <a:buNone/>
            </a:pPr>
            <a:r>
              <a:rPr lang="en-US" dirty="0"/>
              <a:t>NOTE:  </a:t>
            </a:r>
            <a:r>
              <a:rPr lang="en-US" b="0" dirty="0"/>
              <a:t>There are two cycles of activity:  One related to objectives and one related to outcomes.  This is another opportunity to point out that ABET no longer requires the measurement of the attainment of program educational objectives.  NOTE:  The “Review” piece represents</a:t>
            </a:r>
            <a:r>
              <a:rPr lang="en-US" b="0" baseline="0" dirty="0"/>
              <a:t> this change (used to be “Assess/Evaluate”).</a:t>
            </a:r>
            <a:endParaRPr lang="en-US" b="0" dirty="0"/>
          </a:p>
          <a:p>
            <a:pPr lvl="0" rtl="0">
              <a:buNone/>
            </a:pPr>
            <a:endParaRPr lang="en-US" sz="700" dirty="0"/>
          </a:p>
          <a:p>
            <a:pPr lvl="0" rtl="0">
              <a:buNone/>
            </a:pPr>
            <a:r>
              <a:rPr lang="en-US" dirty="0"/>
              <a:t>Some things to point out:</a:t>
            </a:r>
          </a:p>
          <a:p>
            <a:pPr lvl="0" rtl="0">
              <a:buNone/>
            </a:pPr>
            <a:endParaRPr lang="en-US" sz="400" dirty="0"/>
          </a:p>
          <a:p>
            <a:pPr marL="177820" indent="-177820">
              <a:buFont typeface="Arial" panose="020B0604020202020204" pitchFamily="34" charset="0"/>
              <a:buChar char="•"/>
            </a:pPr>
            <a:r>
              <a:rPr lang="en-US" b="0" dirty="0"/>
              <a:t>Ask them</a:t>
            </a:r>
            <a:r>
              <a:rPr lang="en-US" b="0" baseline="0" dirty="0"/>
              <a:t> who their </a:t>
            </a:r>
            <a:r>
              <a:rPr lang="en-US" b="0" dirty="0"/>
              <a:t>constituents are (just a shout out).  Remind</a:t>
            </a:r>
            <a:r>
              <a:rPr lang="en-US" b="0" baseline="0" dirty="0"/>
              <a:t> them that f</a:t>
            </a:r>
            <a:r>
              <a:rPr lang="en-US" b="0" dirty="0"/>
              <a:t>or this process, they need to keep your list focused.  Although you could make the point that each constituent listed has a vested interest in the outcomes of the program, for the purpose of establishing and reviewing your Program Educational Objectives, they are not all “constituents.”  An 18 year old first-year student would not be able to provide meaningful input into what the Program Educational Objectives are.  For this purpose you would </a:t>
            </a:r>
            <a:r>
              <a:rPr lang="en-US" b="0" u="sng" dirty="0"/>
              <a:t>probably</a:t>
            </a:r>
            <a:r>
              <a:rPr lang="en-US" b="0" dirty="0"/>
              <a:t> look to employers, graduate schools (if a sizeable number of students go on to graduate school), alumni, advisory board, and faculty.</a:t>
            </a:r>
          </a:p>
          <a:p>
            <a:pPr marL="177820" indent="-177820">
              <a:buFont typeface="Arial" panose="020B0604020202020204" pitchFamily="34" charset="0"/>
              <a:buChar char="•"/>
            </a:pPr>
            <a:r>
              <a:rPr lang="en-US" b="0" dirty="0"/>
              <a:t>Whether or not constituents have input to the mission statement depends on the institution.  Notice that because it is based on the context of the program, that arrow goes away.</a:t>
            </a:r>
          </a:p>
          <a:p>
            <a:pPr marL="177820" indent="-177820">
              <a:buFont typeface="Arial" panose="020B0604020202020204" pitchFamily="34" charset="0"/>
              <a:buChar char="•"/>
            </a:pPr>
            <a:r>
              <a:rPr lang="en-US" b="0" dirty="0"/>
              <a:t>Closing the loop isn’t just related to the curriculum, it informs all parts of the continuous improvement system.</a:t>
            </a:r>
          </a:p>
        </p:txBody>
      </p:sp>
    </p:spTree>
    <p:extLst>
      <p:ext uri="{BB962C8B-B14F-4D97-AF65-F5344CB8AC3E}">
        <p14:creationId xmlns:p14="http://schemas.microsoft.com/office/powerpoint/2010/main" val="34657368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PURPOSE:</a:t>
            </a:r>
            <a:r>
              <a:rPr lang="en-US" b="0" u="none" dirty="0"/>
              <a:t>   Identify the qualities of well-written Program Educational</a:t>
            </a:r>
            <a:r>
              <a:rPr lang="en-US" b="0" u="none" baseline="0" dirty="0"/>
              <a:t> Objectives.</a:t>
            </a:r>
            <a:endParaRPr lang="en-US" b="1" u="sng" dirty="0"/>
          </a:p>
        </p:txBody>
      </p:sp>
    </p:spTree>
    <p:extLst>
      <p:ext uri="{BB962C8B-B14F-4D97-AF65-F5344CB8AC3E}">
        <p14:creationId xmlns:p14="http://schemas.microsoft.com/office/powerpoint/2010/main" val="14498105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ln>
            <a:solidFill>
              <a:schemeClr val="tx1"/>
            </a:solidFill>
          </a:ln>
        </p:spPr>
        <p:txBody>
          <a:bodyPr/>
          <a:lstStyle/>
          <a:p>
            <a:r>
              <a:rPr lang="en-US" u="sng" dirty="0"/>
              <a:t>PURPOSE</a:t>
            </a:r>
            <a:r>
              <a:rPr lang="en-US" dirty="0"/>
              <a:t>:</a:t>
            </a:r>
            <a:r>
              <a:rPr lang="en-US" baseline="0" dirty="0"/>
              <a:t>  </a:t>
            </a:r>
            <a:r>
              <a:rPr lang="en-US" b="0" baseline="0" dirty="0"/>
              <a:t>This is a model that brings together the discussion of Program Educational Objectives.</a:t>
            </a:r>
            <a:endParaRPr lang="en-US" baseline="0" dirty="0"/>
          </a:p>
          <a:p>
            <a:endParaRPr lang="en-US" baseline="0" dirty="0"/>
          </a:p>
          <a:p>
            <a:r>
              <a:rPr lang="en-US" b="1" u="sng" dirty="0"/>
              <a:t>COMMENTS</a:t>
            </a:r>
            <a:r>
              <a:rPr lang="en-US" b="1" dirty="0"/>
              <a:t>:  </a:t>
            </a:r>
            <a:r>
              <a:rPr lang="en-US" b="0" dirty="0"/>
              <a:t>This slide has builds.  Walk through it but don’t need to elaborate.</a:t>
            </a:r>
          </a:p>
          <a:p>
            <a:endParaRPr lang="en-US" b="0" dirty="0"/>
          </a:p>
          <a:p>
            <a:r>
              <a:rPr lang="en-US" b="0" dirty="0"/>
              <a:t>Note that if there are “no further changes” then the PEO’s are revised and the process is over (for that cycle).  If “additional changes are recommended,” then it loops back around.</a:t>
            </a:r>
          </a:p>
        </p:txBody>
      </p:sp>
    </p:spTree>
    <p:extLst>
      <p:ext uri="{BB962C8B-B14F-4D97-AF65-F5344CB8AC3E}">
        <p14:creationId xmlns:p14="http://schemas.microsoft.com/office/powerpoint/2010/main" val="371592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here knows that</a:t>
            </a:r>
            <a:r>
              <a:rPr lang="en-US" baseline="0" dirty="0"/>
              <a:t> the path of success is anything but a straight line. True success typically comes from taking the road less travelled, and although this path looks a bit challenging, it can be accomplished by</a:t>
            </a:r>
            <a:endParaRPr lang="en-US" dirty="0"/>
          </a:p>
        </p:txBody>
      </p:sp>
      <p:sp>
        <p:nvSpPr>
          <p:cNvPr id="4" name="Slide Number Placeholder 3"/>
          <p:cNvSpPr>
            <a:spLocks noGrp="1"/>
          </p:cNvSpPr>
          <p:nvPr>
            <p:ph type="sldNum" sz="quarter" idx="10"/>
          </p:nvPr>
        </p:nvSpPr>
        <p:spPr/>
        <p:txBody>
          <a:bodyPr/>
          <a:lstStyle/>
          <a:p>
            <a:fld id="{15CD43A4-0E47-4C84-98B1-E46EBD09C11C}" type="slidenum">
              <a:rPr lang="en-US" smtClean="0"/>
              <a:pPr/>
              <a:t>3</a:t>
            </a:fld>
            <a:endParaRPr lang="en-US" dirty="0"/>
          </a:p>
        </p:txBody>
      </p:sp>
    </p:spTree>
    <p:extLst>
      <p:ext uri="{BB962C8B-B14F-4D97-AF65-F5344CB8AC3E}">
        <p14:creationId xmlns:p14="http://schemas.microsoft.com/office/powerpoint/2010/main" val="11181944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ln/>
        </p:spPr>
      </p:sp>
      <p:sp>
        <p:nvSpPr>
          <p:cNvPr id="225283" name="Notes Placeholder 2"/>
          <p:cNvSpPr>
            <a:spLocks noGrp="1"/>
          </p:cNvSpPr>
          <p:nvPr>
            <p:ph type="body" idx="1"/>
          </p:nvPr>
        </p:nvSpPr>
        <p:spPr>
          <a:noFill/>
          <a:ln/>
        </p:spPr>
        <p:txBody>
          <a:bodyPr/>
          <a:lstStyle/>
          <a:p>
            <a:endParaRPr lang="en-US"/>
          </a:p>
        </p:txBody>
      </p:sp>
      <p:sp>
        <p:nvSpPr>
          <p:cNvPr id="225284" name="Date Placeholder 3"/>
          <p:cNvSpPr>
            <a:spLocks noGrp="1"/>
          </p:cNvSpPr>
          <p:nvPr>
            <p:ph type="dt" sz="quarter" idx="1"/>
          </p:nvPr>
        </p:nvSpPr>
        <p:spPr>
          <a:noFill/>
        </p:spPr>
        <p:txBody>
          <a:bodyPr/>
          <a:lstStyle/>
          <a:p>
            <a:r>
              <a:rPr lang="en-US">
                <a:solidFill>
                  <a:prstClr val="black"/>
                </a:solidFill>
              </a:rPr>
              <a:t>IES - EAB Workshop November 2012</a:t>
            </a:r>
          </a:p>
        </p:txBody>
      </p:sp>
      <p:sp>
        <p:nvSpPr>
          <p:cNvPr id="225285" name="Footer Placeholder 4"/>
          <p:cNvSpPr>
            <a:spLocks noGrp="1"/>
          </p:cNvSpPr>
          <p:nvPr>
            <p:ph type="ftr" sz="quarter" idx="4"/>
          </p:nvPr>
        </p:nvSpPr>
        <p:spPr>
          <a:noFill/>
        </p:spPr>
        <p:txBody>
          <a:bodyPr/>
          <a:lstStyle/>
          <a:p>
            <a:r>
              <a:rPr lang="en-US">
                <a:solidFill>
                  <a:prstClr val="black"/>
                </a:solidFill>
              </a:rPr>
              <a:t>G. Rogers -  gloriarogers1@gmail.com</a:t>
            </a:r>
          </a:p>
        </p:txBody>
      </p:sp>
      <p:sp>
        <p:nvSpPr>
          <p:cNvPr id="225286" name="Slide Number Placeholder 5"/>
          <p:cNvSpPr>
            <a:spLocks noGrp="1"/>
          </p:cNvSpPr>
          <p:nvPr>
            <p:ph type="sldNum" sz="quarter" idx="5"/>
          </p:nvPr>
        </p:nvSpPr>
        <p:spPr>
          <a:noFill/>
        </p:spPr>
        <p:txBody>
          <a:bodyPr/>
          <a:lstStyle/>
          <a:p>
            <a:fld id="{031B9519-BA41-418F-A1B7-E530B2D941E7}" type="slidenum">
              <a:rPr lang="en-US" smtClean="0">
                <a:solidFill>
                  <a:prstClr val="black"/>
                </a:solidFill>
              </a:rPr>
              <a:pPr/>
              <a:t>44</a:t>
            </a:fld>
            <a:endParaRPr lang="en-US">
              <a:solidFill>
                <a:prstClr val="black"/>
              </a:solidFill>
            </a:endParaRPr>
          </a:p>
        </p:txBody>
      </p:sp>
      <p:sp>
        <p:nvSpPr>
          <p:cNvPr id="7" name="Header Placeholder 6"/>
          <p:cNvSpPr>
            <a:spLocks noGrp="1"/>
          </p:cNvSpPr>
          <p:nvPr>
            <p:ph type="hdr" sz="quarter" idx="10"/>
          </p:nvPr>
        </p:nvSpPr>
        <p:spPr/>
        <p:txBody>
          <a:bodyPr/>
          <a:lstStyle/>
          <a:p>
            <a:pPr>
              <a:defRPr/>
            </a:pPr>
            <a:r>
              <a:rPr lang="en-US">
                <a:solidFill>
                  <a:prstClr val="black"/>
                </a:solidFill>
              </a:rPr>
              <a:t>ABET, Inc.</a:t>
            </a:r>
          </a:p>
        </p:txBody>
      </p:sp>
    </p:spTree>
    <p:extLst>
      <p:ext uri="{BB962C8B-B14F-4D97-AF65-F5344CB8AC3E}">
        <p14:creationId xmlns:p14="http://schemas.microsoft.com/office/powerpoint/2010/main" val="18861540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CD43A4-0E47-4C84-98B1-E46EBD09C11C}"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38254611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6"/>
          <p:cNvSpPr>
            <a:spLocks noGrp="1" noChangeArrowheads="1"/>
          </p:cNvSpPr>
          <p:nvPr>
            <p:ph type="ftr" sz="quarter" idx="4"/>
          </p:nvPr>
        </p:nvSpPr>
        <p:spPr>
          <a:noFill/>
        </p:spPr>
        <p:txBody>
          <a:bodyPr/>
          <a:lstStyle/>
          <a:p>
            <a:pPr defTabSz="1008651"/>
            <a:r>
              <a:rPr lang="en-US" dirty="0">
                <a:solidFill>
                  <a:prstClr val="black"/>
                </a:solidFill>
              </a:rPr>
              <a:t>G. Rogers                                                  gloriarogers1@gmail.com</a:t>
            </a:r>
          </a:p>
        </p:txBody>
      </p:sp>
      <p:sp>
        <p:nvSpPr>
          <p:cNvPr id="114693" name="Rectangle 2"/>
          <p:cNvSpPr>
            <a:spLocks noGrp="1" noRot="1" noChangeAspect="1" noChangeArrowheads="1" noTextEdit="1"/>
          </p:cNvSpPr>
          <p:nvPr>
            <p:ph type="sldImg"/>
          </p:nvPr>
        </p:nvSpPr>
        <p:spPr>
          <a:xfrm>
            <a:off x="1308100" y="741363"/>
            <a:ext cx="4864100" cy="3648075"/>
          </a:xfrm>
          <a:ln/>
        </p:spPr>
      </p:sp>
      <p:sp>
        <p:nvSpPr>
          <p:cNvPr id="114694" name="Rectangle 3"/>
          <p:cNvSpPr>
            <a:spLocks noGrp="1" noChangeArrowheads="1"/>
          </p:cNvSpPr>
          <p:nvPr>
            <p:ph type="body" idx="1"/>
          </p:nvPr>
        </p:nvSpPr>
        <p:spPr>
          <a:xfrm>
            <a:off x="997035" y="4636582"/>
            <a:ext cx="5483691" cy="4392549"/>
          </a:xfrm>
          <a:noFill/>
          <a:ln/>
        </p:spPr>
        <p:txBody>
          <a:bodyPr/>
          <a:lstStyle/>
          <a:p>
            <a:r>
              <a:rPr lang="en-US" u="sng" dirty="0"/>
              <a:t>PURPOSE:</a:t>
            </a:r>
            <a:r>
              <a:rPr lang="en-US" dirty="0"/>
              <a:t>   </a:t>
            </a:r>
            <a:r>
              <a:rPr lang="en-US" b="0" u="none" dirty="0"/>
              <a:t>This</a:t>
            </a:r>
            <a:r>
              <a:rPr lang="en-US" b="0" u="none" baseline="0" dirty="0"/>
              <a:t> slide is the parallel slide to the Course Assessment module.  </a:t>
            </a:r>
          </a:p>
          <a:p>
            <a:endParaRPr lang="en-US" b="0" u="none" baseline="0" dirty="0"/>
          </a:p>
          <a:p>
            <a:r>
              <a:rPr lang="en-US" b="1" u="sng" baseline="0" dirty="0"/>
              <a:t>COMMENTS</a:t>
            </a:r>
            <a:r>
              <a:rPr lang="en-US" b="0" u="none" baseline="0" dirty="0"/>
              <a:t>:   Notice the builds.</a:t>
            </a:r>
          </a:p>
          <a:p>
            <a:pPr marL="677852" lvl="1" indent="-181209">
              <a:buFont typeface="Arial" panose="020B0604020202020204" pitchFamily="34" charset="0"/>
              <a:buChar char="•"/>
            </a:pPr>
            <a:endParaRPr lang="en-US" b="0" u="none" baseline="0" dirty="0"/>
          </a:p>
          <a:p>
            <a:pPr marL="677852" lvl="1" indent="-181209">
              <a:buFont typeface="Arial" panose="020B0604020202020204" pitchFamily="34" charset="0"/>
              <a:buChar char="•"/>
            </a:pPr>
            <a:r>
              <a:rPr lang="en-US" b="0" u="none" baseline="0" dirty="0"/>
              <a:t>You can build off the classroom slides.  For example, after you focus on “Understanding of professional ethical responsibilities”, ask them how many things could you measure related to ethical responsibilities.  Hopefully, they will say “many.”</a:t>
            </a:r>
          </a:p>
          <a:p>
            <a:pPr marL="677852" lvl="1" indent="-181209">
              <a:buFont typeface="Arial" panose="020B0604020202020204" pitchFamily="34" charset="0"/>
              <a:buChar char="•"/>
            </a:pPr>
            <a:r>
              <a:rPr lang="en-US" b="0" u="none" baseline="0" dirty="0"/>
              <a:t>This is an opportunity to reinforce the fact that this is a rationale, decision-making process.</a:t>
            </a:r>
            <a:endParaRPr lang="en-US" b="1" u="sng" dirty="0"/>
          </a:p>
        </p:txBody>
      </p:sp>
      <p:sp>
        <p:nvSpPr>
          <p:cNvPr id="114695" name="Header Placeholder 6"/>
          <p:cNvSpPr>
            <a:spLocks noGrp="1"/>
          </p:cNvSpPr>
          <p:nvPr>
            <p:ph type="hdr" sz="quarter"/>
          </p:nvPr>
        </p:nvSpPr>
        <p:spPr>
          <a:noFill/>
        </p:spPr>
        <p:txBody>
          <a:bodyPr/>
          <a:lstStyle/>
          <a:p>
            <a:pPr defTabSz="1008651"/>
            <a:r>
              <a:rPr lang="en-US" dirty="0">
                <a:solidFill>
                  <a:prstClr val="black"/>
                </a:solidFill>
              </a:rPr>
              <a:t>April 2012</a:t>
            </a:r>
          </a:p>
        </p:txBody>
      </p:sp>
    </p:spTree>
    <p:extLst>
      <p:ext uri="{BB962C8B-B14F-4D97-AF65-F5344CB8AC3E}">
        <p14:creationId xmlns:p14="http://schemas.microsoft.com/office/powerpoint/2010/main" val="2002330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Shape 514"/>
          <p:cNvSpPr txBox="1">
            <a:spLocks noGrp="1"/>
          </p:cNvSpPr>
          <p:nvPr>
            <p:ph type="body" idx="1"/>
          </p:nvPr>
        </p:nvSpPr>
        <p:spPr>
          <a:xfrm>
            <a:off x="701070" y="4415870"/>
            <a:ext cx="5608561" cy="4183453"/>
          </a:xfrm>
          <a:prstGeom prst="rect">
            <a:avLst/>
          </a:prstGeom>
        </p:spPr>
        <p:txBody>
          <a:bodyPr lIns="90028" tIns="95500" rIns="90028" bIns="95500" anchor="ctr" anchorCtr="0">
            <a:noAutofit/>
          </a:bodyPr>
          <a:lstStyle/>
          <a:p>
            <a:pPr lvl="1"/>
            <a:r>
              <a:rPr lang="en-US" sz="1000" b="0" dirty="0"/>
              <a:t>Point out:</a:t>
            </a:r>
          </a:p>
          <a:p>
            <a:pPr marL="665272" lvl="1" indent="-177845">
              <a:buFont typeface="Arial" panose="020B0604020202020204" pitchFamily="34" charset="0"/>
              <a:buChar char="•"/>
            </a:pPr>
            <a:r>
              <a:rPr lang="en-US" sz="1000" b="0" dirty="0"/>
              <a:t>Program Assessment has an institutional context</a:t>
            </a:r>
          </a:p>
          <a:p>
            <a:pPr marL="665272" lvl="1" indent="-177845">
              <a:buFont typeface="Arial" panose="020B0604020202020204" pitchFamily="34" charset="0"/>
              <a:buChar char="•"/>
            </a:pPr>
            <a:r>
              <a:rPr lang="en-US" sz="1000" b="0" dirty="0"/>
              <a:t>The factors indicated work together to produce Student Outcomes</a:t>
            </a:r>
          </a:p>
          <a:p>
            <a:pPr marL="665272" lvl="1" indent="-177845">
              <a:buFont typeface="Arial" panose="020B0604020202020204" pitchFamily="34" charset="0"/>
              <a:buChar char="•"/>
            </a:pPr>
            <a:r>
              <a:rPr lang="en-US" sz="1000" b="0" dirty="0"/>
              <a:t>Student Outcomes are also influenced by what the student brings with her/him (inputs).</a:t>
            </a:r>
          </a:p>
          <a:p>
            <a:pPr lvl="1">
              <a:buFont typeface="Arial" pitchFamily="34" charset="0"/>
              <a:buChar char="•"/>
            </a:pPr>
            <a:r>
              <a:rPr lang="en-US" sz="1000" b="0" dirty="0"/>
              <a:t>ENVIRONMENTAL FACTORS:</a:t>
            </a:r>
          </a:p>
          <a:p>
            <a:pPr lvl="2">
              <a:buFont typeface="Arial" pitchFamily="34" charset="0"/>
              <a:buChar char="•"/>
            </a:pPr>
            <a:r>
              <a:rPr lang="en-US" sz="1000" b="0" dirty="0"/>
              <a:t>There are also some factors that we call “environmental factors which have an impact on students and their ability to focus on learning.  </a:t>
            </a:r>
          </a:p>
          <a:p>
            <a:pPr lvl="2">
              <a:buFont typeface="Arial" pitchFamily="34" charset="0"/>
              <a:buChar char="•"/>
            </a:pPr>
            <a:r>
              <a:rPr lang="en-US" sz="1000" b="0" dirty="0"/>
              <a:t>Ask:  What are some of those things?  They will shout out, “finances, relationships, family, work, illness, </a:t>
            </a:r>
            <a:r>
              <a:rPr lang="en-US" sz="1000" b="0" dirty="0" err="1"/>
              <a:t>etc.etc</a:t>
            </a:r>
            <a:r>
              <a:rPr lang="en-US" sz="1000" b="0" dirty="0"/>
              <a:t>.</a:t>
            </a:r>
          </a:p>
          <a:p>
            <a:pPr lvl="2">
              <a:buFont typeface="Arial" pitchFamily="34" charset="0"/>
              <a:buChar char="•"/>
            </a:pPr>
            <a:r>
              <a:rPr lang="en-US" sz="1000" b="0" dirty="0"/>
              <a:t>These are things over which we have no control, but does impact learning.</a:t>
            </a:r>
          </a:p>
          <a:p>
            <a:pPr>
              <a:buNone/>
            </a:pPr>
            <a:endParaRPr lang="en-US" sz="1600" dirty="0"/>
          </a:p>
        </p:txBody>
      </p:sp>
      <p:sp>
        <p:nvSpPr>
          <p:cNvPr id="515" name="Shape 515"/>
          <p:cNvSpPr>
            <a:spLocks noGrp="1" noRot="1" noChangeAspect="1"/>
          </p:cNvSpPr>
          <p:nvPr>
            <p:ph type="sldImg" idx="2"/>
          </p:nvPr>
        </p:nvSpPr>
        <p:spPr>
          <a:xfrm>
            <a:off x="1181100" y="695325"/>
            <a:ext cx="4649788"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70259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just goes to remind us that this is the real path to success..</a:t>
            </a:r>
            <a:endParaRPr lang="en-US" dirty="0"/>
          </a:p>
        </p:txBody>
      </p:sp>
      <p:sp>
        <p:nvSpPr>
          <p:cNvPr id="4" name="Slide Number Placeholder 3"/>
          <p:cNvSpPr>
            <a:spLocks noGrp="1"/>
          </p:cNvSpPr>
          <p:nvPr>
            <p:ph type="sldNum" sz="quarter" idx="10"/>
          </p:nvPr>
        </p:nvSpPr>
        <p:spPr/>
        <p:txBody>
          <a:bodyPr/>
          <a:lstStyle/>
          <a:p>
            <a:fld id="{15CD43A4-0E47-4C84-98B1-E46EBD09C11C}" type="slidenum">
              <a:rPr lang="en-US" smtClean="0">
                <a:solidFill>
                  <a:prstClr val="black"/>
                </a:solidFill>
                <a:latin typeface="Calibri"/>
              </a:rPr>
              <a:pPr/>
              <a:t>49</a:t>
            </a:fld>
            <a:endParaRPr lang="en-US" dirty="0">
              <a:solidFill>
                <a:prstClr val="black"/>
              </a:solidFill>
              <a:latin typeface="Calibri"/>
            </a:endParaRPr>
          </a:p>
        </p:txBody>
      </p:sp>
    </p:spTree>
    <p:extLst>
      <p:ext uri="{BB962C8B-B14F-4D97-AF65-F5344CB8AC3E}">
        <p14:creationId xmlns:p14="http://schemas.microsoft.com/office/powerpoint/2010/main" val="11181944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PURPOSE</a:t>
            </a:r>
            <a:r>
              <a:rPr lang="en-US" dirty="0"/>
              <a:t>:</a:t>
            </a:r>
            <a:r>
              <a:rPr lang="en-US" b="0" u="none" baseline="0" dirty="0"/>
              <a:t>   This slide is designed to demonstrate the importance of smoothing the assessment process out over time.</a:t>
            </a:r>
          </a:p>
          <a:p>
            <a:endParaRPr lang="en-US" b="0" u="none" baseline="0" dirty="0"/>
          </a:p>
          <a:p>
            <a:r>
              <a:rPr lang="en-US" b="1" u="sng" baseline="0" dirty="0"/>
              <a:t>COMMENT:</a:t>
            </a:r>
            <a:r>
              <a:rPr lang="en-US" b="0" u="none" baseline="0" dirty="0"/>
              <a:t>    </a:t>
            </a:r>
            <a:r>
              <a:rPr lang="en-US" b="0" i="0" dirty="0"/>
              <a:t>This slide is designed to demonstrate that a “continuous improvement process” has multiple parts.  If data are collected every year on the outcomes, data is being collected before the previous year data have been analyzed and evaluated.  This process takes time.</a:t>
            </a:r>
          </a:p>
          <a:p>
            <a:endParaRPr lang="en-US" dirty="0"/>
          </a:p>
        </p:txBody>
      </p:sp>
    </p:spTree>
    <p:extLst>
      <p:ext uri="{BB962C8B-B14F-4D97-AF65-F5344CB8AC3E}">
        <p14:creationId xmlns:p14="http://schemas.microsoft.com/office/powerpoint/2010/main" val="29388374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3"/>
          <p:cNvSpPr>
            <a:spLocks noGrp="1" noChangeArrowheads="1"/>
          </p:cNvSpPr>
          <p:nvPr>
            <p:ph type="dt" sz="quarter" idx="1"/>
          </p:nvPr>
        </p:nvSpPr>
        <p:spPr>
          <a:noFill/>
        </p:spPr>
        <p:txBody>
          <a:bodyPr/>
          <a:lstStyle/>
          <a:p>
            <a:r>
              <a:rPr lang="en-US">
                <a:solidFill>
                  <a:prstClr val="black"/>
                </a:solidFill>
              </a:rPr>
              <a:t>November 2013</a:t>
            </a:r>
          </a:p>
        </p:txBody>
      </p:sp>
      <p:sp>
        <p:nvSpPr>
          <p:cNvPr id="295939" name="Rectangle 6"/>
          <p:cNvSpPr>
            <a:spLocks noGrp="1" noChangeArrowheads="1"/>
          </p:cNvSpPr>
          <p:nvPr>
            <p:ph type="ftr" sz="quarter" idx="4"/>
          </p:nvPr>
        </p:nvSpPr>
        <p:spPr>
          <a:noFill/>
        </p:spPr>
        <p:txBody>
          <a:bodyPr/>
          <a:lstStyle/>
          <a:p>
            <a:r>
              <a:rPr lang="en-US">
                <a:solidFill>
                  <a:prstClr val="black"/>
                </a:solidFill>
              </a:rPr>
              <a:t>Gloria Rogers, gloriarogers1@gmail.com</a:t>
            </a:r>
          </a:p>
        </p:txBody>
      </p:sp>
      <p:sp>
        <p:nvSpPr>
          <p:cNvPr id="295940" name="Rectangle 7"/>
          <p:cNvSpPr>
            <a:spLocks noGrp="1" noChangeArrowheads="1"/>
          </p:cNvSpPr>
          <p:nvPr>
            <p:ph type="sldNum" sz="quarter" idx="5"/>
          </p:nvPr>
        </p:nvSpPr>
        <p:spPr>
          <a:noFill/>
        </p:spPr>
        <p:txBody>
          <a:bodyPr/>
          <a:lstStyle/>
          <a:p>
            <a:fld id="{0404E707-87B4-4DD4-B77B-18843ACA563D}" type="slidenum">
              <a:rPr lang="en-US" smtClean="0">
                <a:solidFill>
                  <a:prstClr val="black"/>
                </a:solidFill>
              </a:rPr>
              <a:pPr/>
              <a:t>52</a:t>
            </a:fld>
            <a:endParaRPr lang="en-US">
              <a:solidFill>
                <a:prstClr val="black"/>
              </a:solidFill>
            </a:endParaRPr>
          </a:p>
        </p:txBody>
      </p:sp>
      <p:sp>
        <p:nvSpPr>
          <p:cNvPr id="295941" name="Rectangle 2"/>
          <p:cNvSpPr>
            <a:spLocks noGrp="1" noRot="1" noChangeAspect="1" noChangeArrowheads="1" noTextEdit="1"/>
          </p:cNvSpPr>
          <p:nvPr>
            <p:ph type="sldImg"/>
          </p:nvPr>
        </p:nvSpPr>
        <p:spPr>
          <a:xfrm>
            <a:off x="1150938" y="692150"/>
            <a:ext cx="4560887" cy="3421063"/>
          </a:xfrm>
          <a:ln/>
        </p:spPr>
      </p:sp>
      <p:sp>
        <p:nvSpPr>
          <p:cNvPr id="295942" name="Rectangle 3"/>
          <p:cNvSpPr>
            <a:spLocks noGrp="1" noChangeArrowheads="1"/>
          </p:cNvSpPr>
          <p:nvPr>
            <p:ph type="body" idx="1"/>
          </p:nvPr>
        </p:nvSpPr>
        <p:spPr>
          <a:xfrm>
            <a:off x="914401" y="4343401"/>
            <a:ext cx="5029200" cy="4114800"/>
          </a:xfrm>
          <a:noFill/>
          <a:ln/>
        </p:spPr>
        <p:txBody>
          <a:bodyPr/>
          <a:lstStyle/>
          <a:p>
            <a:r>
              <a:rPr lang="en-US" b="0" dirty="0"/>
              <a:t>A = assess</a:t>
            </a:r>
          </a:p>
          <a:p>
            <a:r>
              <a:rPr lang="en-US" b="0" dirty="0"/>
              <a:t>E = evaluate</a:t>
            </a:r>
          </a:p>
          <a:p>
            <a:r>
              <a:rPr lang="en-US" b="0" dirty="0"/>
              <a:t>C = change</a:t>
            </a:r>
          </a:p>
          <a:p>
            <a:endParaRPr lang="en-US" dirty="0"/>
          </a:p>
        </p:txBody>
      </p:sp>
      <p:sp>
        <p:nvSpPr>
          <p:cNvPr id="2" name="Header Placeholder 1"/>
          <p:cNvSpPr>
            <a:spLocks noGrp="1"/>
          </p:cNvSpPr>
          <p:nvPr>
            <p:ph type="hdr" sz="quarter" idx="10"/>
          </p:nvPr>
        </p:nvSpPr>
        <p:spPr/>
        <p:txBody>
          <a:bodyPr/>
          <a:lstStyle/>
          <a:p>
            <a:r>
              <a:rPr lang="en-US">
                <a:solidFill>
                  <a:prstClr val="black"/>
                </a:solidFill>
              </a:rPr>
              <a:t>Northern Illinois University</a:t>
            </a:r>
            <a:endParaRPr lang="en-US" dirty="0">
              <a:solidFill>
                <a:prstClr val="black"/>
              </a:solidFill>
            </a:endParaRPr>
          </a:p>
        </p:txBody>
      </p:sp>
    </p:spTree>
    <p:extLst>
      <p:ext uri="{BB962C8B-B14F-4D97-AF65-F5344CB8AC3E}">
        <p14:creationId xmlns:p14="http://schemas.microsoft.com/office/powerpoint/2010/main" val="32284717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have already talked about the long-term, multi-year cycle</a:t>
            </a:r>
            <a:r>
              <a:rPr lang="en-US" baseline="0" dirty="0"/>
              <a:t> but it is also important to establish an annual assessment cycle. An annual cycle helps to keep the process on track.</a:t>
            </a:r>
          </a:p>
          <a:p>
            <a:endParaRPr lang="en-US" baseline="0" dirty="0"/>
          </a:p>
          <a:p>
            <a:r>
              <a:rPr lang="en-US" baseline="0" dirty="0"/>
              <a:t>Different outcomes may be addressed throughout the year.</a:t>
            </a:r>
            <a:endParaRPr lang="en-US" dirty="0"/>
          </a:p>
        </p:txBody>
      </p:sp>
      <p:sp>
        <p:nvSpPr>
          <p:cNvPr id="4" name="Slide Number Placeholder 3"/>
          <p:cNvSpPr>
            <a:spLocks noGrp="1"/>
          </p:cNvSpPr>
          <p:nvPr>
            <p:ph type="sldNum" sz="quarter" idx="10"/>
          </p:nvPr>
        </p:nvSpPr>
        <p:spPr/>
        <p:txBody>
          <a:bodyPr/>
          <a:lstStyle/>
          <a:p>
            <a:fld id="{68AC428F-4877-3241-BDE1-A97F1B23FEDE}"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3549967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a:ln/>
        </p:spPr>
      </p:sp>
      <p:sp>
        <p:nvSpPr>
          <p:cNvPr id="310275" name="Notes Placeholder 2"/>
          <p:cNvSpPr>
            <a:spLocks noGrp="1"/>
          </p:cNvSpPr>
          <p:nvPr>
            <p:ph type="body" idx="1"/>
          </p:nvPr>
        </p:nvSpPr>
        <p:spPr>
          <a:noFill/>
          <a:ln>
            <a:solidFill>
              <a:schemeClr val="tx1"/>
            </a:solidFill>
          </a:ln>
        </p:spPr>
        <p:txBody>
          <a:bodyPr/>
          <a:lstStyle/>
          <a:p>
            <a:pPr eaLnBrk="1" hangingPunct="1">
              <a:buFont typeface="Arial" pitchFamily="34" charset="0"/>
              <a:buNone/>
            </a:pPr>
            <a:r>
              <a:rPr lang="en-US" i="0" u="sng" dirty="0"/>
              <a:t>COMMENTS:</a:t>
            </a:r>
            <a:r>
              <a:rPr lang="en-US" b="0" i="0" u="none" dirty="0"/>
              <a:t>   </a:t>
            </a:r>
            <a:r>
              <a:rPr lang="en-US" b="0" i="0" dirty="0"/>
              <a:t>Review this slide by column in the chart.  You don’t have to read everything in the columns.  Note that this is </a:t>
            </a:r>
            <a:r>
              <a:rPr lang="en-US" b="0" i="0" u="sng" dirty="0"/>
              <a:t>one</a:t>
            </a:r>
            <a:r>
              <a:rPr lang="en-US" b="0" i="0" dirty="0"/>
              <a:t> way to document your processes for review.  It contains everything that a reviewer might want to know about your continuous improvement process related to a given outcome.</a:t>
            </a:r>
          </a:p>
          <a:p>
            <a:pPr eaLnBrk="1" hangingPunct="1">
              <a:buFont typeface="Arial" pitchFamily="34" charset="0"/>
              <a:buChar char="•"/>
            </a:pPr>
            <a:endParaRPr lang="en-US" b="0" i="0" dirty="0"/>
          </a:p>
          <a:p>
            <a:pPr eaLnBrk="1" hangingPunct="1">
              <a:buFont typeface="Arial" pitchFamily="34" charset="0"/>
              <a:buChar char="•"/>
            </a:pPr>
            <a:r>
              <a:rPr lang="en-US" b="0" i="0" dirty="0"/>
              <a:t>NOTE:  The text (Results and Actions) will appear on the next two slides for review.  </a:t>
            </a:r>
            <a:r>
              <a:rPr lang="en-US" b="1" i="0" u="sng" dirty="0"/>
              <a:t>Do not review them here.</a:t>
            </a:r>
          </a:p>
        </p:txBody>
      </p:sp>
    </p:spTree>
    <p:extLst>
      <p:ext uri="{BB962C8B-B14F-4D97-AF65-F5344CB8AC3E}">
        <p14:creationId xmlns:p14="http://schemas.microsoft.com/office/powerpoint/2010/main" val="32177510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p:cNvSpPr>
            <a:spLocks noGrp="1" noRot="1" noChangeAspect="1" noTextEdit="1"/>
          </p:cNvSpPr>
          <p:nvPr>
            <p:ph type="sldImg"/>
          </p:nvPr>
        </p:nvSpPr>
        <p:spPr>
          <a:ln/>
        </p:spPr>
      </p:sp>
      <p:sp>
        <p:nvSpPr>
          <p:cNvPr id="299011" name="Notes Placeholder 2"/>
          <p:cNvSpPr>
            <a:spLocks noGrp="1"/>
          </p:cNvSpPr>
          <p:nvPr>
            <p:ph type="body" idx="1"/>
          </p:nvPr>
        </p:nvSpPr>
        <p:spPr>
          <a:noFill/>
          <a:ln>
            <a:solidFill>
              <a:schemeClr val="tx1"/>
            </a:solidFill>
          </a:ln>
        </p:spPr>
        <p:txBody>
          <a:bodyPr/>
          <a:lstStyle/>
          <a:p>
            <a:pPr eaLnBrk="1" hangingPunct="1">
              <a:buFont typeface="Arial" pitchFamily="34" charset="0"/>
              <a:buNone/>
            </a:pPr>
            <a:r>
              <a:rPr lang="en-US" b="1" i="0" u="sng" dirty="0"/>
              <a:t>COMMENTS:</a:t>
            </a:r>
            <a:r>
              <a:rPr lang="en-US" b="0" i="0" u="none" dirty="0"/>
              <a:t>   </a:t>
            </a:r>
            <a:endParaRPr lang="en-US" b="1" i="0" u="sng" dirty="0"/>
          </a:p>
          <a:p>
            <a:pPr eaLnBrk="1" hangingPunct="1">
              <a:buFont typeface="Arial" pitchFamily="34" charset="0"/>
              <a:buChar char="•"/>
            </a:pPr>
            <a:endParaRPr lang="en-US" i="1" dirty="0"/>
          </a:p>
          <a:p>
            <a:pPr lvl="1" eaLnBrk="1" hangingPunct="1">
              <a:buFont typeface="Arial" pitchFamily="34" charset="0"/>
              <a:buChar char="•"/>
            </a:pPr>
            <a:r>
              <a:rPr lang="en-US" b="0" i="0" dirty="0"/>
              <a:t>Review the results from the first cycle.  </a:t>
            </a:r>
            <a:r>
              <a:rPr lang="en-US" b="1" i="0" u="sng" dirty="0"/>
              <a:t>NOTE:</a:t>
            </a:r>
            <a:r>
              <a:rPr lang="en-US" b="1" i="0" u="sng" baseline="0" dirty="0"/>
              <a:t>  “summative assessment” has been added to distinguish it from formative assessment.  </a:t>
            </a:r>
            <a:endParaRPr lang="en-US" b="0" i="0" dirty="0"/>
          </a:p>
          <a:p>
            <a:pPr lvl="1" eaLnBrk="1" hangingPunct="1">
              <a:buFont typeface="Arial" pitchFamily="34" charset="0"/>
              <a:buChar char="•"/>
            </a:pPr>
            <a:r>
              <a:rPr lang="en-US" b="0" i="0" dirty="0"/>
              <a:t>Review the actions taken:  </a:t>
            </a:r>
            <a:r>
              <a:rPr lang="en-US" b="1" i="0" u="sng" dirty="0"/>
              <a:t>A sentence</a:t>
            </a:r>
            <a:r>
              <a:rPr lang="en-US" b="1" i="0" u="sng" baseline="0" dirty="0"/>
              <a:t> about formative assessment has been added.  </a:t>
            </a:r>
            <a:r>
              <a:rPr lang="en-US" b="0" i="0" dirty="0"/>
              <a:t>NOTE the highlighted areas and the balloons that will come up that link the highlights to the principles of student learning.  This is a good opportunity to emphasize that this is about student learning and enhancing those activities that encourage and support learning.</a:t>
            </a:r>
          </a:p>
        </p:txBody>
      </p:sp>
    </p:spTree>
    <p:extLst>
      <p:ext uri="{BB962C8B-B14F-4D97-AF65-F5344CB8AC3E}">
        <p14:creationId xmlns:p14="http://schemas.microsoft.com/office/powerpoint/2010/main" val="888276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Creating a Culture </a:t>
            </a:r>
            <a:r>
              <a:rPr lang="en-US" dirty="0">
                <a:solidFill>
                  <a:schemeClr val="bg1"/>
                </a:solidFill>
              </a:rPr>
              <a:t>of </a:t>
            </a:r>
            <a:r>
              <a:rPr lang="en-US" sz="2800" dirty="0">
                <a:solidFill>
                  <a:schemeClr val="bg1"/>
                </a:solidFill>
              </a:rPr>
              <a:t>Informed</a:t>
            </a:r>
            <a:r>
              <a:rPr lang="en-US" dirty="0">
                <a:solidFill>
                  <a:schemeClr val="bg1"/>
                </a:solidFill>
              </a:rPr>
              <a:t> Decision Making</a:t>
            </a:r>
          </a:p>
          <a:p>
            <a:endParaRPr lang="en-US" dirty="0"/>
          </a:p>
        </p:txBody>
      </p:sp>
      <p:sp>
        <p:nvSpPr>
          <p:cNvPr id="4" name="Slide Number Placeholder 3"/>
          <p:cNvSpPr>
            <a:spLocks noGrp="1"/>
          </p:cNvSpPr>
          <p:nvPr>
            <p:ph type="sldNum" sz="quarter" idx="10"/>
          </p:nvPr>
        </p:nvSpPr>
        <p:spPr/>
        <p:txBody>
          <a:bodyPr/>
          <a:lstStyle/>
          <a:p>
            <a:fld id="{15CD43A4-0E47-4C84-98B1-E46EBD09C11C}" type="slidenum">
              <a:rPr lang="en-US" smtClean="0"/>
              <a:pPr/>
              <a:t>4</a:t>
            </a:fld>
            <a:endParaRPr lang="en-US" dirty="0"/>
          </a:p>
        </p:txBody>
      </p:sp>
    </p:spTree>
    <p:extLst>
      <p:ext uri="{BB962C8B-B14F-4D97-AF65-F5344CB8AC3E}">
        <p14:creationId xmlns:p14="http://schemas.microsoft.com/office/powerpoint/2010/main" val="40302121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p:cNvSpPr>
            <a:spLocks noGrp="1" noRot="1" noChangeAspect="1" noTextEdit="1"/>
          </p:cNvSpPr>
          <p:nvPr>
            <p:ph type="sldImg"/>
          </p:nvPr>
        </p:nvSpPr>
        <p:spPr>
          <a:ln/>
        </p:spPr>
      </p:sp>
      <p:sp>
        <p:nvSpPr>
          <p:cNvPr id="299011" name="Notes Placeholder 2"/>
          <p:cNvSpPr>
            <a:spLocks noGrp="1"/>
          </p:cNvSpPr>
          <p:nvPr>
            <p:ph type="body" idx="1"/>
          </p:nvPr>
        </p:nvSpPr>
        <p:spPr>
          <a:noFill/>
          <a:ln>
            <a:solidFill>
              <a:schemeClr val="tx1"/>
            </a:solidFill>
          </a:ln>
        </p:spPr>
        <p:txBody>
          <a:bodyPr/>
          <a:lstStyle/>
          <a:p>
            <a:pPr eaLnBrk="1" hangingPunct="1"/>
            <a:r>
              <a:rPr lang="en-US" u="sng" dirty="0"/>
              <a:t>COMMENTS:</a:t>
            </a:r>
            <a:r>
              <a:rPr lang="en-US" b="0" u="none" dirty="0"/>
              <a:t>   </a:t>
            </a:r>
            <a:r>
              <a:rPr lang="en-US" b="0" dirty="0"/>
              <a:t>This slide demonstrates the feedback process and what impact the evaluation actions have had on student learning.  </a:t>
            </a:r>
            <a:r>
              <a:rPr lang="en-US" b="1" u="sng" dirty="0"/>
              <a:t>Again, note that “summative” has been added</a:t>
            </a:r>
            <a:r>
              <a:rPr lang="en-US" b="1" u="sng" baseline="0" dirty="0"/>
              <a:t> as well as a sentence related to “formative assessment.”</a:t>
            </a:r>
            <a:endParaRPr lang="en-US" b="0" dirty="0"/>
          </a:p>
          <a:p>
            <a:pPr eaLnBrk="1" hangingPunct="1"/>
            <a:endParaRPr lang="en-US" b="0" dirty="0"/>
          </a:p>
          <a:p>
            <a:pPr eaLnBrk="1" hangingPunct="1"/>
            <a:r>
              <a:rPr lang="en-US" b="1" u="sng" dirty="0"/>
              <a:t>NOTE:</a:t>
            </a:r>
            <a:r>
              <a:rPr lang="en-US" b="0" u="none" dirty="0"/>
              <a:t>   Someone may point</a:t>
            </a:r>
            <a:r>
              <a:rPr lang="en-US" b="0" u="none" baseline="0" dirty="0"/>
              <a:t> out that a gain of 2-5% is not really significant.  That is correct.  If there is a gain of 2% and the sample/population was only 50, then it only represents one student.  This is a number that can fluctuate from year to year when dealing with small numbers.  Point out that this is why trend data is important.  </a:t>
            </a:r>
            <a:r>
              <a:rPr lang="en-US" b="1" u="sng" baseline="0" dirty="0"/>
              <a:t>IT IS NOT NECESSARY TO GO HERE UNLESS IT IS BROUGHT UP!</a:t>
            </a:r>
            <a:endParaRPr lang="en-US" b="1" u="sng" dirty="0"/>
          </a:p>
        </p:txBody>
      </p:sp>
    </p:spTree>
    <p:extLst>
      <p:ext uri="{BB962C8B-B14F-4D97-AF65-F5344CB8AC3E}">
        <p14:creationId xmlns:p14="http://schemas.microsoft.com/office/powerpoint/2010/main" val="4289831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Assessment for any purpose cant be meaningful or sustainable if the context within</a:t>
            </a:r>
            <a:r>
              <a:rPr lang="en-US" baseline="0" dirty="0"/>
              <a:t> which it is being conducted isn’t seriously being considered. </a:t>
            </a:r>
            <a:endParaRPr lang="en-US" dirty="0"/>
          </a:p>
        </p:txBody>
      </p:sp>
      <p:sp>
        <p:nvSpPr>
          <p:cNvPr id="4" name="Slide Number Placeholder 3"/>
          <p:cNvSpPr>
            <a:spLocks noGrp="1"/>
          </p:cNvSpPr>
          <p:nvPr>
            <p:ph type="sldNum" sz="quarter" idx="10"/>
          </p:nvPr>
        </p:nvSpPr>
        <p:spPr/>
        <p:txBody>
          <a:bodyPr/>
          <a:lstStyle/>
          <a:p>
            <a:fld id="{15CD43A4-0E47-4C84-98B1-E46EBD09C11C}" type="slidenum">
              <a:rPr lang="en-US" smtClean="0"/>
              <a:pPr/>
              <a:t>5</a:t>
            </a:fld>
            <a:endParaRPr lang="en-US" dirty="0"/>
          </a:p>
        </p:txBody>
      </p:sp>
    </p:spTree>
    <p:extLst>
      <p:ext uri="{BB962C8B-B14F-4D97-AF65-F5344CB8AC3E}">
        <p14:creationId xmlns:p14="http://schemas.microsoft.com/office/powerpoint/2010/main" val="2446706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t>
            </a:r>
            <a:r>
              <a:rPr lang="en-US" dirty="0" err="1"/>
              <a:t>whats</a:t>
            </a:r>
            <a:r>
              <a:rPr lang="en-US" dirty="0"/>
              <a:t> your local context?</a:t>
            </a:r>
          </a:p>
          <a:p>
            <a:endParaRPr lang="en-US" dirty="0"/>
          </a:p>
          <a:p>
            <a:r>
              <a:rPr lang="en-US" dirty="0"/>
              <a:t>Meaning,</a:t>
            </a:r>
            <a:r>
              <a:rPr lang="en-US" baseline="0" dirty="0"/>
              <a:t> your program, college, institution, regional concerns, politics, culture</a:t>
            </a:r>
            <a:endParaRPr lang="en-US" dirty="0"/>
          </a:p>
        </p:txBody>
      </p:sp>
      <p:sp>
        <p:nvSpPr>
          <p:cNvPr id="4" name="Slide Number Placeholder 3"/>
          <p:cNvSpPr>
            <a:spLocks noGrp="1"/>
          </p:cNvSpPr>
          <p:nvPr>
            <p:ph type="sldNum" sz="quarter" idx="10"/>
          </p:nvPr>
        </p:nvSpPr>
        <p:spPr/>
        <p:txBody>
          <a:bodyPr/>
          <a:lstStyle/>
          <a:p>
            <a:fld id="{15CD43A4-0E47-4C84-98B1-E46EBD09C11C}" type="slidenum">
              <a:rPr lang="en-US" smtClean="0"/>
              <a:pPr/>
              <a:t>6</a:t>
            </a:fld>
            <a:endParaRPr lang="en-US" dirty="0"/>
          </a:p>
        </p:txBody>
      </p:sp>
    </p:spTree>
    <p:extLst>
      <p:ext uri="{BB962C8B-B14F-4D97-AF65-F5344CB8AC3E}">
        <p14:creationId xmlns:p14="http://schemas.microsoft.com/office/powerpoint/2010/main" val="4188283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your national context?</a:t>
            </a:r>
          </a:p>
          <a:p>
            <a:endParaRPr lang="en-US" dirty="0"/>
          </a:p>
          <a:p>
            <a:r>
              <a:rPr lang="en-US" dirty="0"/>
              <a:t>Your discipline</a:t>
            </a:r>
          </a:p>
          <a:p>
            <a:r>
              <a:rPr lang="en-US" dirty="0"/>
              <a:t>National</a:t>
            </a:r>
            <a:r>
              <a:rPr lang="en-US" baseline="0" dirty="0"/>
              <a:t> concerns and technical challenges</a:t>
            </a:r>
          </a:p>
          <a:p>
            <a:r>
              <a:rPr lang="en-US" baseline="0" dirty="0"/>
              <a:t>Politics and culture</a:t>
            </a:r>
            <a:endParaRPr lang="en-US" dirty="0"/>
          </a:p>
        </p:txBody>
      </p:sp>
      <p:sp>
        <p:nvSpPr>
          <p:cNvPr id="4" name="Slide Number Placeholder 3"/>
          <p:cNvSpPr>
            <a:spLocks noGrp="1"/>
          </p:cNvSpPr>
          <p:nvPr>
            <p:ph type="sldNum" sz="quarter" idx="10"/>
          </p:nvPr>
        </p:nvSpPr>
        <p:spPr/>
        <p:txBody>
          <a:bodyPr/>
          <a:lstStyle/>
          <a:p>
            <a:fld id="{15CD43A4-0E47-4C84-98B1-E46EBD09C11C}" type="slidenum">
              <a:rPr lang="en-US" smtClean="0"/>
              <a:pPr/>
              <a:t>7</a:t>
            </a:fld>
            <a:endParaRPr lang="en-US" dirty="0"/>
          </a:p>
        </p:txBody>
      </p:sp>
    </p:spTree>
    <p:extLst>
      <p:ext uri="{BB962C8B-B14F-4D97-AF65-F5344CB8AC3E}">
        <p14:creationId xmlns:p14="http://schemas.microsoft.com/office/powerpoint/2010/main" val="2107674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a:t>
            </a:r>
            <a:r>
              <a:rPr lang="en-US" dirty="0" err="1"/>
              <a:t>whats</a:t>
            </a:r>
            <a:r>
              <a:rPr lang="en-US" dirty="0"/>
              <a:t> the global context</a:t>
            </a:r>
            <a:r>
              <a:rPr lang="en-US" baseline="0" dirty="0"/>
              <a:t> in which you operate?</a:t>
            </a:r>
          </a:p>
          <a:p>
            <a:endParaRPr lang="en-US" baseline="0" dirty="0"/>
          </a:p>
          <a:p>
            <a:r>
              <a:rPr lang="en-US" baseline="0" dirty="0"/>
              <a:t>-Are there any geo-political considerations and/or international technical challenges your program wants to account for?</a:t>
            </a:r>
            <a:endParaRPr lang="en-US" dirty="0"/>
          </a:p>
        </p:txBody>
      </p:sp>
      <p:sp>
        <p:nvSpPr>
          <p:cNvPr id="4" name="Slide Number Placeholder 3"/>
          <p:cNvSpPr>
            <a:spLocks noGrp="1"/>
          </p:cNvSpPr>
          <p:nvPr>
            <p:ph type="sldNum" sz="quarter" idx="10"/>
          </p:nvPr>
        </p:nvSpPr>
        <p:spPr/>
        <p:txBody>
          <a:bodyPr/>
          <a:lstStyle/>
          <a:p>
            <a:fld id="{15CD43A4-0E47-4C84-98B1-E46EBD09C11C}" type="slidenum">
              <a:rPr lang="en-US" smtClean="0"/>
              <a:pPr/>
              <a:t>8</a:t>
            </a:fld>
            <a:endParaRPr lang="en-US" dirty="0"/>
          </a:p>
        </p:txBody>
      </p:sp>
    </p:spTree>
    <p:extLst>
      <p:ext uri="{BB962C8B-B14F-4D97-AF65-F5344CB8AC3E}">
        <p14:creationId xmlns:p14="http://schemas.microsoft.com/office/powerpoint/2010/main" val="4238411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a:t>
            </a:r>
            <a:r>
              <a:rPr lang="en-US" baseline="0" dirty="0"/>
              <a:t> here’s how we at ABET think of context in terms of accreditation</a:t>
            </a:r>
            <a:endParaRPr lang="en-US" dirty="0"/>
          </a:p>
        </p:txBody>
      </p:sp>
      <p:sp>
        <p:nvSpPr>
          <p:cNvPr id="4" name="Slide Number Placeholder 3"/>
          <p:cNvSpPr>
            <a:spLocks noGrp="1"/>
          </p:cNvSpPr>
          <p:nvPr>
            <p:ph type="sldNum" sz="quarter" idx="10"/>
          </p:nvPr>
        </p:nvSpPr>
        <p:spPr/>
        <p:txBody>
          <a:bodyPr/>
          <a:lstStyle/>
          <a:p>
            <a:fld id="{15CD43A4-0E47-4C84-98B1-E46EBD09C11C}" type="slidenum">
              <a:rPr lang="en-US" smtClean="0"/>
              <a:pPr/>
              <a:t>9</a:t>
            </a:fld>
            <a:endParaRPr lang="en-US" dirty="0"/>
          </a:p>
        </p:txBody>
      </p:sp>
    </p:spTree>
    <p:extLst>
      <p:ext uri="{BB962C8B-B14F-4D97-AF65-F5344CB8AC3E}">
        <p14:creationId xmlns:p14="http://schemas.microsoft.com/office/powerpoint/2010/main" val="12656137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Two-Line Title">
    <p:bg>
      <p:bgRef idx="1001">
        <a:schemeClr val="bg1"/>
      </p:bgRef>
    </p:bg>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4572000" y="0"/>
            <a:ext cx="4572000" cy="6858000"/>
          </a:xfrm>
          <a:prstGeom prst="rect">
            <a:avLst/>
          </a:prstGeom>
        </p:spPr>
        <p:txBody>
          <a:bodyPr vert="horz" lIns="365760" tIns="274320" anchor="t" anchorCtr="0"/>
          <a:lstStyle/>
          <a:p>
            <a:r>
              <a:rPr lang="en-US"/>
              <a:t>Click icon to add picture</a:t>
            </a:r>
          </a:p>
        </p:txBody>
      </p:sp>
      <p:sp>
        <p:nvSpPr>
          <p:cNvPr id="18" name="Text Placeholder 19"/>
          <p:cNvSpPr>
            <a:spLocks noGrp="1"/>
          </p:cNvSpPr>
          <p:nvPr>
            <p:ph type="body" sz="quarter" idx="11" hasCustomPrompt="1"/>
          </p:nvPr>
        </p:nvSpPr>
        <p:spPr>
          <a:xfrm>
            <a:off x="457200" y="4038600"/>
            <a:ext cx="3352800" cy="838200"/>
          </a:xfrm>
          <a:prstGeom prst="rect">
            <a:avLst/>
          </a:prstGeom>
        </p:spPr>
        <p:txBody>
          <a:bodyPr/>
          <a:lstStyle>
            <a:lvl1pPr marL="0" indent="0">
              <a:buNone/>
              <a:defRPr sz="2200" b="1" baseline="0">
                <a:solidFill>
                  <a:schemeClr val="tx1"/>
                </a:solidFill>
                <a:latin typeface="Arial" panose="020B0604020202020204" pitchFamily="34" charset="0"/>
                <a:cs typeface="Arial" panose="020B0604020202020204" pitchFamily="34" charset="0"/>
              </a:defRPr>
            </a:lvl1pPr>
          </a:lstStyle>
          <a:p>
            <a:pPr lvl="0"/>
            <a:r>
              <a:rPr lang="en-US" dirty="0"/>
              <a:t>Click to Add Presentation Title</a:t>
            </a:r>
          </a:p>
          <a:p>
            <a:pPr lvl="0"/>
            <a:endParaRPr lang="en-US" dirty="0"/>
          </a:p>
          <a:p>
            <a:pPr lvl="0"/>
            <a:endParaRPr lang="en-US" dirty="0"/>
          </a:p>
        </p:txBody>
      </p:sp>
      <p:pic>
        <p:nvPicPr>
          <p:cNvPr id="21" name="Picture 20" descr="ABET_OrangeWhit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431800"/>
            <a:ext cx="787400" cy="787400"/>
          </a:xfrm>
          <a:prstGeom prst="rect">
            <a:avLst/>
          </a:prstGeom>
        </p:spPr>
      </p:pic>
      <p:sp>
        <p:nvSpPr>
          <p:cNvPr id="19" name="Text Placeholder 19"/>
          <p:cNvSpPr>
            <a:spLocks noGrp="1"/>
          </p:cNvSpPr>
          <p:nvPr>
            <p:ph type="body" sz="quarter" idx="12" hasCustomPrompt="1"/>
          </p:nvPr>
        </p:nvSpPr>
        <p:spPr>
          <a:xfrm>
            <a:off x="457200" y="5029200"/>
            <a:ext cx="3352800" cy="381000"/>
          </a:xfrm>
          <a:prstGeom prst="rect">
            <a:avLst/>
          </a:prstGeom>
        </p:spPr>
        <p:txBody>
          <a:bodyPr/>
          <a:lstStyle>
            <a:lvl1pPr marL="0" indent="0">
              <a:buNone/>
              <a:defRPr sz="1800" b="0" baseline="0">
                <a:solidFill>
                  <a:schemeClr val="tx1"/>
                </a:solidFill>
                <a:latin typeface="Arial" panose="020B0604020202020204" pitchFamily="34" charset="0"/>
                <a:cs typeface="Arial" panose="020B0604020202020204" pitchFamily="34" charset="0"/>
              </a:defRPr>
            </a:lvl1pPr>
          </a:lstStyle>
          <a:p>
            <a:pPr lvl="0"/>
            <a:r>
              <a:rPr lang="en-US" dirty="0"/>
              <a:t>Presenter (First Last name)</a:t>
            </a:r>
          </a:p>
          <a:p>
            <a:pPr lvl="0"/>
            <a:endParaRPr lang="en-US" dirty="0"/>
          </a:p>
        </p:txBody>
      </p:sp>
      <p:sp>
        <p:nvSpPr>
          <p:cNvPr id="22" name="Text Placeholder 19"/>
          <p:cNvSpPr>
            <a:spLocks noGrp="1"/>
          </p:cNvSpPr>
          <p:nvPr>
            <p:ph type="body" sz="quarter" idx="13" hasCustomPrompt="1"/>
          </p:nvPr>
        </p:nvSpPr>
        <p:spPr>
          <a:xfrm>
            <a:off x="457200" y="5486400"/>
            <a:ext cx="3352800" cy="381000"/>
          </a:xfrm>
          <a:prstGeom prst="rect">
            <a:avLst/>
          </a:prstGeom>
        </p:spPr>
        <p:txBody>
          <a:bodyPr/>
          <a:lstStyle>
            <a:lvl1pPr marL="0" indent="0">
              <a:buNone/>
              <a:defRPr sz="1800" b="0" baseline="0">
                <a:solidFill>
                  <a:schemeClr val="tx1"/>
                </a:solidFill>
                <a:latin typeface="Arial" panose="020B0604020202020204" pitchFamily="34" charset="0"/>
                <a:cs typeface="Arial" panose="020B0604020202020204" pitchFamily="34" charset="0"/>
              </a:defRPr>
            </a:lvl1pPr>
          </a:lstStyle>
          <a:p>
            <a:pPr lvl="0"/>
            <a:r>
              <a:rPr lang="en-US" dirty="0"/>
              <a:t>Date (Month Day, Year)</a:t>
            </a:r>
          </a:p>
          <a:p>
            <a:pPr lvl="0"/>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ft Text and Rt Image">
    <p:spTree>
      <p:nvGrpSpPr>
        <p:cNvPr id="1" name=""/>
        <p:cNvGrpSpPr/>
        <p:nvPr/>
      </p:nvGrpSpPr>
      <p:grpSpPr>
        <a:xfrm>
          <a:off x="0" y="0"/>
          <a:ext cx="0" cy="0"/>
          <a:chOff x="0" y="0"/>
          <a:chExt cx="0" cy="0"/>
        </a:xfrm>
      </p:grpSpPr>
      <p:sp>
        <p:nvSpPr>
          <p:cNvPr id="4" name="Text Placeholder 19"/>
          <p:cNvSpPr>
            <a:spLocks noGrp="1"/>
          </p:cNvSpPr>
          <p:nvPr>
            <p:ph type="body" sz="quarter" idx="11" hasCustomPrompt="1"/>
          </p:nvPr>
        </p:nvSpPr>
        <p:spPr>
          <a:xfrm>
            <a:off x="457200" y="502920"/>
            <a:ext cx="8229600" cy="792480"/>
          </a:xfrm>
          <a:prstGeom prst="rect">
            <a:avLst/>
          </a:prstGeom>
        </p:spPr>
        <p:txBody>
          <a:bodyPr/>
          <a:lstStyle>
            <a:lvl1pPr marL="0" indent="0">
              <a:buNone/>
              <a:defRPr sz="4000" b="1" baseline="0">
                <a:solidFill>
                  <a:srgbClr val="FF6600"/>
                </a:solidFill>
                <a:latin typeface="Arial" panose="020B0604020202020204" pitchFamily="34" charset="0"/>
                <a:cs typeface="Arial" panose="020B0604020202020204" pitchFamily="34" charset="0"/>
              </a:defRPr>
            </a:lvl1pPr>
          </a:lstStyle>
          <a:p>
            <a:pPr lvl="0"/>
            <a:r>
              <a:rPr lang="en-US" dirty="0"/>
              <a:t>Click to Add Title</a:t>
            </a:r>
          </a:p>
        </p:txBody>
      </p:sp>
      <p:sp>
        <p:nvSpPr>
          <p:cNvPr id="6" name="Picture Placeholder 5"/>
          <p:cNvSpPr>
            <a:spLocks noGrp="1"/>
          </p:cNvSpPr>
          <p:nvPr>
            <p:ph type="pic" sz="quarter" idx="13"/>
          </p:nvPr>
        </p:nvSpPr>
        <p:spPr>
          <a:xfrm>
            <a:off x="4572000" y="1600200"/>
            <a:ext cx="4114800" cy="4343400"/>
          </a:xfrm>
          <a:prstGeom prst="rect">
            <a:avLst/>
          </a:prstGeom>
        </p:spPr>
        <p:txBody>
          <a:bodyPr vert="horz"/>
          <a:lstStyle/>
          <a:p>
            <a:r>
              <a:rPr lang="en-US"/>
              <a:t>Click icon to add picture</a:t>
            </a:r>
          </a:p>
        </p:txBody>
      </p:sp>
      <p:pic>
        <p:nvPicPr>
          <p:cNvPr id="7" name="Picture 6" descr="ABET_Whit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6417734"/>
            <a:ext cx="762000" cy="364066"/>
          </a:xfrm>
          <a:prstGeom prst="rect">
            <a:avLst/>
          </a:prstGeom>
        </p:spPr>
      </p:pic>
      <p:sp>
        <p:nvSpPr>
          <p:cNvPr id="8" name="Content Placeholder 16"/>
          <p:cNvSpPr>
            <a:spLocks noGrp="1"/>
          </p:cNvSpPr>
          <p:nvPr>
            <p:ph sz="quarter" idx="12" hasCustomPrompt="1"/>
          </p:nvPr>
        </p:nvSpPr>
        <p:spPr>
          <a:xfrm>
            <a:off x="457200" y="1600200"/>
            <a:ext cx="4023360" cy="4343400"/>
          </a:xfrm>
          <a:prstGeom prst="rect">
            <a:avLst/>
          </a:prstGeom>
        </p:spPr>
        <p:txBody>
          <a:bodyPr/>
          <a:lstStyle>
            <a:lvl1pPr marL="339725" marR="0" indent="-303213" algn="l" defTabSz="914400" rtl="0" eaLnBrk="1" fontAlgn="auto" latinLnBrk="0" hangingPunct="1">
              <a:lnSpc>
                <a:spcPct val="100000"/>
              </a:lnSpc>
              <a:spcBef>
                <a:spcPts val="0"/>
              </a:spcBef>
              <a:spcAft>
                <a:spcPts val="600"/>
              </a:spcAft>
              <a:buClr>
                <a:srgbClr val="FF6C2C"/>
              </a:buClr>
              <a:buSzPct val="100000"/>
              <a:buFont typeface="Arial"/>
              <a:buChar char="•"/>
              <a:tabLst/>
              <a:defRPr sz="3200">
                <a:solidFill>
                  <a:schemeClr val="tx1">
                    <a:lumMod val="50000"/>
                    <a:lumOff val="50000"/>
                  </a:schemeClr>
                </a:solidFill>
              </a:defRPr>
            </a:lvl1pPr>
            <a:lvl2pPr eaLnBrk="1" latinLnBrk="0" hangingPunct="1">
              <a:lnSpc>
                <a:spcPct val="100000"/>
              </a:lnSpc>
              <a:spcBef>
                <a:spcPts val="0"/>
              </a:spcBef>
              <a:spcAft>
                <a:spcPts val="600"/>
              </a:spcAft>
              <a:buClr>
                <a:srgbClr val="FF6C2C"/>
              </a:buClr>
              <a:buSzPct val="100000"/>
              <a:buFont typeface="Arial"/>
              <a:buChar char="•"/>
              <a:defRPr sz="2800">
                <a:solidFill>
                  <a:schemeClr val="tx1">
                    <a:lumMod val="50000"/>
                    <a:lumOff val="50000"/>
                  </a:schemeClr>
                </a:solidFill>
              </a:defRPr>
            </a:lvl2pPr>
            <a:lvl3pPr eaLnBrk="1" latinLnBrk="0" hangingPunct="1">
              <a:lnSpc>
                <a:spcPct val="100000"/>
              </a:lnSpc>
              <a:spcBef>
                <a:spcPts val="0"/>
              </a:spcBef>
              <a:spcAft>
                <a:spcPts val="600"/>
              </a:spcAft>
              <a:buClr>
                <a:srgbClr val="FF6C2C"/>
              </a:buClr>
              <a:buSzPct val="100000"/>
              <a:buFont typeface="Arial"/>
              <a:buChar char="•"/>
              <a:defRPr sz="2400">
                <a:solidFill>
                  <a:schemeClr val="tx1">
                    <a:lumMod val="50000"/>
                    <a:lumOff val="50000"/>
                  </a:schemeClr>
                </a:solidFill>
              </a:defRPr>
            </a:lvl3pPr>
            <a:lvl4pPr eaLnBrk="1" latinLnBrk="0" hangingPunct="1">
              <a:lnSpc>
                <a:spcPct val="100000"/>
              </a:lnSpc>
              <a:spcBef>
                <a:spcPts val="0"/>
              </a:spcBef>
              <a:spcAft>
                <a:spcPts val="600"/>
              </a:spcAft>
              <a:buClr>
                <a:srgbClr val="FF6C2C"/>
              </a:buClr>
              <a:buSzPct val="100000"/>
              <a:buFont typeface="Arial"/>
              <a:buChar char="•"/>
              <a:defRPr sz="2000">
                <a:solidFill>
                  <a:schemeClr val="tx1">
                    <a:lumMod val="50000"/>
                    <a:lumOff val="50000"/>
                  </a:schemeClr>
                </a:solidFill>
              </a:defRPr>
            </a:lvl4pPr>
            <a:lvl5pPr eaLnBrk="1" latinLnBrk="0" hangingPunct="1">
              <a:lnSpc>
                <a:spcPct val="100000"/>
              </a:lnSpc>
              <a:spcBef>
                <a:spcPts val="0"/>
              </a:spcBef>
              <a:spcAft>
                <a:spcPts val="600"/>
              </a:spcAft>
              <a:buClr>
                <a:srgbClr val="FF6C2C"/>
              </a:buClr>
              <a:buSzPct val="100000"/>
              <a:buFont typeface="Arial"/>
              <a:buChar char="•"/>
              <a:defRPr sz="1800">
                <a:solidFill>
                  <a:schemeClr val="tx1">
                    <a:lumMod val="50000"/>
                    <a:lumOff val="50000"/>
                  </a:schemeClr>
                </a:solidFill>
              </a:defRPr>
            </a:lvl5pPr>
          </a:lstStyle>
          <a:p>
            <a:pPr lvl="0" eaLnBrk="1" latinLnBrk="0" hangingPunct="1"/>
            <a:r>
              <a:rPr lang="en-US" dirty="0"/>
              <a:t>Click to edit Text</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ft Text and Rt Image - Two-Line Titl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572000" y="1600200"/>
            <a:ext cx="4114800" cy="4343400"/>
          </a:xfrm>
          <a:prstGeom prst="rect">
            <a:avLst/>
          </a:prstGeom>
        </p:spPr>
        <p:txBody>
          <a:bodyPr vert="horz"/>
          <a:lstStyle/>
          <a:p>
            <a:r>
              <a:rPr lang="en-US"/>
              <a:t>Click icon to add picture</a:t>
            </a:r>
          </a:p>
        </p:txBody>
      </p:sp>
      <p:pic>
        <p:nvPicPr>
          <p:cNvPr id="7" name="Picture 6" descr="ABET_Whit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6417734"/>
            <a:ext cx="762000" cy="364066"/>
          </a:xfrm>
          <a:prstGeom prst="rect">
            <a:avLst/>
          </a:prstGeom>
        </p:spPr>
      </p:pic>
      <p:sp>
        <p:nvSpPr>
          <p:cNvPr id="8" name="Content Placeholder 16"/>
          <p:cNvSpPr>
            <a:spLocks noGrp="1"/>
          </p:cNvSpPr>
          <p:nvPr>
            <p:ph sz="quarter" idx="12" hasCustomPrompt="1"/>
          </p:nvPr>
        </p:nvSpPr>
        <p:spPr>
          <a:xfrm>
            <a:off x="457200" y="1600200"/>
            <a:ext cx="4023360" cy="4343400"/>
          </a:xfrm>
          <a:prstGeom prst="rect">
            <a:avLst/>
          </a:prstGeom>
        </p:spPr>
        <p:txBody>
          <a:bodyPr/>
          <a:lstStyle>
            <a:lvl1pPr marL="339725" marR="0" indent="-303213" algn="l" defTabSz="914400" rtl="0" eaLnBrk="1" fontAlgn="auto" latinLnBrk="0" hangingPunct="1">
              <a:lnSpc>
                <a:spcPct val="100000"/>
              </a:lnSpc>
              <a:spcBef>
                <a:spcPts val="0"/>
              </a:spcBef>
              <a:spcAft>
                <a:spcPts val="600"/>
              </a:spcAft>
              <a:buClr>
                <a:srgbClr val="FF6C2C"/>
              </a:buClr>
              <a:buSzPct val="100000"/>
              <a:buFont typeface="Arial"/>
              <a:buChar char="•"/>
              <a:tabLst/>
              <a:defRPr sz="3200">
                <a:solidFill>
                  <a:schemeClr val="tx1">
                    <a:lumMod val="50000"/>
                    <a:lumOff val="50000"/>
                  </a:schemeClr>
                </a:solidFill>
              </a:defRPr>
            </a:lvl1pPr>
            <a:lvl2pPr eaLnBrk="1" latinLnBrk="0" hangingPunct="1">
              <a:lnSpc>
                <a:spcPct val="100000"/>
              </a:lnSpc>
              <a:spcBef>
                <a:spcPts val="0"/>
              </a:spcBef>
              <a:spcAft>
                <a:spcPts val="600"/>
              </a:spcAft>
              <a:buClr>
                <a:srgbClr val="FF6C2C"/>
              </a:buClr>
              <a:buSzPct val="100000"/>
              <a:buFont typeface="Arial"/>
              <a:buChar char="•"/>
              <a:defRPr sz="2800">
                <a:solidFill>
                  <a:schemeClr val="tx1">
                    <a:lumMod val="50000"/>
                    <a:lumOff val="50000"/>
                  </a:schemeClr>
                </a:solidFill>
              </a:defRPr>
            </a:lvl2pPr>
            <a:lvl3pPr eaLnBrk="1" latinLnBrk="0" hangingPunct="1">
              <a:lnSpc>
                <a:spcPct val="100000"/>
              </a:lnSpc>
              <a:spcBef>
                <a:spcPts val="0"/>
              </a:spcBef>
              <a:spcAft>
                <a:spcPts val="600"/>
              </a:spcAft>
              <a:buClr>
                <a:srgbClr val="FF6C2C"/>
              </a:buClr>
              <a:buSzPct val="100000"/>
              <a:buFont typeface="Arial"/>
              <a:buChar char="•"/>
              <a:defRPr sz="2400">
                <a:solidFill>
                  <a:schemeClr val="tx1">
                    <a:lumMod val="50000"/>
                    <a:lumOff val="50000"/>
                  </a:schemeClr>
                </a:solidFill>
              </a:defRPr>
            </a:lvl3pPr>
            <a:lvl4pPr eaLnBrk="1" latinLnBrk="0" hangingPunct="1">
              <a:lnSpc>
                <a:spcPct val="100000"/>
              </a:lnSpc>
              <a:spcBef>
                <a:spcPts val="0"/>
              </a:spcBef>
              <a:spcAft>
                <a:spcPts val="600"/>
              </a:spcAft>
              <a:buClr>
                <a:srgbClr val="FF6C2C"/>
              </a:buClr>
              <a:buSzPct val="100000"/>
              <a:buFont typeface="Arial"/>
              <a:buChar char="•"/>
              <a:defRPr sz="2000">
                <a:solidFill>
                  <a:schemeClr val="tx1">
                    <a:lumMod val="50000"/>
                    <a:lumOff val="50000"/>
                  </a:schemeClr>
                </a:solidFill>
              </a:defRPr>
            </a:lvl4pPr>
            <a:lvl5pPr eaLnBrk="1" latinLnBrk="0" hangingPunct="1">
              <a:lnSpc>
                <a:spcPct val="100000"/>
              </a:lnSpc>
              <a:spcBef>
                <a:spcPts val="0"/>
              </a:spcBef>
              <a:spcAft>
                <a:spcPts val="600"/>
              </a:spcAft>
              <a:buClr>
                <a:srgbClr val="FF6C2C"/>
              </a:buClr>
              <a:buSzPct val="100000"/>
              <a:buFont typeface="Arial"/>
              <a:buChar char="•"/>
              <a:defRPr sz="1800">
                <a:solidFill>
                  <a:schemeClr val="tx1">
                    <a:lumMod val="50000"/>
                    <a:lumOff val="50000"/>
                  </a:schemeClr>
                </a:solidFill>
              </a:defRPr>
            </a:lvl5pPr>
          </a:lstStyle>
          <a:p>
            <a:pPr lvl="0" eaLnBrk="1" latinLnBrk="0" hangingPunct="1"/>
            <a:r>
              <a:rPr lang="en-US" dirty="0"/>
              <a:t>Click to edit Text</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9" name="Text Placeholder 19"/>
          <p:cNvSpPr>
            <a:spLocks noGrp="1"/>
          </p:cNvSpPr>
          <p:nvPr>
            <p:ph type="body" sz="quarter" idx="11" hasCustomPrompt="1"/>
          </p:nvPr>
        </p:nvSpPr>
        <p:spPr>
          <a:xfrm>
            <a:off x="457200" y="274320"/>
            <a:ext cx="8229600" cy="792480"/>
          </a:xfrm>
          <a:prstGeom prst="rect">
            <a:avLst/>
          </a:prstGeom>
        </p:spPr>
        <p:txBody>
          <a:bodyPr/>
          <a:lstStyle>
            <a:lvl1pPr marL="0" indent="0">
              <a:buNone/>
              <a:defRPr sz="3600" b="1" baseline="0">
                <a:solidFill>
                  <a:srgbClr val="FF6600"/>
                </a:solidFill>
                <a:latin typeface="Arial" panose="020B0604020202020204" pitchFamily="34" charset="0"/>
                <a:cs typeface="Arial" panose="020B0604020202020204" pitchFamily="34" charset="0"/>
              </a:defRPr>
            </a:lvl1pPr>
          </a:lstStyle>
          <a:p>
            <a:pPr lvl="0"/>
            <a:r>
              <a:rPr lang="en-US" dirty="0"/>
              <a:t>Click to Add </a:t>
            </a:r>
            <a:br>
              <a:rPr lang="en-US" dirty="0"/>
            </a:br>
            <a:r>
              <a:rPr lang="en-US" dirty="0"/>
              <a:t>Two-Line Title</a:t>
            </a:r>
          </a:p>
        </p:txBody>
      </p:sp>
    </p:spTree>
    <p:extLst>
      <p:ext uri="{BB962C8B-B14F-4D97-AF65-F5344CB8AC3E}">
        <p14:creationId xmlns:p14="http://schemas.microsoft.com/office/powerpoint/2010/main" val="4073504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with Footer">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324600"/>
          </a:xfrm>
          <a:prstGeom prst="rect">
            <a:avLst/>
          </a:prstGeom>
        </p:spPr>
        <p:txBody>
          <a:bodyPr vert="horz"/>
          <a:lstStyle/>
          <a:p>
            <a:r>
              <a:rPr lang="en-US"/>
              <a:t>Click icon to add picture</a:t>
            </a:r>
            <a:endParaRPr lang="en-US" dirty="0"/>
          </a:p>
        </p:txBody>
      </p:sp>
      <p:pic>
        <p:nvPicPr>
          <p:cNvPr id="5" name="Picture 4" descr="ABET_Whit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6417734"/>
            <a:ext cx="762000" cy="364066"/>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Divi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2971800"/>
            <a:ext cx="6781800" cy="838200"/>
          </a:xfrm>
          <a:prstGeom prst="rect">
            <a:avLst/>
          </a:prstGeom>
        </p:spPr>
        <p:txBody>
          <a:bodyPr vert="horz" wrap="none"/>
          <a:lstStyle>
            <a:lvl1pPr>
              <a:defRPr sz="3000" b="1" i="0" baseline="0"/>
            </a:lvl1pPr>
          </a:lstStyle>
          <a:p>
            <a:r>
              <a:rPr lang="en-US" dirty="0"/>
              <a:t>Click to Edit Divider Heading</a:t>
            </a:r>
          </a:p>
        </p:txBody>
      </p:sp>
      <p:cxnSp>
        <p:nvCxnSpPr>
          <p:cNvPr id="4" name="Straight Connector 3"/>
          <p:cNvCxnSpPr/>
          <p:nvPr userDrawn="1"/>
        </p:nvCxnSpPr>
        <p:spPr>
          <a:xfrm>
            <a:off x="4191000" y="2514600"/>
            <a:ext cx="685800" cy="1588"/>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5" name="Rectangle 4"/>
          <p:cNvSpPr/>
          <p:nvPr userDrawn="1"/>
        </p:nvSpPr>
        <p:spPr>
          <a:xfrm>
            <a:off x="0" y="6172200"/>
            <a:ext cx="9144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85800" y="1905000"/>
            <a:ext cx="7772400" cy="4114800"/>
          </a:xfrm>
          <a:prstGeom prst="rect">
            <a:avLst/>
          </a:prstGeom>
        </p:spPr>
        <p:txBody>
          <a:bodyPr/>
          <a:lstStyle/>
          <a:p>
            <a:pPr lvl="0"/>
            <a:endParaRPr lang="en-US" noProof="0"/>
          </a:p>
        </p:txBody>
      </p:sp>
      <p:sp>
        <p:nvSpPr>
          <p:cNvPr id="4" name="Rectangle 40"/>
          <p:cNvSpPr>
            <a:spLocks noGrp="1" noChangeArrowheads="1"/>
          </p:cNvSpPr>
          <p:nvPr>
            <p:ph type="dt" sz="half" idx="10"/>
          </p:nvPr>
        </p:nvSpPr>
        <p:spPr>
          <a:xfrm>
            <a:off x="685800" y="6018213"/>
            <a:ext cx="1905000" cy="457200"/>
          </a:xfrm>
          <a:prstGeom prst="rect">
            <a:avLst/>
          </a:prstGeom>
        </p:spPr>
        <p:txBody>
          <a:bodyPr/>
          <a:lstStyle>
            <a:lvl1pPr algn="ctr" eaLnBrk="0" hangingPunct="0">
              <a:defRPr/>
            </a:lvl1pPr>
          </a:lstStyle>
          <a:p>
            <a:pPr>
              <a:defRPr/>
            </a:pPr>
            <a:endParaRPr lang="en-US" dirty="0">
              <a:solidFill>
                <a:srgbClr val="E2E4E6">
                  <a:shade val="50000"/>
                </a:srgbClr>
              </a:solidFill>
              <a:latin typeface="Arial"/>
            </a:endParaRPr>
          </a:p>
        </p:txBody>
      </p:sp>
      <p:sp>
        <p:nvSpPr>
          <p:cNvPr id="5" name="Rectangle 41"/>
          <p:cNvSpPr>
            <a:spLocks noGrp="1" noChangeArrowheads="1"/>
          </p:cNvSpPr>
          <p:nvPr>
            <p:ph type="ftr" sz="quarter" idx="11"/>
          </p:nvPr>
        </p:nvSpPr>
        <p:spPr>
          <a:xfrm>
            <a:off x="3124200" y="6018213"/>
            <a:ext cx="2895600" cy="457200"/>
          </a:xfrm>
          <a:prstGeom prst="rect">
            <a:avLst/>
          </a:prstGeom>
        </p:spPr>
        <p:txBody>
          <a:bodyPr/>
          <a:lstStyle>
            <a:lvl1pPr algn="ctr" eaLnBrk="0" hangingPunct="0">
              <a:defRPr/>
            </a:lvl1pPr>
          </a:lstStyle>
          <a:p>
            <a:pPr>
              <a:defRPr/>
            </a:pPr>
            <a:endParaRPr lang="en-US" dirty="0">
              <a:solidFill>
                <a:srgbClr val="E2E4E6">
                  <a:shade val="50000"/>
                </a:srgbClr>
              </a:solidFill>
              <a:latin typeface="Arial"/>
            </a:endParaRPr>
          </a:p>
        </p:txBody>
      </p:sp>
      <p:sp>
        <p:nvSpPr>
          <p:cNvPr id="6" name="Rectangle 42"/>
          <p:cNvSpPr>
            <a:spLocks noGrp="1" noChangeArrowheads="1"/>
          </p:cNvSpPr>
          <p:nvPr>
            <p:ph type="sldNum" sz="quarter" idx="12"/>
          </p:nvPr>
        </p:nvSpPr>
        <p:spPr>
          <a:xfrm>
            <a:off x="6553200" y="6018213"/>
            <a:ext cx="1905000" cy="457200"/>
          </a:xfrm>
          <a:prstGeom prst="rect">
            <a:avLst/>
          </a:prstGeom>
        </p:spPr>
        <p:txBody>
          <a:bodyPr/>
          <a:lstStyle>
            <a:lvl1pPr algn="ctr" eaLnBrk="0" hangingPunct="0">
              <a:defRPr/>
            </a:lvl1pPr>
          </a:lstStyle>
          <a:p>
            <a:pPr>
              <a:defRPr/>
            </a:pPr>
            <a:fld id="{5E5A12A0-16F9-4C36-BDC4-ECDA332FB802}" type="slidenum">
              <a:rPr lang="en-US">
                <a:solidFill>
                  <a:srgbClr val="E2E4E6">
                    <a:shade val="50000"/>
                  </a:srgbClr>
                </a:solidFill>
              </a:rPr>
              <a:pPr>
                <a:defRPr/>
              </a:pPr>
              <a:t>‹Nº›</a:t>
            </a:fld>
            <a:endParaRPr lang="en-US">
              <a:solidFill>
                <a:srgbClr val="E2E4E6">
                  <a:shade val="50000"/>
                </a:srgbClr>
              </a:solidFill>
            </a:endParaRPr>
          </a:p>
        </p:txBody>
      </p:sp>
    </p:spTree>
    <p:extLst>
      <p:ext uri="{BB962C8B-B14F-4D97-AF65-F5344CB8AC3E}">
        <p14:creationId xmlns:p14="http://schemas.microsoft.com/office/powerpoint/2010/main" val="260968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CD58AD1-90D6-934D-B6B3-E454124D1C9C}" type="datetime1">
              <a:rPr lang="en-US">
                <a:solidFill>
                  <a:srgbClr val="E2E4E6"/>
                </a:solidFill>
                <a:latin typeface="Arial"/>
              </a:rPr>
              <a:pPr/>
              <a:t>6/3/21</a:t>
            </a:fld>
            <a:endParaRPr lang="en-US">
              <a:solidFill>
                <a:srgbClr val="E2E4E6"/>
              </a:solidFill>
              <a:latin typeface="Aria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srgbClr val="E2E4E6"/>
              </a:solidFill>
              <a:latin typeface="Arial"/>
            </a:endParaRPr>
          </a:p>
        </p:txBody>
      </p:sp>
      <p:sp>
        <p:nvSpPr>
          <p:cNvPr id="4" name="Slide Number Placeholder 3"/>
          <p:cNvSpPr>
            <a:spLocks noGrp="1"/>
          </p:cNvSpPr>
          <p:nvPr>
            <p:ph type="sldNum" sz="quarter" idx="12"/>
          </p:nvPr>
        </p:nvSpPr>
        <p:spPr>
          <a:xfrm>
            <a:off x="8229600" y="76200"/>
            <a:ext cx="762000" cy="157789"/>
          </a:xfrm>
          <a:prstGeom prst="rect">
            <a:avLst/>
          </a:prstGeom>
        </p:spPr>
        <p:txBody>
          <a:bodyPr/>
          <a:lstStyle/>
          <a:p>
            <a:fld id="{F8DE7BB8-3791-314F-8F51-CFF600510362}" type="slidenum">
              <a:rPr lang="en-US">
                <a:solidFill>
                  <a:srgbClr val="005C91"/>
                </a:solidFill>
              </a:rPr>
              <a:pPr/>
              <a:t>‹Nº›</a:t>
            </a:fld>
            <a:endParaRPr lang="en-US">
              <a:solidFill>
                <a:srgbClr val="005C91"/>
              </a:solidFill>
            </a:endParaRPr>
          </a:p>
        </p:txBody>
      </p:sp>
    </p:spTree>
    <p:extLst>
      <p:ext uri="{BB962C8B-B14F-4D97-AF65-F5344CB8AC3E}">
        <p14:creationId xmlns:p14="http://schemas.microsoft.com/office/powerpoint/2010/main" val="208191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a:prstGeom prst="rect">
            <a:avLst/>
          </a:prstGeom>
        </p:spPr>
        <p:txBody>
          <a:bodyPr>
            <a:normAutofit/>
          </a:bodyPr>
          <a:lstStyle>
            <a:lvl1pPr algn="l">
              <a:defRPr sz="4400">
                <a:solidFill>
                  <a:schemeClr val="accent1"/>
                </a:solidFill>
              </a:defRPr>
            </a:lvl1pPr>
          </a:lstStyle>
          <a:p>
            <a:r>
              <a:rPr kumimoji="0" lang="en-US"/>
              <a:t>Click to edit Master title style</a:t>
            </a:r>
            <a:endParaRPr kumimoji="0" lang="en-US" dirty="0"/>
          </a:p>
        </p:txBody>
      </p:sp>
      <p:sp>
        <p:nvSpPr>
          <p:cNvPr id="3" name="Content Placeholder 2"/>
          <p:cNvSpPr>
            <a:spLocks noGrp="1"/>
          </p:cNvSpPr>
          <p:nvPr>
            <p:ph idx="1"/>
          </p:nvPr>
        </p:nvSpPr>
        <p:spPr>
          <a:xfrm>
            <a:off x="457200" y="1600200"/>
            <a:ext cx="7467600" cy="4525963"/>
          </a:xfrm>
          <a:prstGeom prst="rect">
            <a:avLst/>
          </a:prstGeom>
        </p:spPr>
        <p:txBody>
          <a:bodyPr/>
          <a:lstStyle>
            <a:lvl1pPr marL="420624" indent="-384048">
              <a:buClr>
                <a:srgbClr val="C79316"/>
              </a:buClr>
              <a:buFont typeface="Arial" pitchFamily="34" charset="0"/>
              <a:buChar char="•"/>
              <a:defRPr>
                <a:solidFill>
                  <a:schemeClr val="bg1"/>
                </a:solidFill>
              </a:defRPr>
            </a:lvl1pPr>
            <a:lvl2pPr marL="722376" indent="-274320">
              <a:buClr>
                <a:srgbClr val="C79316"/>
              </a:buClr>
              <a:buFont typeface="Wingdings" pitchFamily="2" charset="2"/>
              <a:buChar char="§"/>
              <a:defRPr>
                <a:solidFill>
                  <a:schemeClr val="bg1"/>
                </a:solidFill>
              </a:defRPr>
            </a:lvl2pPr>
            <a:lvl3pPr marL="1005840" indent="-256032">
              <a:buClr>
                <a:srgbClr val="C79316"/>
              </a:buClr>
              <a:buFont typeface="Arial" pitchFamily="34" charset="0"/>
              <a:buChar char="•"/>
              <a:defRPr>
                <a:solidFill>
                  <a:schemeClr val="bg1"/>
                </a:solidFill>
              </a:defRPr>
            </a:lvl3pPr>
            <a:lvl4pPr marL="1280160" indent="-237744">
              <a:buClr>
                <a:srgbClr val="C79316"/>
              </a:buClr>
              <a:buFont typeface="Wingdings" pitchFamily="2" charset="2"/>
              <a:buChar char="§"/>
              <a:defRPr>
                <a:solidFill>
                  <a:schemeClr val="bg1"/>
                </a:solidFill>
              </a:defRPr>
            </a:lvl4pPr>
            <a:lvl5pPr marL="1490472" indent="-182880">
              <a:buClr>
                <a:srgbClr val="C79316"/>
              </a:buClr>
              <a:buFont typeface="Arial" pitchFamily="34" charset="0"/>
              <a:buChar char="•"/>
              <a:defRPr>
                <a:solidFill>
                  <a:schemeClr val="bg1"/>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1200636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 Two-Line Title">
    <p:bg>
      <p:bgRef idx="1001">
        <a:schemeClr val="bg1"/>
      </p:bgRef>
    </p:bg>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4572000" y="0"/>
            <a:ext cx="4572000" cy="6858000"/>
          </a:xfrm>
          <a:prstGeom prst="rect">
            <a:avLst/>
          </a:prstGeom>
        </p:spPr>
        <p:txBody>
          <a:bodyPr vert="horz" lIns="365760" tIns="274320" anchor="t" anchorCtr="0"/>
          <a:lstStyle/>
          <a:p>
            <a:r>
              <a:rPr lang="en-US"/>
              <a:t>Drag picture to placeholder or click icon to add</a:t>
            </a:r>
          </a:p>
        </p:txBody>
      </p:sp>
      <p:sp>
        <p:nvSpPr>
          <p:cNvPr id="18" name="Text Placeholder 19"/>
          <p:cNvSpPr>
            <a:spLocks noGrp="1"/>
          </p:cNvSpPr>
          <p:nvPr>
            <p:ph type="body" sz="quarter" idx="11" hasCustomPrompt="1"/>
          </p:nvPr>
        </p:nvSpPr>
        <p:spPr>
          <a:xfrm>
            <a:off x="457200" y="4038600"/>
            <a:ext cx="3352800" cy="838200"/>
          </a:xfrm>
          <a:prstGeom prst="rect">
            <a:avLst/>
          </a:prstGeom>
        </p:spPr>
        <p:txBody>
          <a:bodyPr/>
          <a:lstStyle>
            <a:lvl1pPr marL="0" indent="0">
              <a:buNone/>
              <a:defRPr sz="2200" b="1" baseline="0">
                <a:solidFill>
                  <a:schemeClr val="tx1"/>
                </a:solidFill>
                <a:latin typeface="Arial" panose="020B0604020202020204" pitchFamily="34" charset="0"/>
                <a:cs typeface="Arial" panose="020B0604020202020204" pitchFamily="34" charset="0"/>
              </a:defRPr>
            </a:lvl1pPr>
          </a:lstStyle>
          <a:p>
            <a:pPr lvl="0"/>
            <a:r>
              <a:rPr lang="en-US" dirty="0"/>
              <a:t>Click to Add Presentation Title</a:t>
            </a:r>
          </a:p>
          <a:p>
            <a:pPr lvl="0"/>
            <a:endParaRPr lang="en-US" dirty="0"/>
          </a:p>
          <a:p>
            <a:pPr lvl="0"/>
            <a:endParaRPr lang="en-US" dirty="0"/>
          </a:p>
        </p:txBody>
      </p:sp>
      <p:pic>
        <p:nvPicPr>
          <p:cNvPr id="21" name="Picture 20" descr="ABET_OrangeWhit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431800"/>
            <a:ext cx="787400" cy="787400"/>
          </a:xfrm>
          <a:prstGeom prst="rect">
            <a:avLst/>
          </a:prstGeom>
        </p:spPr>
      </p:pic>
      <p:sp>
        <p:nvSpPr>
          <p:cNvPr id="19" name="Text Placeholder 19"/>
          <p:cNvSpPr>
            <a:spLocks noGrp="1"/>
          </p:cNvSpPr>
          <p:nvPr>
            <p:ph type="body" sz="quarter" idx="12" hasCustomPrompt="1"/>
          </p:nvPr>
        </p:nvSpPr>
        <p:spPr>
          <a:xfrm>
            <a:off x="457200" y="5029200"/>
            <a:ext cx="3352800" cy="381000"/>
          </a:xfrm>
          <a:prstGeom prst="rect">
            <a:avLst/>
          </a:prstGeom>
        </p:spPr>
        <p:txBody>
          <a:bodyPr/>
          <a:lstStyle>
            <a:lvl1pPr marL="0" indent="0">
              <a:buNone/>
              <a:defRPr sz="1800" b="0" baseline="0">
                <a:solidFill>
                  <a:schemeClr val="tx1"/>
                </a:solidFill>
                <a:latin typeface="Arial" panose="020B0604020202020204" pitchFamily="34" charset="0"/>
                <a:cs typeface="Arial" panose="020B0604020202020204" pitchFamily="34" charset="0"/>
              </a:defRPr>
            </a:lvl1pPr>
          </a:lstStyle>
          <a:p>
            <a:pPr lvl="0"/>
            <a:r>
              <a:rPr lang="en-US" dirty="0"/>
              <a:t>Presenter (First Last name)</a:t>
            </a:r>
          </a:p>
          <a:p>
            <a:pPr lvl="0"/>
            <a:endParaRPr lang="en-US" dirty="0"/>
          </a:p>
        </p:txBody>
      </p:sp>
      <p:sp>
        <p:nvSpPr>
          <p:cNvPr id="22" name="Text Placeholder 19"/>
          <p:cNvSpPr>
            <a:spLocks noGrp="1"/>
          </p:cNvSpPr>
          <p:nvPr>
            <p:ph type="body" sz="quarter" idx="13" hasCustomPrompt="1"/>
          </p:nvPr>
        </p:nvSpPr>
        <p:spPr>
          <a:xfrm>
            <a:off x="457200" y="5486400"/>
            <a:ext cx="3352800" cy="381000"/>
          </a:xfrm>
          <a:prstGeom prst="rect">
            <a:avLst/>
          </a:prstGeom>
        </p:spPr>
        <p:txBody>
          <a:bodyPr/>
          <a:lstStyle>
            <a:lvl1pPr marL="0" indent="0">
              <a:buNone/>
              <a:defRPr sz="1800" b="0" baseline="0">
                <a:solidFill>
                  <a:schemeClr val="tx1"/>
                </a:solidFill>
                <a:latin typeface="Arial" panose="020B0604020202020204" pitchFamily="34" charset="0"/>
                <a:cs typeface="Arial" panose="020B0604020202020204" pitchFamily="34" charset="0"/>
              </a:defRPr>
            </a:lvl1pPr>
          </a:lstStyle>
          <a:p>
            <a:pPr lvl="0"/>
            <a:r>
              <a:rPr lang="en-US" dirty="0"/>
              <a:t>Date (Month Day, Year)</a:t>
            </a:r>
          </a:p>
          <a:p>
            <a:pPr lvl="0"/>
            <a:endParaRPr lang="en-US" dirty="0"/>
          </a:p>
        </p:txBody>
      </p:sp>
    </p:spTree>
    <p:extLst>
      <p:ext uri="{BB962C8B-B14F-4D97-AF65-F5344CB8AC3E}">
        <p14:creationId xmlns:p14="http://schemas.microsoft.com/office/powerpoint/2010/main" val="29143568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 Three-Line Title">
    <p:bg>
      <p:bgRef idx="1001">
        <a:schemeClr val="bg1"/>
      </p:bgRef>
    </p:bg>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4572000" y="0"/>
            <a:ext cx="4572000" cy="6858000"/>
          </a:xfrm>
          <a:prstGeom prst="rect">
            <a:avLst/>
          </a:prstGeom>
        </p:spPr>
        <p:txBody>
          <a:bodyPr vert="horz" lIns="365760" tIns="274320" anchor="t" anchorCtr="0"/>
          <a:lstStyle/>
          <a:p>
            <a:r>
              <a:rPr lang="en-US"/>
              <a:t>Drag picture to placeholder or click icon to add</a:t>
            </a:r>
          </a:p>
        </p:txBody>
      </p:sp>
      <p:sp>
        <p:nvSpPr>
          <p:cNvPr id="18" name="Text Placeholder 19"/>
          <p:cNvSpPr>
            <a:spLocks noGrp="1"/>
          </p:cNvSpPr>
          <p:nvPr>
            <p:ph type="body" sz="quarter" idx="11" hasCustomPrompt="1"/>
          </p:nvPr>
        </p:nvSpPr>
        <p:spPr>
          <a:xfrm>
            <a:off x="457200" y="4038600"/>
            <a:ext cx="3352800" cy="1143000"/>
          </a:xfrm>
          <a:prstGeom prst="rect">
            <a:avLst/>
          </a:prstGeom>
        </p:spPr>
        <p:txBody>
          <a:bodyPr/>
          <a:lstStyle>
            <a:lvl1pPr marL="0" indent="0">
              <a:buNone/>
              <a:defRPr sz="2200" b="1" baseline="0">
                <a:solidFill>
                  <a:schemeClr val="tx1"/>
                </a:solidFill>
                <a:latin typeface="Arial" panose="020B0604020202020204" pitchFamily="34" charset="0"/>
                <a:cs typeface="Arial" panose="020B0604020202020204" pitchFamily="34" charset="0"/>
              </a:defRPr>
            </a:lvl1pPr>
          </a:lstStyle>
          <a:p>
            <a:pPr lvl="0"/>
            <a:r>
              <a:rPr lang="en-US" dirty="0"/>
              <a:t>Click to Add </a:t>
            </a:r>
            <a:br>
              <a:rPr lang="en-US" dirty="0"/>
            </a:br>
            <a:r>
              <a:rPr lang="en-US" dirty="0"/>
              <a:t>a Three-Line Presentation Title</a:t>
            </a:r>
          </a:p>
        </p:txBody>
      </p:sp>
      <p:pic>
        <p:nvPicPr>
          <p:cNvPr id="21" name="Picture 20" descr="ABET_OrangeWhit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431800"/>
            <a:ext cx="787400" cy="787400"/>
          </a:xfrm>
          <a:prstGeom prst="rect">
            <a:avLst/>
          </a:prstGeom>
        </p:spPr>
      </p:pic>
      <p:sp>
        <p:nvSpPr>
          <p:cNvPr id="19" name="Text Placeholder 19"/>
          <p:cNvSpPr>
            <a:spLocks noGrp="1"/>
          </p:cNvSpPr>
          <p:nvPr>
            <p:ph type="body" sz="quarter" idx="12" hasCustomPrompt="1"/>
          </p:nvPr>
        </p:nvSpPr>
        <p:spPr>
          <a:xfrm>
            <a:off x="457200" y="5334000"/>
            <a:ext cx="3352800" cy="381000"/>
          </a:xfrm>
          <a:prstGeom prst="rect">
            <a:avLst/>
          </a:prstGeom>
        </p:spPr>
        <p:txBody>
          <a:bodyPr/>
          <a:lstStyle>
            <a:lvl1pPr marL="0" indent="0">
              <a:buNone/>
              <a:defRPr sz="1800" b="0" baseline="0">
                <a:solidFill>
                  <a:schemeClr val="tx1"/>
                </a:solidFill>
                <a:latin typeface="Arial" panose="020B0604020202020204" pitchFamily="34" charset="0"/>
                <a:cs typeface="Arial" panose="020B0604020202020204" pitchFamily="34" charset="0"/>
              </a:defRPr>
            </a:lvl1pPr>
          </a:lstStyle>
          <a:p>
            <a:pPr lvl="0"/>
            <a:r>
              <a:rPr lang="en-US" dirty="0"/>
              <a:t>Presenter (First Last name)</a:t>
            </a:r>
          </a:p>
          <a:p>
            <a:pPr lvl="0"/>
            <a:endParaRPr lang="en-US" dirty="0"/>
          </a:p>
        </p:txBody>
      </p:sp>
      <p:sp>
        <p:nvSpPr>
          <p:cNvPr id="22" name="Text Placeholder 19"/>
          <p:cNvSpPr>
            <a:spLocks noGrp="1"/>
          </p:cNvSpPr>
          <p:nvPr>
            <p:ph type="body" sz="quarter" idx="13" hasCustomPrompt="1"/>
          </p:nvPr>
        </p:nvSpPr>
        <p:spPr>
          <a:xfrm>
            <a:off x="457200" y="5791200"/>
            <a:ext cx="3352800" cy="381000"/>
          </a:xfrm>
          <a:prstGeom prst="rect">
            <a:avLst/>
          </a:prstGeom>
        </p:spPr>
        <p:txBody>
          <a:bodyPr/>
          <a:lstStyle>
            <a:lvl1pPr marL="0" indent="0">
              <a:buNone/>
              <a:defRPr sz="1800" b="0" baseline="0">
                <a:solidFill>
                  <a:schemeClr val="tx1"/>
                </a:solidFill>
                <a:latin typeface="Arial" panose="020B0604020202020204" pitchFamily="34" charset="0"/>
                <a:cs typeface="Arial" panose="020B0604020202020204" pitchFamily="34" charset="0"/>
              </a:defRPr>
            </a:lvl1pPr>
          </a:lstStyle>
          <a:p>
            <a:pPr lvl="0"/>
            <a:r>
              <a:rPr lang="en-US" dirty="0"/>
              <a:t>Date (Month Day, Year)</a:t>
            </a:r>
          </a:p>
          <a:p>
            <a:pPr lvl="0"/>
            <a:endParaRPr lang="en-US" dirty="0"/>
          </a:p>
        </p:txBody>
      </p:sp>
    </p:spTree>
    <p:extLst>
      <p:ext uri="{BB962C8B-B14F-4D97-AF65-F5344CB8AC3E}">
        <p14:creationId xmlns:p14="http://schemas.microsoft.com/office/powerpoint/2010/main" val="3668730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Slide - Three-Line Title">
    <p:bg>
      <p:bgRef idx="1001">
        <a:schemeClr val="bg1"/>
      </p:bgRef>
    </p:bg>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4572000" y="0"/>
            <a:ext cx="4572000" cy="6858000"/>
          </a:xfrm>
          <a:prstGeom prst="rect">
            <a:avLst/>
          </a:prstGeom>
        </p:spPr>
        <p:txBody>
          <a:bodyPr vert="horz" lIns="365760" tIns="274320" anchor="t" anchorCtr="0"/>
          <a:lstStyle/>
          <a:p>
            <a:r>
              <a:rPr lang="en-US"/>
              <a:t>Drag picture to placeholder or click icon to add</a:t>
            </a:r>
          </a:p>
        </p:txBody>
      </p:sp>
      <p:sp>
        <p:nvSpPr>
          <p:cNvPr id="18" name="Text Placeholder 19"/>
          <p:cNvSpPr>
            <a:spLocks noGrp="1"/>
          </p:cNvSpPr>
          <p:nvPr>
            <p:ph type="body" sz="quarter" idx="11" hasCustomPrompt="1"/>
          </p:nvPr>
        </p:nvSpPr>
        <p:spPr>
          <a:xfrm>
            <a:off x="457200" y="4038600"/>
            <a:ext cx="3352800" cy="1524000"/>
          </a:xfrm>
          <a:prstGeom prst="rect">
            <a:avLst/>
          </a:prstGeom>
        </p:spPr>
        <p:txBody>
          <a:bodyPr/>
          <a:lstStyle>
            <a:lvl1pPr marL="0" indent="0">
              <a:buNone/>
              <a:defRPr sz="2200" b="1" baseline="0">
                <a:solidFill>
                  <a:srgbClr val="FFFFFF"/>
                </a:solidFill>
                <a:latin typeface="Arial" panose="020B0604020202020204" pitchFamily="34" charset="0"/>
                <a:cs typeface="Arial" panose="020B0604020202020204" pitchFamily="34" charset="0"/>
              </a:defRPr>
            </a:lvl1pPr>
          </a:lstStyle>
          <a:p>
            <a:pPr lvl="0"/>
            <a:r>
              <a:rPr lang="en-US" dirty="0"/>
              <a:t>Click to Add </a:t>
            </a:r>
            <a:br>
              <a:rPr lang="en-US" dirty="0"/>
            </a:br>
            <a:r>
              <a:rPr lang="en-US" dirty="0"/>
              <a:t>a Four-Line Presentation Title </a:t>
            </a:r>
            <a:br>
              <a:rPr lang="en-US" dirty="0"/>
            </a:br>
            <a:r>
              <a:rPr lang="en-US" dirty="0"/>
              <a:t>to the Slide</a:t>
            </a:r>
          </a:p>
        </p:txBody>
      </p:sp>
      <p:pic>
        <p:nvPicPr>
          <p:cNvPr id="21" name="Picture 20" descr="ABET_OrangeWhit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431800"/>
            <a:ext cx="787400" cy="787400"/>
          </a:xfrm>
          <a:prstGeom prst="rect">
            <a:avLst/>
          </a:prstGeom>
        </p:spPr>
      </p:pic>
      <p:sp>
        <p:nvSpPr>
          <p:cNvPr id="19" name="Text Placeholder 19"/>
          <p:cNvSpPr>
            <a:spLocks noGrp="1"/>
          </p:cNvSpPr>
          <p:nvPr>
            <p:ph type="body" sz="quarter" idx="12" hasCustomPrompt="1"/>
          </p:nvPr>
        </p:nvSpPr>
        <p:spPr>
          <a:xfrm>
            <a:off x="457200" y="5678424"/>
            <a:ext cx="3352800" cy="381000"/>
          </a:xfrm>
          <a:prstGeom prst="rect">
            <a:avLst/>
          </a:prstGeom>
        </p:spPr>
        <p:txBody>
          <a:bodyPr/>
          <a:lstStyle>
            <a:lvl1pPr marL="0" indent="0">
              <a:buNone/>
              <a:defRPr sz="1800" b="0" baseline="0">
                <a:solidFill>
                  <a:schemeClr val="tx1"/>
                </a:solidFill>
                <a:latin typeface="Arial" panose="020B0604020202020204" pitchFamily="34" charset="0"/>
                <a:cs typeface="Arial" panose="020B0604020202020204" pitchFamily="34" charset="0"/>
              </a:defRPr>
            </a:lvl1pPr>
          </a:lstStyle>
          <a:p>
            <a:pPr lvl="0"/>
            <a:r>
              <a:rPr lang="en-US" dirty="0"/>
              <a:t>Presenter (First Last name)</a:t>
            </a:r>
          </a:p>
          <a:p>
            <a:pPr lvl="0"/>
            <a:endParaRPr lang="en-US" dirty="0"/>
          </a:p>
        </p:txBody>
      </p:sp>
      <p:sp>
        <p:nvSpPr>
          <p:cNvPr id="22" name="Text Placeholder 19"/>
          <p:cNvSpPr>
            <a:spLocks noGrp="1"/>
          </p:cNvSpPr>
          <p:nvPr>
            <p:ph type="body" sz="quarter" idx="13" hasCustomPrompt="1"/>
          </p:nvPr>
        </p:nvSpPr>
        <p:spPr>
          <a:xfrm>
            <a:off x="457200" y="6135624"/>
            <a:ext cx="3352800" cy="381000"/>
          </a:xfrm>
          <a:prstGeom prst="rect">
            <a:avLst/>
          </a:prstGeom>
        </p:spPr>
        <p:txBody>
          <a:bodyPr/>
          <a:lstStyle>
            <a:lvl1pPr marL="0" indent="0">
              <a:buNone/>
              <a:defRPr sz="1800" b="0" baseline="0">
                <a:solidFill>
                  <a:schemeClr val="tx1"/>
                </a:solidFill>
                <a:latin typeface="Arial" panose="020B0604020202020204" pitchFamily="34" charset="0"/>
                <a:cs typeface="Arial" panose="020B0604020202020204" pitchFamily="34" charset="0"/>
              </a:defRPr>
            </a:lvl1pPr>
          </a:lstStyle>
          <a:p>
            <a:pPr lvl="0"/>
            <a:r>
              <a:rPr lang="en-US" dirty="0"/>
              <a:t>Date (Month Day, Year)</a:t>
            </a:r>
          </a:p>
          <a:p>
            <a:pPr lvl="0"/>
            <a:endParaRPr lang="en-US" dirty="0"/>
          </a:p>
        </p:txBody>
      </p:sp>
    </p:spTree>
    <p:extLst>
      <p:ext uri="{BB962C8B-B14F-4D97-AF65-F5344CB8AC3E}">
        <p14:creationId xmlns:p14="http://schemas.microsoft.com/office/powerpoint/2010/main" val="15331810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Three-Line Title">
    <p:bg>
      <p:bgRef idx="1001">
        <a:schemeClr val="bg1"/>
      </p:bgRef>
    </p:bg>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4572000" y="0"/>
            <a:ext cx="4572000" cy="6858000"/>
          </a:xfrm>
          <a:prstGeom prst="rect">
            <a:avLst/>
          </a:prstGeom>
        </p:spPr>
        <p:txBody>
          <a:bodyPr vert="horz" lIns="365760" tIns="274320" anchor="t" anchorCtr="0"/>
          <a:lstStyle/>
          <a:p>
            <a:r>
              <a:rPr lang="en-US"/>
              <a:t>Click icon to add picture</a:t>
            </a:r>
          </a:p>
        </p:txBody>
      </p:sp>
      <p:sp>
        <p:nvSpPr>
          <p:cNvPr id="18" name="Text Placeholder 19"/>
          <p:cNvSpPr>
            <a:spLocks noGrp="1"/>
          </p:cNvSpPr>
          <p:nvPr>
            <p:ph type="body" sz="quarter" idx="11" hasCustomPrompt="1"/>
          </p:nvPr>
        </p:nvSpPr>
        <p:spPr>
          <a:xfrm>
            <a:off x="457200" y="4038600"/>
            <a:ext cx="3352800" cy="1143000"/>
          </a:xfrm>
          <a:prstGeom prst="rect">
            <a:avLst/>
          </a:prstGeom>
        </p:spPr>
        <p:txBody>
          <a:bodyPr/>
          <a:lstStyle>
            <a:lvl1pPr marL="0" indent="0">
              <a:buNone/>
              <a:defRPr sz="2200" b="1" baseline="0">
                <a:solidFill>
                  <a:schemeClr val="tx1"/>
                </a:solidFill>
                <a:latin typeface="Arial" panose="020B0604020202020204" pitchFamily="34" charset="0"/>
                <a:cs typeface="Arial" panose="020B0604020202020204" pitchFamily="34" charset="0"/>
              </a:defRPr>
            </a:lvl1pPr>
          </a:lstStyle>
          <a:p>
            <a:pPr lvl="0"/>
            <a:r>
              <a:rPr lang="en-US" dirty="0"/>
              <a:t>Click to Add </a:t>
            </a:r>
            <a:br>
              <a:rPr lang="en-US" dirty="0"/>
            </a:br>
            <a:r>
              <a:rPr lang="en-US" dirty="0"/>
              <a:t>a Three-Line Presentation Title</a:t>
            </a:r>
          </a:p>
        </p:txBody>
      </p:sp>
      <p:pic>
        <p:nvPicPr>
          <p:cNvPr id="21" name="Picture 20" descr="ABET_OrangeWhit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431800"/>
            <a:ext cx="787400" cy="787400"/>
          </a:xfrm>
          <a:prstGeom prst="rect">
            <a:avLst/>
          </a:prstGeom>
        </p:spPr>
      </p:pic>
      <p:sp>
        <p:nvSpPr>
          <p:cNvPr id="19" name="Text Placeholder 19"/>
          <p:cNvSpPr>
            <a:spLocks noGrp="1"/>
          </p:cNvSpPr>
          <p:nvPr>
            <p:ph type="body" sz="quarter" idx="12" hasCustomPrompt="1"/>
          </p:nvPr>
        </p:nvSpPr>
        <p:spPr>
          <a:xfrm>
            <a:off x="457200" y="5334000"/>
            <a:ext cx="3352800" cy="381000"/>
          </a:xfrm>
          <a:prstGeom prst="rect">
            <a:avLst/>
          </a:prstGeom>
        </p:spPr>
        <p:txBody>
          <a:bodyPr/>
          <a:lstStyle>
            <a:lvl1pPr marL="0" indent="0">
              <a:buNone/>
              <a:defRPr sz="1800" b="0" baseline="0">
                <a:solidFill>
                  <a:schemeClr val="tx1"/>
                </a:solidFill>
                <a:latin typeface="Arial" panose="020B0604020202020204" pitchFamily="34" charset="0"/>
                <a:cs typeface="Arial" panose="020B0604020202020204" pitchFamily="34" charset="0"/>
              </a:defRPr>
            </a:lvl1pPr>
          </a:lstStyle>
          <a:p>
            <a:pPr lvl="0"/>
            <a:r>
              <a:rPr lang="en-US" dirty="0"/>
              <a:t>Presenter (First Last name)</a:t>
            </a:r>
          </a:p>
          <a:p>
            <a:pPr lvl="0"/>
            <a:endParaRPr lang="en-US" dirty="0"/>
          </a:p>
        </p:txBody>
      </p:sp>
      <p:sp>
        <p:nvSpPr>
          <p:cNvPr id="22" name="Text Placeholder 19"/>
          <p:cNvSpPr>
            <a:spLocks noGrp="1"/>
          </p:cNvSpPr>
          <p:nvPr>
            <p:ph type="body" sz="quarter" idx="13" hasCustomPrompt="1"/>
          </p:nvPr>
        </p:nvSpPr>
        <p:spPr>
          <a:xfrm>
            <a:off x="457200" y="5791200"/>
            <a:ext cx="3352800" cy="381000"/>
          </a:xfrm>
          <a:prstGeom prst="rect">
            <a:avLst/>
          </a:prstGeom>
        </p:spPr>
        <p:txBody>
          <a:bodyPr/>
          <a:lstStyle>
            <a:lvl1pPr marL="0" indent="0">
              <a:buNone/>
              <a:defRPr sz="1800" b="0" baseline="0">
                <a:solidFill>
                  <a:schemeClr val="tx1"/>
                </a:solidFill>
                <a:latin typeface="Arial" panose="020B0604020202020204" pitchFamily="34" charset="0"/>
                <a:cs typeface="Arial" panose="020B0604020202020204" pitchFamily="34" charset="0"/>
              </a:defRPr>
            </a:lvl1pPr>
          </a:lstStyle>
          <a:p>
            <a:pPr lvl="0"/>
            <a:r>
              <a:rPr lang="en-US" dirty="0"/>
              <a:t>Date (Month Day, Year)</a:t>
            </a:r>
          </a:p>
          <a:p>
            <a:pPr lvl="0"/>
            <a:endParaRPr lang="en-US" dirty="0"/>
          </a:p>
        </p:txBody>
      </p:sp>
    </p:spTree>
    <p:extLst>
      <p:ext uri="{BB962C8B-B14F-4D97-AF65-F5344CB8AC3E}">
        <p14:creationId xmlns:p14="http://schemas.microsoft.com/office/powerpoint/2010/main" val="606941888"/>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Text Placeholder 15"/>
          <p:cNvSpPr>
            <a:spLocks noGrp="1"/>
          </p:cNvSpPr>
          <p:nvPr>
            <p:ph type="body" sz="quarter" idx="10" hasCustomPrompt="1"/>
          </p:nvPr>
        </p:nvSpPr>
        <p:spPr>
          <a:xfrm>
            <a:off x="457200" y="1600200"/>
            <a:ext cx="8229600" cy="4343400"/>
          </a:xfrm>
          <a:prstGeom prst="rect">
            <a:avLst/>
          </a:prstGeom>
        </p:spPr>
        <p:txBody>
          <a:bodyPr/>
          <a:lstStyle>
            <a:lvl1pPr marL="339725" marR="0" indent="-303213" algn="l" defTabSz="914400" rtl="0" eaLnBrk="1" fontAlgn="auto" latinLnBrk="0" hangingPunct="1">
              <a:lnSpc>
                <a:spcPct val="100000"/>
              </a:lnSpc>
              <a:spcBef>
                <a:spcPts val="0"/>
              </a:spcBef>
              <a:spcAft>
                <a:spcPts val="600"/>
              </a:spcAft>
              <a:buClr>
                <a:srgbClr val="FC4F08"/>
              </a:buClr>
              <a:buSzPct val="100000"/>
              <a:buFont typeface="Arial"/>
              <a:buChar char="•"/>
              <a:tabLst/>
              <a:defRPr sz="3200">
                <a:solidFill>
                  <a:srgbClr val="545150"/>
                </a:solidFill>
                <a:latin typeface="Arial" panose="020B0604020202020204" pitchFamily="34" charset="0"/>
                <a:cs typeface="Arial" panose="020B0604020202020204" pitchFamily="34" charset="0"/>
              </a:defRPr>
            </a:lvl1pPr>
            <a:lvl2pPr marL="742950" indent="-285750" eaLnBrk="1" latinLnBrk="0" hangingPunct="1">
              <a:spcBef>
                <a:spcPts val="0"/>
              </a:spcBef>
              <a:spcAft>
                <a:spcPts val="600"/>
              </a:spcAft>
              <a:buClr>
                <a:srgbClr val="FC4F08"/>
              </a:buClr>
              <a:buSzPct val="100000"/>
              <a:buFont typeface="Arial"/>
              <a:buChar char="•"/>
              <a:defRPr sz="2800">
                <a:solidFill>
                  <a:srgbClr val="545150"/>
                </a:solidFill>
                <a:latin typeface="Arial" panose="020B0604020202020204" pitchFamily="34" charset="0"/>
                <a:cs typeface="Arial" panose="020B0604020202020204" pitchFamily="34" charset="0"/>
              </a:defRPr>
            </a:lvl2pPr>
            <a:lvl3pPr eaLnBrk="1" latinLnBrk="0" hangingPunct="1">
              <a:spcBef>
                <a:spcPts val="0"/>
              </a:spcBef>
              <a:spcAft>
                <a:spcPts val="600"/>
              </a:spcAft>
              <a:buClr>
                <a:srgbClr val="FC4F08"/>
              </a:buClr>
              <a:buSzPct val="100000"/>
              <a:buFont typeface="Arial"/>
              <a:buChar char="•"/>
              <a:defRPr sz="2400">
                <a:solidFill>
                  <a:srgbClr val="545150"/>
                </a:solidFill>
                <a:latin typeface="Arial" panose="020B0604020202020204" pitchFamily="34" charset="0"/>
                <a:cs typeface="Arial" panose="020B0604020202020204" pitchFamily="34" charset="0"/>
              </a:defRPr>
            </a:lvl3pPr>
            <a:lvl4pPr eaLnBrk="1" latinLnBrk="0" hangingPunct="1">
              <a:spcBef>
                <a:spcPts val="0"/>
              </a:spcBef>
              <a:spcAft>
                <a:spcPts val="600"/>
              </a:spcAft>
              <a:buClr>
                <a:srgbClr val="FC4F08"/>
              </a:buClr>
              <a:buSzPct val="100000"/>
              <a:buFont typeface="Arial"/>
              <a:buChar char="•"/>
              <a:defRPr sz="2000">
                <a:solidFill>
                  <a:srgbClr val="545150"/>
                </a:solidFill>
                <a:latin typeface="Arial" panose="020B0604020202020204" pitchFamily="34" charset="0"/>
                <a:cs typeface="Arial" panose="020B0604020202020204" pitchFamily="34" charset="0"/>
              </a:defRPr>
            </a:lvl4pPr>
            <a:lvl5pPr eaLnBrk="1" latinLnBrk="0" hangingPunct="1">
              <a:spcBef>
                <a:spcPts val="0"/>
              </a:spcBef>
              <a:spcAft>
                <a:spcPts val="600"/>
              </a:spcAft>
              <a:buClr>
                <a:srgbClr val="FC4F08"/>
              </a:buClr>
              <a:buSzPct val="100000"/>
              <a:buFont typeface="Arial"/>
              <a:buChar char="•"/>
              <a:defRPr sz="1800">
                <a:solidFill>
                  <a:srgbClr val="545150"/>
                </a:solidFill>
                <a:latin typeface="Arial" panose="020B0604020202020204" pitchFamily="34" charset="0"/>
                <a:cs typeface="Arial" panose="020B0604020202020204" pitchFamily="34" charset="0"/>
              </a:defRPr>
            </a:lvl5pPr>
          </a:lstStyle>
          <a:p>
            <a:pPr lvl="0" eaLnBrk="1" latinLnBrk="0" hangingPunct="1"/>
            <a:r>
              <a:rPr lang="en-US" dirty="0"/>
              <a:t>Click to edit Text</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20" name="Text Placeholder 19"/>
          <p:cNvSpPr>
            <a:spLocks noGrp="1"/>
          </p:cNvSpPr>
          <p:nvPr>
            <p:ph type="body" sz="quarter" idx="11" hasCustomPrompt="1"/>
          </p:nvPr>
        </p:nvSpPr>
        <p:spPr>
          <a:xfrm>
            <a:off x="457200" y="502920"/>
            <a:ext cx="8229600" cy="792480"/>
          </a:xfrm>
          <a:prstGeom prst="rect">
            <a:avLst/>
          </a:prstGeom>
        </p:spPr>
        <p:txBody>
          <a:bodyPr/>
          <a:lstStyle>
            <a:lvl1pPr marL="0" indent="0">
              <a:buNone/>
              <a:defRPr sz="4000" b="1" baseline="0">
                <a:solidFill>
                  <a:srgbClr val="FC4F08"/>
                </a:solidFill>
                <a:latin typeface="Arial" panose="020B0604020202020204" pitchFamily="34" charset="0"/>
                <a:cs typeface="Arial" panose="020B0604020202020204" pitchFamily="34" charset="0"/>
              </a:defRPr>
            </a:lvl1pPr>
          </a:lstStyle>
          <a:p>
            <a:pPr lvl="0"/>
            <a:r>
              <a:rPr lang="en-US" dirty="0"/>
              <a:t>Click to Add Title</a:t>
            </a:r>
          </a:p>
        </p:txBody>
      </p:sp>
    </p:spTree>
    <p:extLst>
      <p:ext uri="{BB962C8B-B14F-4D97-AF65-F5344CB8AC3E}">
        <p14:creationId xmlns:p14="http://schemas.microsoft.com/office/powerpoint/2010/main" val="414438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orient="horz" pos="62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 Two-Line Title">
    <p:spTree>
      <p:nvGrpSpPr>
        <p:cNvPr id="1" name=""/>
        <p:cNvGrpSpPr/>
        <p:nvPr/>
      </p:nvGrpSpPr>
      <p:grpSpPr>
        <a:xfrm>
          <a:off x="0" y="0"/>
          <a:ext cx="0" cy="0"/>
          <a:chOff x="0" y="0"/>
          <a:chExt cx="0" cy="0"/>
        </a:xfrm>
      </p:grpSpPr>
      <p:sp>
        <p:nvSpPr>
          <p:cNvPr id="16" name="Text Placeholder 15"/>
          <p:cNvSpPr>
            <a:spLocks noGrp="1"/>
          </p:cNvSpPr>
          <p:nvPr>
            <p:ph type="body" sz="quarter" idx="10" hasCustomPrompt="1"/>
          </p:nvPr>
        </p:nvSpPr>
        <p:spPr>
          <a:xfrm>
            <a:off x="457200" y="1600200"/>
            <a:ext cx="8229600" cy="4343400"/>
          </a:xfrm>
          <a:prstGeom prst="rect">
            <a:avLst/>
          </a:prstGeom>
        </p:spPr>
        <p:txBody>
          <a:bodyPr/>
          <a:lstStyle>
            <a:lvl1pPr marL="339725" marR="0" indent="-303213" algn="l" defTabSz="914400" rtl="0" eaLnBrk="1" fontAlgn="auto" latinLnBrk="0" hangingPunct="1">
              <a:lnSpc>
                <a:spcPct val="100000"/>
              </a:lnSpc>
              <a:spcBef>
                <a:spcPts val="0"/>
              </a:spcBef>
              <a:spcAft>
                <a:spcPts val="600"/>
              </a:spcAft>
              <a:buClr>
                <a:srgbClr val="FC4F08"/>
              </a:buClr>
              <a:buSzPct val="100000"/>
              <a:buFont typeface="Arial"/>
              <a:buChar char="•"/>
              <a:tabLst/>
              <a:defRPr sz="3200">
                <a:solidFill>
                  <a:srgbClr val="545150"/>
                </a:solidFill>
                <a:latin typeface="Arial" panose="020B0604020202020204" pitchFamily="34" charset="0"/>
                <a:cs typeface="Arial" panose="020B0604020202020204" pitchFamily="34" charset="0"/>
              </a:defRPr>
            </a:lvl1pPr>
            <a:lvl2pPr marL="742950" indent="-285750" eaLnBrk="1" latinLnBrk="0" hangingPunct="1">
              <a:spcBef>
                <a:spcPts val="0"/>
              </a:spcBef>
              <a:spcAft>
                <a:spcPts val="600"/>
              </a:spcAft>
              <a:buClr>
                <a:srgbClr val="FC4F08"/>
              </a:buClr>
              <a:buSzPct val="100000"/>
              <a:buFont typeface="Arial"/>
              <a:buChar char="•"/>
              <a:defRPr sz="2800">
                <a:solidFill>
                  <a:srgbClr val="545150"/>
                </a:solidFill>
                <a:latin typeface="Arial" panose="020B0604020202020204" pitchFamily="34" charset="0"/>
                <a:cs typeface="Arial" panose="020B0604020202020204" pitchFamily="34" charset="0"/>
              </a:defRPr>
            </a:lvl2pPr>
            <a:lvl3pPr eaLnBrk="1" latinLnBrk="0" hangingPunct="1">
              <a:spcBef>
                <a:spcPts val="0"/>
              </a:spcBef>
              <a:spcAft>
                <a:spcPts val="600"/>
              </a:spcAft>
              <a:buClr>
                <a:srgbClr val="FC4F08"/>
              </a:buClr>
              <a:buSzPct val="100000"/>
              <a:buFont typeface="Arial"/>
              <a:buChar char="•"/>
              <a:defRPr sz="2400">
                <a:solidFill>
                  <a:srgbClr val="545150"/>
                </a:solidFill>
                <a:latin typeface="Arial" panose="020B0604020202020204" pitchFamily="34" charset="0"/>
                <a:cs typeface="Arial" panose="020B0604020202020204" pitchFamily="34" charset="0"/>
              </a:defRPr>
            </a:lvl3pPr>
            <a:lvl4pPr eaLnBrk="1" latinLnBrk="0" hangingPunct="1">
              <a:spcBef>
                <a:spcPts val="0"/>
              </a:spcBef>
              <a:spcAft>
                <a:spcPts val="600"/>
              </a:spcAft>
              <a:buClr>
                <a:srgbClr val="FC4F08"/>
              </a:buClr>
              <a:buSzPct val="100000"/>
              <a:buFont typeface="Arial"/>
              <a:buChar char="•"/>
              <a:defRPr sz="2000">
                <a:solidFill>
                  <a:srgbClr val="545150"/>
                </a:solidFill>
                <a:latin typeface="Arial" panose="020B0604020202020204" pitchFamily="34" charset="0"/>
                <a:cs typeface="Arial" panose="020B0604020202020204" pitchFamily="34" charset="0"/>
              </a:defRPr>
            </a:lvl4pPr>
            <a:lvl5pPr eaLnBrk="1" latinLnBrk="0" hangingPunct="1">
              <a:spcBef>
                <a:spcPts val="0"/>
              </a:spcBef>
              <a:spcAft>
                <a:spcPts val="600"/>
              </a:spcAft>
              <a:buClr>
                <a:srgbClr val="FC4F08"/>
              </a:buClr>
              <a:buSzPct val="100000"/>
              <a:buFont typeface="Arial"/>
              <a:buChar char="•"/>
              <a:defRPr sz="1800">
                <a:solidFill>
                  <a:srgbClr val="545150"/>
                </a:solidFill>
                <a:latin typeface="Arial" panose="020B0604020202020204" pitchFamily="34" charset="0"/>
                <a:cs typeface="Arial" panose="020B0604020202020204" pitchFamily="34" charset="0"/>
              </a:defRPr>
            </a:lvl5pPr>
          </a:lstStyle>
          <a:p>
            <a:pPr lvl="0" eaLnBrk="1" latinLnBrk="0" hangingPunct="1"/>
            <a:r>
              <a:rPr lang="en-US" dirty="0"/>
              <a:t>Click to edit Text</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20" name="Text Placeholder 19"/>
          <p:cNvSpPr>
            <a:spLocks noGrp="1"/>
          </p:cNvSpPr>
          <p:nvPr>
            <p:ph type="body" sz="quarter" idx="11" hasCustomPrompt="1"/>
          </p:nvPr>
        </p:nvSpPr>
        <p:spPr>
          <a:xfrm>
            <a:off x="457200" y="274320"/>
            <a:ext cx="8229600" cy="792480"/>
          </a:xfrm>
          <a:prstGeom prst="rect">
            <a:avLst/>
          </a:prstGeom>
        </p:spPr>
        <p:txBody>
          <a:bodyPr/>
          <a:lstStyle>
            <a:lvl1pPr marL="0" indent="0">
              <a:buNone/>
              <a:defRPr sz="3600" b="1" baseline="0">
                <a:solidFill>
                  <a:srgbClr val="FC4F08"/>
                </a:solidFill>
                <a:latin typeface="Arial" panose="020B0604020202020204" pitchFamily="34" charset="0"/>
                <a:cs typeface="Arial" panose="020B0604020202020204" pitchFamily="34" charset="0"/>
              </a:defRPr>
            </a:lvl1pPr>
          </a:lstStyle>
          <a:p>
            <a:pPr lvl="0"/>
            <a:r>
              <a:rPr lang="en-US" dirty="0"/>
              <a:t>Click to Add </a:t>
            </a:r>
            <a:br>
              <a:rPr lang="en-US" dirty="0"/>
            </a:br>
            <a:r>
              <a:rPr lang="en-US" dirty="0"/>
              <a:t>Two-Line Title</a:t>
            </a:r>
          </a:p>
        </p:txBody>
      </p:sp>
    </p:spTree>
    <p:extLst>
      <p:ext uri="{BB962C8B-B14F-4D97-AF65-F5344CB8AC3E}">
        <p14:creationId xmlns:p14="http://schemas.microsoft.com/office/powerpoint/2010/main" val="11049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3" name="Text Placeholder 15"/>
          <p:cNvSpPr>
            <a:spLocks noGrp="1"/>
          </p:cNvSpPr>
          <p:nvPr>
            <p:ph type="body" sz="quarter" idx="10" hasCustomPrompt="1"/>
          </p:nvPr>
        </p:nvSpPr>
        <p:spPr>
          <a:xfrm>
            <a:off x="457200" y="1600200"/>
            <a:ext cx="8229600" cy="4038600"/>
          </a:xfrm>
          <a:prstGeom prst="rect">
            <a:avLst/>
          </a:prstGeom>
        </p:spPr>
        <p:txBody>
          <a:bodyPr/>
          <a:lstStyle>
            <a:lvl1pPr marL="576263" marR="0" indent="-576263" algn="l" defTabSz="914400" rtl="0" eaLnBrk="1" fontAlgn="auto" latinLnBrk="0" hangingPunct="1">
              <a:lnSpc>
                <a:spcPct val="100000"/>
              </a:lnSpc>
              <a:spcBef>
                <a:spcPts val="0"/>
              </a:spcBef>
              <a:spcAft>
                <a:spcPts val="600"/>
              </a:spcAft>
              <a:buClr>
                <a:srgbClr val="FC4F08"/>
              </a:buClr>
              <a:buSzPct val="90000"/>
              <a:buFont typeface="+mj-lt"/>
              <a:buAutoNum type="arabicParenR"/>
              <a:tabLst/>
              <a:defRPr sz="3200" baseline="0">
                <a:solidFill>
                  <a:srgbClr val="545150"/>
                </a:solidFill>
                <a:latin typeface="Arial" panose="020B0604020202020204" pitchFamily="34" charset="0"/>
                <a:cs typeface="Arial" panose="020B0604020202020204" pitchFamily="34" charset="0"/>
              </a:defRPr>
            </a:lvl1pPr>
            <a:lvl2pPr marL="971550" indent="-284163" eaLnBrk="1" latinLnBrk="0" hangingPunct="1">
              <a:spcBef>
                <a:spcPts val="0"/>
              </a:spcBef>
              <a:spcAft>
                <a:spcPts val="600"/>
              </a:spcAft>
              <a:buClr>
                <a:srgbClr val="FC4F08"/>
              </a:buClr>
              <a:buSzPct val="100000"/>
              <a:buFont typeface="Arial"/>
              <a:buChar char="•"/>
              <a:defRPr sz="2800" baseline="0">
                <a:solidFill>
                  <a:srgbClr val="545150"/>
                </a:solidFill>
                <a:latin typeface="Arial" panose="020B0604020202020204" pitchFamily="34" charset="0"/>
                <a:cs typeface="Arial" panose="020B0604020202020204" pitchFamily="34" charset="0"/>
              </a:defRPr>
            </a:lvl2pPr>
            <a:lvl3pPr marL="1435100" indent="-239713" eaLnBrk="1" latinLnBrk="0" hangingPunct="1">
              <a:spcBef>
                <a:spcPts val="0"/>
              </a:spcBef>
              <a:spcAft>
                <a:spcPts val="600"/>
              </a:spcAft>
              <a:buClr>
                <a:srgbClr val="FF6C2C"/>
              </a:buClr>
              <a:buSzPct val="100000"/>
              <a:buFont typeface="Arial"/>
              <a:buChar char="•"/>
              <a:defRPr sz="2400" baseline="0">
                <a:solidFill>
                  <a:srgbClr val="545150"/>
                </a:solidFill>
                <a:latin typeface="Arial" panose="020B0604020202020204" pitchFamily="34" charset="0"/>
                <a:cs typeface="Arial" panose="020B0604020202020204" pitchFamily="34" charset="0"/>
              </a:defRPr>
            </a:lvl3pPr>
            <a:lvl4pPr marL="1941513" indent="-225425" eaLnBrk="1" latinLnBrk="0" hangingPunct="1">
              <a:spcBef>
                <a:spcPts val="0"/>
              </a:spcBef>
              <a:spcAft>
                <a:spcPts val="600"/>
              </a:spcAft>
              <a:buClr>
                <a:srgbClr val="FF6C2C"/>
              </a:buClr>
              <a:buSzPct val="100000"/>
              <a:buFont typeface="Arial"/>
              <a:buChar char="•"/>
              <a:defRPr sz="2000">
                <a:solidFill>
                  <a:srgbClr val="545150"/>
                </a:solidFill>
                <a:latin typeface="Arial" panose="020B0604020202020204" pitchFamily="34" charset="0"/>
                <a:cs typeface="Arial" panose="020B0604020202020204" pitchFamily="34" charset="0"/>
              </a:defRPr>
            </a:lvl4pPr>
            <a:lvl5pPr marL="1774825" indent="-287338" eaLnBrk="1" latinLnBrk="0" hangingPunct="1">
              <a:buClr>
                <a:srgbClr val="FF6C2C"/>
              </a:buClr>
              <a:buSzPct val="100000"/>
              <a:buFont typeface="Arial"/>
              <a:buChar char="•"/>
              <a:defRPr sz="2600" baseline="0">
                <a:solidFill>
                  <a:schemeClr val="tx1">
                    <a:lumMod val="50000"/>
                    <a:lumOff val="50000"/>
                  </a:schemeClr>
                </a:solidFill>
                <a:latin typeface="Arial" panose="020B0604020202020204" pitchFamily="34" charset="0"/>
                <a:cs typeface="Arial" panose="020B0604020202020204" pitchFamily="34" charset="0"/>
              </a:defRPr>
            </a:lvl5pPr>
          </a:lstStyle>
          <a:p>
            <a:pPr lvl="0" eaLnBrk="1" latinLnBrk="0" hangingPunct="1"/>
            <a:r>
              <a:rPr lang="en-US" dirty="0"/>
              <a:t>Click to edit text</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0" eaLnBrk="1" latinLnBrk="0" hangingPunct="1"/>
            <a:r>
              <a:rPr lang="en-US" dirty="0"/>
              <a:t>Click to edit text</a:t>
            </a:r>
          </a:p>
          <a:p>
            <a:pPr lvl="0" eaLnBrk="1" latinLnBrk="0" hangingPunct="1"/>
            <a:r>
              <a:rPr lang="en-US" dirty="0"/>
              <a:t>Click to edit text</a:t>
            </a:r>
          </a:p>
        </p:txBody>
      </p:sp>
      <p:sp>
        <p:nvSpPr>
          <p:cNvPr id="4" name="Text Placeholder 19"/>
          <p:cNvSpPr>
            <a:spLocks noGrp="1"/>
          </p:cNvSpPr>
          <p:nvPr>
            <p:ph type="body" sz="quarter" idx="11" hasCustomPrompt="1"/>
          </p:nvPr>
        </p:nvSpPr>
        <p:spPr>
          <a:xfrm>
            <a:off x="457200" y="502920"/>
            <a:ext cx="8229600" cy="792480"/>
          </a:xfrm>
          <a:prstGeom prst="rect">
            <a:avLst/>
          </a:prstGeom>
        </p:spPr>
        <p:txBody>
          <a:bodyPr/>
          <a:lstStyle>
            <a:lvl1pPr marL="0" indent="0">
              <a:buNone/>
              <a:defRPr sz="4000" b="1" baseline="0">
                <a:solidFill>
                  <a:srgbClr val="FC4F08"/>
                </a:solidFill>
                <a:latin typeface="Arial" panose="020B0604020202020204" pitchFamily="34" charset="0"/>
                <a:cs typeface="Arial" panose="020B0604020202020204" pitchFamily="34" charset="0"/>
              </a:defRPr>
            </a:lvl1pPr>
          </a:lstStyle>
          <a:p>
            <a:pPr lvl="0"/>
            <a:r>
              <a:rPr lang="en-US" dirty="0"/>
              <a:t>Click to Add Title</a:t>
            </a:r>
          </a:p>
        </p:txBody>
      </p:sp>
    </p:spTree>
    <p:extLst>
      <p:ext uri="{BB962C8B-B14F-4D97-AF65-F5344CB8AC3E}">
        <p14:creationId xmlns:p14="http://schemas.microsoft.com/office/powerpoint/2010/main" val="59461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umbered List - Two-Line Title">
    <p:spTree>
      <p:nvGrpSpPr>
        <p:cNvPr id="1" name=""/>
        <p:cNvGrpSpPr/>
        <p:nvPr/>
      </p:nvGrpSpPr>
      <p:grpSpPr>
        <a:xfrm>
          <a:off x="0" y="0"/>
          <a:ext cx="0" cy="0"/>
          <a:chOff x="0" y="0"/>
          <a:chExt cx="0" cy="0"/>
        </a:xfrm>
      </p:grpSpPr>
      <p:sp>
        <p:nvSpPr>
          <p:cNvPr id="3" name="Text Placeholder 15"/>
          <p:cNvSpPr>
            <a:spLocks noGrp="1"/>
          </p:cNvSpPr>
          <p:nvPr>
            <p:ph type="body" sz="quarter" idx="10" hasCustomPrompt="1"/>
          </p:nvPr>
        </p:nvSpPr>
        <p:spPr>
          <a:xfrm>
            <a:off x="457200" y="1600200"/>
            <a:ext cx="8229600" cy="4038600"/>
          </a:xfrm>
          <a:prstGeom prst="rect">
            <a:avLst/>
          </a:prstGeom>
        </p:spPr>
        <p:txBody>
          <a:bodyPr/>
          <a:lstStyle>
            <a:lvl1pPr marL="576263" marR="0" indent="-576263" algn="l" defTabSz="914400" rtl="0" eaLnBrk="1" fontAlgn="auto" latinLnBrk="0" hangingPunct="1">
              <a:lnSpc>
                <a:spcPct val="100000"/>
              </a:lnSpc>
              <a:spcBef>
                <a:spcPts val="0"/>
              </a:spcBef>
              <a:spcAft>
                <a:spcPts val="600"/>
              </a:spcAft>
              <a:buClr>
                <a:srgbClr val="FC4F08"/>
              </a:buClr>
              <a:buSzPct val="90000"/>
              <a:buFont typeface="+mj-lt"/>
              <a:buAutoNum type="arabicParenR"/>
              <a:tabLst/>
              <a:defRPr sz="3200" baseline="0">
                <a:solidFill>
                  <a:srgbClr val="545150"/>
                </a:solidFill>
                <a:latin typeface="Arial" panose="020B0604020202020204" pitchFamily="34" charset="0"/>
                <a:cs typeface="Arial" panose="020B0604020202020204" pitchFamily="34" charset="0"/>
              </a:defRPr>
            </a:lvl1pPr>
            <a:lvl2pPr marL="971550" indent="-284163" eaLnBrk="1" latinLnBrk="0" hangingPunct="1">
              <a:spcBef>
                <a:spcPts val="0"/>
              </a:spcBef>
              <a:spcAft>
                <a:spcPts val="600"/>
              </a:spcAft>
              <a:buClr>
                <a:srgbClr val="FC4F08"/>
              </a:buClr>
              <a:buSzPct val="100000"/>
              <a:buFont typeface="Arial"/>
              <a:buChar char="•"/>
              <a:defRPr sz="2800" baseline="0">
                <a:solidFill>
                  <a:srgbClr val="545150"/>
                </a:solidFill>
                <a:latin typeface="Arial" panose="020B0604020202020204" pitchFamily="34" charset="0"/>
                <a:cs typeface="Arial" panose="020B0604020202020204" pitchFamily="34" charset="0"/>
              </a:defRPr>
            </a:lvl2pPr>
            <a:lvl3pPr marL="1435100" indent="-239713" eaLnBrk="1" latinLnBrk="0" hangingPunct="1">
              <a:spcBef>
                <a:spcPts val="0"/>
              </a:spcBef>
              <a:spcAft>
                <a:spcPts val="600"/>
              </a:spcAft>
              <a:buClr>
                <a:srgbClr val="FC4F08"/>
              </a:buClr>
              <a:buSzPct val="100000"/>
              <a:buFont typeface="Arial"/>
              <a:buChar char="•"/>
              <a:defRPr sz="2400" baseline="0">
                <a:solidFill>
                  <a:srgbClr val="545150"/>
                </a:solidFill>
                <a:latin typeface="Arial" panose="020B0604020202020204" pitchFamily="34" charset="0"/>
                <a:cs typeface="Arial" panose="020B0604020202020204" pitchFamily="34" charset="0"/>
              </a:defRPr>
            </a:lvl3pPr>
            <a:lvl4pPr marL="1941513" indent="-225425" eaLnBrk="1" latinLnBrk="0" hangingPunct="1">
              <a:spcBef>
                <a:spcPts val="0"/>
              </a:spcBef>
              <a:spcAft>
                <a:spcPts val="600"/>
              </a:spcAft>
              <a:buClr>
                <a:srgbClr val="FC4F08"/>
              </a:buClr>
              <a:buSzPct val="100000"/>
              <a:buFont typeface="Arial"/>
              <a:buChar char="•"/>
              <a:defRPr sz="2000">
                <a:solidFill>
                  <a:srgbClr val="545150"/>
                </a:solidFill>
                <a:latin typeface="Arial" panose="020B0604020202020204" pitchFamily="34" charset="0"/>
                <a:cs typeface="Arial" panose="020B0604020202020204" pitchFamily="34" charset="0"/>
              </a:defRPr>
            </a:lvl4pPr>
            <a:lvl5pPr marL="1774825" indent="-287338" eaLnBrk="1" latinLnBrk="0" hangingPunct="1">
              <a:buClr>
                <a:srgbClr val="FF6C2C"/>
              </a:buClr>
              <a:buSzPct val="100000"/>
              <a:buFont typeface="Arial"/>
              <a:buChar char="•"/>
              <a:defRPr sz="2600" baseline="0">
                <a:solidFill>
                  <a:schemeClr val="tx1">
                    <a:lumMod val="50000"/>
                    <a:lumOff val="50000"/>
                  </a:schemeClr>
                </a:solidFill>
                <a:latin typeface="Arial" panose="020B0604020202020204" pitchFamily="34" charset="0"/>
                <a:cs typeface="Arial" panose="020B0604020202020204" pitchFamily="34" charset="0"/>
              </a:defRPr>
            </a:lvl5pPr>
          </a:lstStyle>
          <a:p>
            <a:pPr lvl="0" eaLnBrk="1" latinLnBrk="0" hangingPunct="1"/>
            <a:r>
              <a:rPr lang="en-US" dirty="0"/>
              <a:t>Click to edit text</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0" eaLnBrk="1" latinLnBrk="0" hangingPunct="1"/>
            <a:r>
              <a:rPr lang="en-US" dirty="0"/>
              <a:t>Click to edit text</a:t>
            </a:r>
          </a:p>
          <a:p>
            <a:pPr lvl="0" eaLnBrk="1" latinLnBrk="0" hangingPunct="1"/>
            <a:r>
              <a:rPr lang="en-US" dirty="0"/>
              <a:t>Click to edit text</a:t>
            </a:r>
          </a:p>
        </p:txBody>
      </p:sp>
      <p:sp>
        <p:nvSpPr>
          <p:cNvPr id="5" name="Text Placeholder 19"/>
          <p:cNvSpPr>
            <a:spLocks noGrp="1"/>
          </p:cNvSpPr>
          <p:nvPr>
            <p:ph type="body" sz="quarter" idx="11" hasCustomPrompt="1"/>
          </p:nvPr>
        </p:nvSpPr>
        <p:spPr>
          <a:xfrm>
            <a:off x="457200" y="274320"/>
            <a:ext cx="8229600" cy="792480"/>
          </a:xfrm>
          <a:prstGeom prst="rect">
            <a:avLst/>
          </a:prstGeom>
        </p:spPr>
        <p:txBody>
          <a:bodyPr/>
          <a:lstStyle>
            <a:lvl1pPr marL="0" indent="0">
              <a:buNone/>
              <a:defRPr sz="3600" b="1" baseline="0">
                <a:solidFill>
                  <a:srgbClr val="FC4F08"/>
                </a:solidFill>
                <a:latin typeface="Arial" panose="020B0604020202020204" pitchFamily="34" charset="0"/>
                <a:cs typeface="Arial" panose="020B0604020202020204" pitchFamily="34" charset="0"/>
              </a:defRPr>
            </a:lvl1pPr>
          </a:lstStyle>
          <a:p>
            <a:pPr lvl="0"/>
            <a:r>
              <a:rPr lang="en-US" dirty="0"/>
              <a:t>Click to Add </a:t>
            </a:r>
            <a:br>
              <a:rPr lang="en-US" dirty="0"/>
            </a:br>
            <a:r>
              <a:rPr lang="en-US" dirty="0"/>
              <a:t>Two-Line Title</a:t>
            </a:r>
          </a:p>
        </p:txBody>
      </p:sp>
    </p:spTree>
    <p:extLst>
      <p:ext uri="{BB962C8B-B14F-4D97-AF65-F5344CB8AC3E}">
        <p14:creationId xmlns:p14="http://schemas.microsoft.com/office/powerpoint/2010/main" val="2554550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Content Placeholder 16"/>
          <p:cNvSpPr>
            <a:spLocks noGrp="1"/>
          </p:cNvSpPr>
          <p:nvPr>
            <p:ph sz="quarter" idx="12" hasCustomPrompt="1"/>
          </p:nvPr>
        </p:nvSpPr>
        <p:spPr>
          <a:xfrm>
            <a:off x="457200" y="1600200"/>
            <a:ext cx="4023360" cy="4343400"/>
          </a:xfrm>
          <a:prstGeom prst="rect">
            <a:avLst/>
          </a:prstGeom>
        </p:spPr>
        <p:txBody>
          <a:bodyPr/>
          <a:lstStyle>
            <a:lvl1pPr marL="339725" marR="0" indent="-303213" algn="l" defTabSz="914400" rtl="0" eaLnBrk="1" fontAlgn="auto" latinLnBrk="0" hangingPunct="1">
              <a:lnSpc>
                <a:spcPct val="100000"/>
              </a:lnSpc>
              <a:spcBef>
                <a:spcPts val="0"/>
              </a:spcBef>
              <a:spcAft>
                <a:spcPts val="600"/>
              </a:spcAft>
              <a:buClr>
                <a:srgbClr val="FF6C2C"/>
              </a:buClr>
              <a:buSzPct val="100000"/>
              <a:buFont typeface="Arial"/>
              <a:buChar char="•"/>
              <a:tabLst/>
              <a:defRPr sz="3200">
                <a:solidFill>
                  <a:srgbClr val="545150"/>
                </a:solidFill>
              </a:defRPr>
            </a:lvl1pPr>
            <a:lvl2pPr eaLnBrk="1" latinLnBrk="0" hangingPunct="1">
              <a:spcBef>
                <a:spcPts val="0"/>
              </a:spcBef>
              <a:spcAft>
                <a:spcPts val="600"/>
              </a:spcAft>
              <a:buClr>
                <a:srgbClr val="FF6C2C"/>
              </a:buClr>
              <a:buSzPct val="100000"/>
              <a:buFont typeface="Arial"/>
              <a:buChar char="•"/>
              <a:defRPr sz="2800">
                <a:solidFill>
                  <a:srgbClr val="545150"/>
                </a:solidFill>
              </a:defRPr>
            </a:lvl2pPr>
            <a:lvl3pPr eaLnBrk="1" latinLnBrk="0" hangingPunct="1">
              <a:spcBef>
                <a:spcPts val="0"/>
              </a:spcBef>
              <a:spcAft>
                <a:spcPts val="600"/>
              </a:spcAft>
              <a:buClr>
                <a:srgbClr val="FF6C2C"/>
              </a:buClr>
              <a:buSzPct val="100000"/>
              <a:buFont typeface="Arial"/>
              <a:buChar char="•"/>
              <a:defRPr sz="2400">
                <a:solidFill>
                  <a:srgbClr val="545150"/>
                </a:solidFill>
              </a:defRPr>
            </a:lvl3pPr>
            <a:lvl4pPr eaLnBrk="1" latinLnBrk="0" hangingPunct="1">
              <a:spcBef>
                <a:spcPts val="0"/>
              </a:spcBef>
              <a:spcAft>
                <a:spcPts val="600"/>
              </a:spcAft>
              <a:buClr>
                <a:srgbClr val="FF6C2C"/>
              </a:buClr>
              <a:buSzPct val="100000"/>
              <a:buFont typeface="Arial"/>
              <a:buChar char="•"/>
              <a:defRPr sz="2000">
                <a:solidFill>
                  <a:srgbClr val="545150"/>
                </a:solidFill>
              </a:defRPr>
            </a:lvl4pPr>
            <a:lvl5pPr eaLnBrk="1" latinLnBrk="0" hangingPunct="1">
              <a:spcBef>
                <a:spcPts val="0"/>
              </a:spcBef>
              <a:spcAft>
                <a:spcPts val="600"/>
              </a:spcAft>
              <a:buClr>
                <a:srgbClr val="FF6C2C"/>
              </a:buClr>
              <a:buSzPct val="100000"/>
              <a:buFont typeface="Arial"/>
              <a:buChar char="•"/>
              <a:defRPr sz="1800">
                <a:solidFill>
                  <a:srgbClr val="545150"/>
                </a:solidFill>
              </a:defRPr>
            </a:lvl5pPr>
          </a:lstStyle>
          <a:p>
            <a:pPr lvl="0" eaLnBrk="1" latinLnBrk="0" hangingPunct="1"/>
            <a:r>
              <a:rPr lang="en-US" dirty="0"/>
              <a:t>Click to edit Text</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8" name="Content Placeholder 16"/>
          <p:cNvSpPr>
            <a:spLocks noGrp="1"/>
          </p:cNvSpPr>
          <p:nvPr>
            <p:ph sz="quarter" idx="13" hasCustomPrompt="1"/>
          </p:nvPr>
        </p:nvSpPr>
        <p:spPr>
          <a:xfrm>
            <a:off x="4572000" y="1600200"/>
            <a:ext cx="4114800" cy="4343400"/>
          </a:xfrm>
          <a:prstGeom prst="rect">
            <a:avLst/>
          </a:prstGeom>
        </p:spPr>
        <p:txBody>
          <a:bodyPr/>
          <a:lstStyle>
            <a:lvl1pPr marL="382588" marR="0" indent="-322263" algn="l" defTabSz="914400" rtl="0" eaLnBrk="1" fontAlgn="auto" latinLnBrk="0" hangingPunct="1">
              <a:lnSpc>
                <a:spcPct val="100000"/>
              </a:lnSpc>
              <a:spcBef>
                <a:spcPts val="0"/>
              </a:spcBef>
              <a:spcAft>
                <a:spcPts val="600"/>
              </a:spcAft>
              <a:buClr>
                <a:srgbClr val="FF6C2C"/>
              </a:buClr>
              <a:buSzPct val="100000"/>
              <a:buFont typeface="Arial"/>
              <a:buChar char="•"/>
              <a:tabLst/>
              <a:defRPr sz="3200">
                <a:solidFill>
                  <a:srgbClr val="545150"/>
                </a:solidFill>
              </a:defRPr>
            </a:lvl1pPr>
            <a:lvl2pPr eaLnBrk="1" latinLnBrk="0" hangingPunct="1">
              <a:spcBef>
                <a:spcPts val="0"/>
              </a:spcBef>
              <a:spcAft>
                <a:spcPts val="600"/>
              </a:spcAft>
              <a:buClr>
                <a:srgbClr val="FF6C2C"/>
              </a:buClr>
              <a:buSzPct val="100000"/>
              <a:buFont typeface="Arial"/>
              <a:buChar char="•"/>
              <a:defRPr sz="2800">
                <a:solidFill>
                  <a:srgbClr val="545150"/>
                </a:solidFill>
              </a:defRPr>
            </a:lvl2pPr>
            <a:lvl3pPr eaLnBrk="1" latinLnBrk="0" hangingPunct="1">
              <a:spcBef>
                <a:spcPts val="0"/>
              </a:spcBef>
              <a:spcAft>
                <a:spcPts val="600"/>
              </a:spcAft>
              <a:buClr>
                <a:srgbClr val="FF6C2C"/>
              </a:buClr>
              <a:buSzPct val="100000"/>
              <a:buFont typeface="Arial"/>
              <a:buChar char="•"/>
              <a:defRPr sz="2400">
                <a:solidFill>
                  <a:srgbClr val="545150"/>
                </a:solidFill>
              </a:defRPr>
            </a:lvl3pPr>
            <a:lvl4pPr eaLnBrk="1" latinLnBrk="0" hangingPunct="1">
              <a:spcBef>
                <a:spcPts val="0"/>
              </a:spcBef>
              <a:spcAft>
                <a:spcPts val="600"/>
              </a:spcAft>
              <a:buClr>
                <a:srgbClr val="FF6C2C"/>
              </a:buClr>
              <a:buSzPct val="100000"/>
              <a:buFont typeface="Arial"/>
              <a:buChar char="•"/>
              <a:defRPr sz="2000">
                <a:solidFill>
                  <a:srgbClr val="545150"/>
                </a:solidFill>
              </a:defRPr>
            </a:lvl4pPr>
            <a:lvl5pPr eaLnBrk="1" latinLnBrk="0" hangingPunct="1">
              <a:spcBef>
                <a:spcPts val="0"/>
              </a:spcBef>
              <a:spcAft>
                <a:spcPts val="600"/>
              </a:spcAft>
              <a:buClr>
                <a:srgbClr val="FF6C2C"/>
              </a:buClr>
              <a:buSzPct val="100000"/>
              <a:buFont typeface="Arial"/>
              <a:buChar char="•"/>
              <a:defRPr sz="1800">
                <a:solidFill>
                  <a:srgbClr val="545150"/>
                </a:solidFill>
              </a:defRPr>
            </a:lvl5pPr>
          </a:lstStyle>
          <a:p>
            <a:pPr lvl="0" eaLnBrk="1" latinLnBrk="0" hangingPunct="1"/>
            <a:r>
              <a:rPr lang="en-US" dirty="0"/>
              <a:t>Click to edit Text</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9" name="Text Placeholder 19"/>
          <p:cNvSpPr>
            <a:spLocks noGrp="1"/>
          </p:cNvSpPr>
          <p:nvPr>
            <p:ph type="body" sz="quarter" idx="11" hasCustomPrompt="1"/>
          </p:nvPr>
        </p:nvSpPr>
        <p:spPr>
          <a:xfrm>
            <a:off x="457200" y="502920"/>
            <a:ext cx="8229600" cy="792480"/>
          </a:xfrm>
          <a:prstGeom prst="rect">
            <a:avLst/>
          </a:prstGeom>
        </p:spPr>
        <p:txBody>
          <a:bodyPr/>
          <a:lstStyle>
            <a:lvl1pPr marL="0" indent="0">
              <a:buNone/>
              <a:defRPr sz="4000" b="1" baseline="0">
                <a:solidFill>
                  <a:srgbClr val="FC4F08"/>
                </a:solidFill>
                <a:latin typeface="Arial" panose="020B0604020202020204" pitchFamily="34" charset="0"/>
                <a:cs typeface="Arial" panose="020B0604020202020204" pitchFamily="34" charset="0"/>
              </a:defRPr>
            </a:lvl1pPr>
          </a:lstStyle>
          <a:p>
            <a:pPr lvl="0"/>
            <a:r>
              <a:rPr lang="en-US" dirty="0"/>
              <a:t>Click to Add Title</a:t>
            </a:r>
          </a:p>
        </p:txBody>
      </p:sp>
    </p:spTree>
    <p:extLst>
      <p:ext uri="{BB962C8B-B14F-4D97-AF65-F5344CB8AC3E}">
        <p14:creationId xmlns:p14="http://schemas.microsoft.com/office/powerpoint/2010/main" val="197406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 Two-Line Title">
    <p:spTree>
      <p:nvGrpSpPr>
        <p:cNvPr id="1" name=""/>
        <p:cNvGrpSpPr/>
        <p:nvPr/>
      </p:nvGrpSpPr>
      <p:grpSpPr>
        <a:xfrm>
          <a:off x="0" y="0"/>
          <a:ext cx="0" cy="0"/>
          <a:chOff x="0" y="0"/>
          <a:chExt cx="0" cy="0"/>
        </a:xfrm>
      </p:grpSpPr>
      <p:sp>
        <p:nvSpPr>
          <p:cNvPr id="17" name="Content Placeholder 16"/>
          <p:cNvSpPr>
            <a:spLocks noGrp="1"/>
          </p:cNvSpPr>
          <p:nvPr>
            <p:ph sz="quarter" idx="12" hasCustomPrompt="1"/>
          </p:nvPr>
        </p:nvSpPr>
        <p:spPr>
          <a:xfrm>
            <a:off x="457200" y="1600200"/>
            <a:ext cx="4023360" cy="4343400"/>
          </a:xfrm>
          <a:prstGeom prst="rect">
            <a:avLst/>
          </a:prstGeom>
        </p:spPr>
        <p:txBody>
          <a:bodyPr/>
          <a:lstStyle>
            <a:lvl1pPr marL="339725" marR="0" indent="-303213" algn="l" defTabSz="914400" rtl="0" eaLnBrk="1" fontAlgn="auto" latinLnBrk="0" hangingPunct="1">
              <a:lnSpc>
                <a:spcPct val="100000"/>
              </a:lnSpc>
              <a:spcBef>
                <a:spcPts val="0"/>
              </a:spcBef>
              <a:spcAft>
                <a:spcPts val="600"/>
              </a:spcAft>
              <a:buClr>
                <a:srgbClr val="FC4F08"/>
              </a:buClr>
              <a:buSzPct val="100000"/>
              <a:buFont typeface="Arial"/>
              <a:buChar char="•"/>
              <a:tabLst/>
              <a:defRPr sz="3200">
                <a:solidFill>
                  <a:srgbClr val="545150"/>
                </a:solidFill>
              </a:defRPr>
            </a:lvl1pPr>
            <a:lvl2pPr eaLnBrk="1" latinLnBrk="0" hangingPunct="1">
              <a:spcBef>
                <a:spcPts val="0"/>
              </a:spcBef>
              <a:spcAft>
                <a:spcPts val="600"/>
              </a:spcAft>
              <a:buClr>
                <a:srgbClr val="FC4F08"/>
              </a:buClr>
              <a:buSzPct val="100000"/>
              <a:buFont typeface="Arial"/>
              <a:buChar char="•"/>
              <a:defRPr sz="2800">
                <a:solidFill>
                  <a:srgbClr val="545150"/>
                </a:solidFill>
              </a:defRPr>
            </a:lvl2pPr>
            <a:lvl3pPr eaLnBrk="1" latinLnBrk="0" hangingPunct="1">
              <a:spcBef>
                <a:spcPts val="0"/>
              </a:spcBef>
              <a:spcAft>
                <a:spcPts val="600"/>
              </a:spcAft>
              <a:buClr>
                <a:srgbClr val="FC4F08"/>
              </a:buClr>
              <a:buSzPct val="100000"/>
              <a:buFont typeface="Arial"/>
              <a:buChar char="•"/>
              <a:defRPr sz="2400">
                <a:solidFill>
                  <a:srgbClr val="545150"/>
                </a:solidFill>
              </a:defRPr>
            </a:lvl3pPr>
            <a:lvl4pPr eaLnBrk="1" latinLnBrk="0" hangingPunct="1">
              <a:spcBef>
                <a:spcPts val="0"/>
              </a:spcBef>
              <a:spcAft>
                <a:spcPts val="600"/>
              </a:spcAft>
              <a:buClr>
                <a:srgbClr val="FF6C2C"/>
              </a:buClr>
              <a:buSzPct val="100000"/>
              <a:buFont typeface="Arial"/>
              <a:buChar char="•"/>
              <a:defRPr sz="2000">
                <a:solidFill>
                  <a:srgbClr val="545150"/>
                </a:solidFill>
              </a:defRPr>
            </a:lvl4pPr>
            <a:lvl5pPr eaLnBrk="1" latinLnBrk="0" hangingPunct="1">
              <a:spcBef>
                <a:spcPts val="0"/>
              </a:spcBef>
              <a:spcAft>
                <a:spcPts val="600"/>
              </a:spcAft>
              <a:buClr>
                <a:srgbClr val="FF6C2C"/>
              </a:buClr>
              <a:buSzPct val="100000"/>
              <a:buFont typeface="Arial"/>
              <a:buChar char="•"/>
              <a:defRPr sz="1800">
                <a:solidFill>
                  <a:srgbClr val="545150"/>
                </a:solidFill>
              </a:defRPr>
            </a:lvl5pPr>
          </a:lstStyle>
          <a:p>
            <a:pPr lvl="0" eaLnBrk="1" latinLnBrk="0" hangingPunct="1"/>
            <a:r>
              <a:rPr lang="en-US" dirty="0"/>
              <a:t>Click to edit Text</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8" name="Content Placeholder 16"/>
          <p:cNvSpPr>
            <a:spLocks noGrp="1"/>
          </p:cNvSpPr>
          <p:nvPr>
            <p:ph sz="quarter" idx="13" hasCustomPrompt="1"/>
          </p:nvPr>
        </p:nvSpPr>
        <p:spPr>
          <a:xfrm>
            <a:off x="4572000" y="1600200"/>
            <a:ext cx="4114800" cy="4343400"/>
          </a:xfrm>
          <a:prstGeom prst="rect">
            <a:avLst/>
          </a:prstGeom>
        </p:spPr>
        <p:txBody>
          <a:bodyPr/>
          <a:lstStyle>
            <a:lvl1pPr marL="382588" marR="0" indent="-322263" algn="l" defTabSz="914400" rtl="0" eaLnBrk="1" fontAlgn="auto" latinLnBrk="0" hangingPunct="1">
              <a:lnSpc>
                <a:spcPct val="100000"/>
              </a:lnSpc>
              <a:spcBef>
                <a:spcPts val="0"/>
              </a:spcBef>
              <a:spcAft>
                <a:spcPts val="600"/>
              </a:spcAft>
              <a:buClr>
                <a:srgbClr val="FC4F08"/>
              </a:buClr>
              <a:buSzPct val="100000"/>
              <a:buFont typeface="Arial"/>
              <a:buChar char="•"/>
              <a:tabLst/>
              <a:defRPr sz="3200">
                <a:solidFill>
                  <a:srgbClr val="545150"/>
                </a:solidFill>
              </a:defRPr>
            </a:lvl1pPr>
            <a:lvl2pPr eaLnBrk="1" latinLnBrk="0" hangingPunct="1">
              <a:spcBef>
                <a:spcPts val="0"/>
              </a:spcBef>
              <a:spcAft>
                <a:spcPts val="600"/>
              </a:spcAft>
              <a:buClr>
                <a:srgbClr val="FC4F08"/>
              </a:buClr>
              <a:buSzPct val="100000"/>
              <a:buFont typeface="Arial"/>
              <a:buChar char="•"/>
              <a:defRPr sz="2800">
                <a:solidFill>
                  <a:srgbClr val="545150"/>
                </a:solidFill>
              </a:defRPr>
            </a:lvl2pPr>
            <a:lvl3pPr eaLnBrk="1" latinLnBrk="0" hangingPunct="1">
              <a:spcBef>
                <a:spcPts val="0"/>
              </a:spcBef>
              <a:spcAft>
                <a:spcPts val="600"/>
              </a:spcAft>
              <a:buClr>
                <a:srgbClr val="FF6C2C"/>
              </a:buClr>
              <a:buSzPct val="100000"/>
              <a:buFont typeface="Arial"/>
              <a:buChar char="•"/>
              <a:defRPr sz="2400">
                <a:solidFill>
                  <a:srgbClr val="545150"/>
                </a:solidFill>
              </a:defRPr>
            </a:lvl3pPr>
            <a:lvl4pPr eaLnBrk="1" latinLnBrk="0" hangingPunct="1">
              <a:spcBef>
                <a:spcPts val="0"/>
              </a:spcBef>
              <a:spcAft>
                <a:spcPts val="600"/>
              </a:spcAft>
              <a:buClr>
                <a:srgbClr val="FF6C2C"/>
              </a:buClr>
              <a:buSzPct val="100000"/>
              <a:buFont typeface="Arial"/>
              <a:buChar char="•"/>
              <a:defRPr sz="2000">
                <a:solidFill>
                  <a:srgbClr val="545150"/>
                </a:solidFill>
              </a:defRPr>
            </a:lvl4pPr>
            <a:lvl5pPr eaLnBrk="1" latinLnBrk="0" hangingPunct="1">
              <a:spcBef>
                <a:spcPts val="0"/>
              </a:spcBef>
              <a:spcAft>
                <a:spcPts val="600"/>
              </a:spcAft>
              <a:buClr>
                <a:srgbClr val="FF6C2C"/>
              </a:buClr>
              <a:buSzPct val="100000"/>
              <a:buFont typeface="Arial"/>
              <a:buChar char="•"/>
              <a:defRPr sz="1800">
                <a:solidFill>
                  <a:srgbClr val="545150"/>
                </a:solidFill>
              </a:defRPr>
            </a:lvl5pPr>
          </a:lstStyle>
          <a:p>
            <a:pPr lvl="0" eaLnBrk="1" latinLnBrk="0" hangingPunct="1"/>
            <a:r>
              <a:rPr lang="en-US" dirty="0"/>
              <a:t>Click to edit Text</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6" name="Text Placeholder 19"/>
          <p:cNvSpPr>
            <a:spLocks noGrp="1"/>
          </p:cNvSpPr>
          <p:nvPr>
            <p:ph type="body" sz="quarter" idx="11" hasCustomPrompt="1"/>
          </p:nvPr>
        </p:nvSpPr>
        <p:spPr>
          <a:xfrm>
            <a:off x="457200" y="274320"/>
            <a:ext cx="8229600" cy="792480"/>
          </a:xfrm>
          <a:prstGeom prst="rect">
            <a:avLst/>
          </a:prstGeom>
        </p:spPr>
        <p:txBody>
          <a:bodyPr/>
          <a:lstStyle>
            <a:lvl1pPr marL="0" indent="0">
              <a:buNone/>
              <a:defRPr sz="3600" b="1" baseline="0">
                <a:solidFill>
                  <a:srgbClr val="FC4F08"/>
                </a:solidFill>
                <a:latin typeface="Arial" panose="020B0604020202020204" pitchFamily="34" charset="0"/>
                <a:cs typeface="Arial" panose="020B0604020202020204" pitchFamily="34" charset="0"/>
              </a:defRPr>
            </a:lvl1pPr>
          </a:lstStyle>
          <a:p>
            <a:pPr lvl="0"/>
            <a:r>
              <a:rPr lang="en-US" dirty="0"/>
              <a:t>Click to Add </a:t>
            </a:r>
            <a:br>
              <a:rPr lang="en-US" dirty="0"/>
            </a:br>
            <a:r>
              <a:rPr lang="en-US" dirty="0"/>
              <a:t>Two-Line Title</a:t>
            </a:r>
          </a:p>
        </p:txBody>
      </p:sp>
    </p:spTree>
    <p:extLst>
      <p:ext uri="{BB962C8B-B14F-4D97-AF65-F5344CB8AC3E}">
        <p14:creationId xmlns:p14="http://schemas.microsoft.com/office/powerpoint/2010/main" val="212148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ft Text and Rt Image">
    <p:spTree>
      <p:nvGrpSpPr>
        <p:cNvPr id="1" name=""/>
        <p:cNvGrpSpPr/>
        <p:nvPr/>
      </p:nvGrpSpPr>
      <p:grpSpPr>
        <a:xfrm>
          <a:off x="0" y="0"/>
          <a:ext cx="0" cy="0"/>
          <a:chOff x="0" y="0"/>
          <a:chExt cx="0" cy="0"/>
        </a:xfrm>
      </p:grpSpPr>
      <p:sp>
        <p:nvSpPr>
          <p:cNvPr id="4" name="Text Placeholder 19"/>
          <p:cNvSpPr>
            <a:spLocks noGrp="1"/>
          </p:cNvSpPr>
          <p:nvPr>
            <p:ph type="body" sz="quarter" idx="11" hasCustomPrompt="1"/>
          </p:nvPr>
        </p:nvSpPr>
        <p:spPr>
          <a:xfrm>
            <a:off x="457200" y="502920"/>
            <a:ext cx="8229600" cy="792480"/>
          </a:xfrm>
          <a:prstGeom prst="rect">
            <a:avLst/>
          </a:prstGeom>
        </p:spPr>
        <p:txBody>
          <a:bodyPr/>
          <a:lstStyle>
            <a:lvl1pPr marL="0" indent="0">
              <a:buNone/>
              <a:defRPr sz="4000" b="1" baseline="0">
                <a:solidFill>
                  <a:srgbClr val="FC4F08"/>
                </a:solidFill>
                <a:latin typeface="Arial" panose="020B0604020202020204" pitchFamily="34" charset="0"/>
                <a:cs typeface="Arial" panose="020B0604020202020204" pitchFamily="34" charset="0"/>
              </a:defRPr>
            </a:lvl1pPr>
          </a:lstStyle>
          <a:p>
            <a:pPr lvl="0"/>
            <a:r>
              <a:rPr lang="en-US" dirty="0"/>
              <a:t>Click to Add Title</a:t>
            </a:r>
          </a:p>
        </p:txBody>
      </p:sp>
      <p:sp>
        <p:nvSpPr>
          <p:cNvPr id="6" name="Picture Placeholder 5"/>
          <p:cNvSpPr>
            <a:spLocks noGrp="1"/>
          </p:cNvSpPr>
          <p:nvPr>
            <p:ph type="pic" sz="quarter" idx="13"/>
          </p:nvPr>
        </p:nvSpPr>
        <p:spPr>
          <a:xfrm>
            <a:off x="4572000" y="1600200"/>
            <a:ext cx="4114800" cy="4343400"/>
          </a:xfrm>
          <a:prstGeom prst="rect">
            <a:avLst/>
          </a:prstGeom>
        </p:spPr>
        <p:txBody>
          <a:bodyPr vert="horz"/>
          <a:lstStyle/>
          <a:p>
            <a:r>
              <a:rPr lang="en-US"/>
              <a:t>Drag picture to placeholder or click icon to add</a:t>
            </a:r>
          </a:p>
        </p:txBody>
      </p:sp>
      <p:sp>
        <p:nvSpPr>
          <p:cNvPr id="8" name="Content Placeholder 16"/>
          <p:cNvSpPr>
            <a:spLocks noGrp="1"/>
          </p:cNvSpPr>
          <p:nvPr>
            <p:ph sz="quarter" idx="12" hasCustomPrompt="1"/>
          </p:nvPr>
        </p:nvSpPr>
        <p:spPr>
          <a:xfrm>
            <a:off x="457200" y="1600200"/>
            <a:ext cx="4023360" cy="4343400"/>
          </a:xfrm>
          <a:prstGeom prst="rect">
            <a:avLst/>
          </a:prstGeom>
        </p:spPr>
        <p:txBody>
          <a:bodyPr/>
          <a:lstStyle>
            <a:lvl1pPr marL="339725" marR="0" indent="-303213" algn="l" defTabSz="914400" rtl="0" eaLnBrk="1" fontAlgn="auto" latinLnBrk="0" hangingPunct="1">
              <a:lnSpc>
                <a:spcPct val="100000"/>
              </a:lnSpc>
              <a:spcBef>
                <a:spcPts val="0"/>
              </a:spcBef>
              <a:spcAft>
                <a:spcPts val="600"/>
              </a:spcAft>
              <a:buClr>
                <a:srgbClr val="FC4F08"/>
              </a:buClr>
              <a:buSzPct val="100000"/>
              <a:buFont typeface="Arial"/>
              <a:buChar char="•"/>
              <a:tabLst/>
              <a:defRPr sz="3200">
                <a:solidFill>
                  <a:srgbClr val="545150"/>
                </a:solidFill>
              </a:defRPr>
            </a:lvl1pPr>
            <a:lvl2pPr eaLnBrk="1" latinLnBrk="0" hangingPunct="1">
              <a:lnSpc>
                <a:spcPct val="100000"/>
              </a:lnSpc>
              <a:spcBef>
                <a:spcPts val="0"/>
              </a:spcBef>
              <a:spcAft>
                <a:spcPts val="600"/>
              </a:spcAft>
              <a:buClr>
                <a:srgbClr val="FC4F08"/>
              </a:buClr>
              <a:buSzPct val="100000"/>
              <a:buFont typeface="Arial"/>
              <a:buChar char="•"/>
              <a:defRPr sz="2800">
                <a:solidFill>
                  <a:srgbClr val="545150"/>
                </a:solidFill>
              </a:defRPr>
            </a:lvl2pPr>
            <a:lvl3pPr eaLnBrk="1" latinLnBrk="0" hangingPunct="1">
              <a:lnSpc>
                <a:spcPct val="100000"/>
              </a:lnSpc>
              <a:spcBef>
                <a:spcPts val="0"/>
              </a:spcBef>
              <a:spcAft>
                <a:spcPts val="600"/>
              </a:spcAft>
              <a:buClr>
                <a:srgbClr val="FC4F08"/>
              </a:buClr>
              <a:buSzPct val="100000"/>
              <a:buFont typeface="Arial"/>
              <a:buChar char="•"/>
              <a:defRPr sz="2400">
                <a:solidFill>
                  <a:srgbClr val="545150"/>
                </a:solidFill>
              </a:defRPr>
            </a:lvl3pPr>
            <a:lvl4pPr eaLnBrk="1" latinLnBrk="0" hangingPunct="1">
              <a:lnSpc>
                <a:spcPct val="100000"/>
              </a:lnSpc>
              <a:spcBef>
                <a:spcPts val="0"/>
              </a:spcBef>
              <a:spcAft>
                <a:spcPts val="600"/>
              </a:spcAft>
              <a:buClr>
                <a:srgbClr val="FF6C2C"/>
              </a:buClr>
              <a:buSzPct val="100000"/>
              <a:buFont typeface="Arial"/>
              <a:buChar char="•"/>
              <a:defRPr sz="2000">
                <a:solidFill>
                  <a:srgbClr val="545150"/>
                </a:solidFill>
              </a:defRPr>
            </a:lvl4pPr>
            <a:lvl5pPr eaLnBrk="1" latinLnBrk="0" hangingPunct="1">
              <a:lnSpc>
                <a:spcPct val="100000"/>
              </a:lnSpc>
              <a:spcBef>
                <a:spcPts val="0"/>
              </a:spcBef>
              <a:spcAft>
                <a:spcPts val="600"/>
              </a:spcAft>
              <a:buClr>
                <a:srgbClr val="FF6C2C"/>
              </a:buClr>
              <a:buSzPct val="100000"/>
              <a:buFont typeface="Arial"/>
              <a:buChar char="•"/>
              <a:defRPr sz="1800">
                <a:solidFill>
                  <a:srgbClr val="545150"/>
                </a:solidFill>
              </a:defRPr>
            </a:lvl5pPr>
          </a:lstStyle>
          <a:p>
            <a:pPr lvl="0" eaLnBrk="1" latinLnBrk="0" hangingPunct="1"/>
            <a:r>
              <a:rPr lang="en-US" dirty="0"/>
              <a:t>Click to edit Text</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17527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ft Text and Rt Image - Two-Line Titl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572000" y="1600200"/>
            <a:ext cx="4114800" cy="4343400"/>
          </a:xfrm>
          <a:prstGeom prst="rect">
            <a:avLst/>
          </a:prstGeom>
        </p:spPr>
        <p:txBody>
          <a:bodyPr vert="horz"/>
          <a:lstStyle/>
          <a:p>
            <a:r>
              <a:rPr lang="en-US"/>
              <a:t>Drag picture to placeholder or click icon to add</a:t>
            </a:r>
          </a:p>
        </p:txBody>
      </p:sp>
      <p:sp>
        <p:nvSpPr>
          <p:cNvPr id="8" name="Content Placeholder 16"/>
          <p:cNvSpPr>
            <a:spLocks noGrp="1"/>
          </p:cNvSpPr>
          <p:nvPr>
            <p:ph sz="quarter" idx="12" hasCustomPrompt="1"/>
          </p:nvPr>
        </p:nvSpPr>
        <p:spPr>
          <a:xfrm>
            <a:off x="457200" y="1600200"/>
            <a:ext cx="4023360" cy="4343400"/>
          </a:xfrm>
          <a:prstGeom prst="rect">
            <a:avLst/>
          </a:prstGeom>
        </p:spPr>
        <p:txBody>
          <a:bodyPr/>
          <a:lstStyle>
            <a:lvl1pPr marL="339725" marR="0" indent="-303213" algn="l" defTabSz="914400" rtl="0" eaLnBrk="1" fontAlgn="auto" latinLnBrk="0" hangingPunct="1">
              <a:lnSpc>
                <a:spcPct val="100000"/>
              </a:lnSpc>
              <a:spcBef>
                <a:spcPts val="0"/>
              </a:spcBef>
              <a:spcAft>
                <a:spcPts val="600"/>
              </a:spcAft>
              <a:buClr>
                <a:srgbClr val="FC4F08"/>
              </a:buClr>
              <a:buSzPct val="100000"/>
              <a:buFont typeface="Arial"/>
              <a:buChar char="•"/>
              <a:tabLst/>
              <a:defRPr sz="3200">
                <a:solidFill>
                  <a:srgbClr val="545150"/>
                </a:solidFill>
              </a:defRPr>
            </a:lvl1pPr>
            <a:lvl2pPr eaLnBrk="1" latinLnBrk="0" hangingPunct="1">
              <a:lnSpc>
                <a:spcPct val="100000"/>
              </a:lnSpc>
              <a:spcBef>
                <a:spcPts val="0"/>
              </a:spcBef>
              <a:spcAft>
                <a:spcPts val="600"/>
              </a:spcAft>
              <a:buClr>
                <a:srgbClr val="FC4F08"/>
              </a:buClr>
              <a:buSzPct val="100000"/>
              <a:buFont typeface="Arial"/>
              <a:buChar char="•"/>
              <a:defRPr sz="2800">
                <a:solidFill>
                  <a:srgbClr val="545150"/>
                </a:solidFill>
              </a:defRPr>
            </a:lvl2pPr>
            <a:lvl3pPr eaLnBrk="1" latinLnBrk="0" hangingPunct="1">
              <a:lnSpc>
                <a:spcPct val="100000"/>
              </a:lnSpc>
              <a:spcBef>
                <a:spcPts val="0"/>
              </a:spcBef>
              <a:spcAft>
                <a:spcPts val="600"/>
              </a:spcAft>
              <a:buClr>
                <a:srgbClr val="FF6C2C"/>
              </a:buClr>
              <a:buSzPct val="100000"/>
              <a:buFont typeface="Arial"/>
              <a:buChar char="•"/>
              <a:defRPr sz="2400">
                <a:solidFill>
                  <a:srgbClr val="545150"/>
                </a:solidFill>
              </a:defRPr>
            </a:lvl3pPr>
            <a:lvl4pPr eaLnBrk="1" latinLnBrk="0" hangingPunct="1">
              <a:lnSpc>
                <a:spcPct val="100000"/>
              </a:lnSpc>
              <a:spcBef>
                <a:spcPts val="0"/>
              </a:spcBef>
              <a:spcAft>
                <a:spcPts val="600"/>
              </a:spcAft>
              <a:buClr>
                <a:srgbClr val="FF6C2C"/>
              </a:buClr>
              <a:buSzPct val="100000"/>
              <a:buFont typeface="Arial"/>
              <a:buChar char="•"/>
              <a:defRPr sz="2000">
                <a:solidFill>
                  <a:srgbClr val="545150"/>
                </a:solidFill>
              </a:defRPr>
            </a:lvl4pPr>
            <a:lvl5pPr eaLnBrk="1" latinLnBrk="0" hangingPunct="1">
              <a:lnSpc>
                <a:spcPct val="100000"/>
              </a:lnSpc>
              <a:spcBef>
                <a:spcPts val="0"/>
              </a:spcBef>
              <a:spcAft>
                <a:spcPts val="600"/>
              </a:spcAft>
              <a:buClr>
                <a:srgbClr val="FF6C2C"/>
              </a:buClr>
              <a:buSzPct val="100000"/>
              <a:buFont typeface="Arial"/>
              <a:buChar char="•"/>
              <a:defRPr sz="1800">
                <a:solidFill>
                  <a:srgbClr val="545150"/>
                </a:solidFill>
              </a:defRPr>
            </a:lvl5pPr>
          </a:lstStyle>
          <a:p>
            <a:pPr lvl="0" eaLnBrk="1" latinLnBrk="0" hangingPunct="1"/>
            <a:r>
              <a:rPr lang="en-US" dirty="0"/>
              <a:t>Click to edit Text</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9" name="Text Placeholder 19"/>
          <p:cNvSpPr>
            <a:spLocks noGrp="1"/>
          </p:cNvSpPr>
          <p:nvPr>
            <p:ph type="body" sz="quarter" idx="11" hasCustomPrompt="1"/>
          </p:nvPr>
        </p:nvSpPr>
        <p:spPr>
          <a:xfrm>
            <a:off x="457200" y="274320"/>
            <a:ext cx="8229600" cy="792480"/>
          </a:xfrm>
          <a:prstGeom prst="rect">
            <a:avLst/>
          </a:prstGeom>
        </p:spPr>
        <p:txBody>
          <a:bodyPr/>
          <a:lstStyle>
            <a:lvl1pPr marL="0" indent="0">
              <a:buNone/>
              <a:defRPr sz="3600" b="1" baseline="0">
                <a:solidFill>
                  <a:srgbClr val="FC4F08"/>
                </a:solidFill>
                <a:latin typeface="Arial" panose="020B0604020202020204" pitchFamily="34" charset="0"/>
                <a:cs typeface="Arial" panose="020B0604020202020204" pitchFamily="34" charset="0"/>
              </a:defRPr>
            </a:lvl1pPr>
          </a:lstStyle>
          <a:p>
            <a:pPr lvl="0"/>
            <a:r>
              <a:rPr lang="en-US" dirty="0"/>
              <a:t>Click to Add </a:t>
            </a:r>
            <a:br>
              <a:rPr lang="en-US" dirty="0"/>
            </a:br>
            <a:r>
              <a:rPr lang="en-US" dirty="0"/>
              <a:t>Two-Line Title</a:t>
            </a:r>
          </a:p>
        </p:txBody>
      </p:sp>
    </p:spTree>
    <p:extLst>
      <p:ext uri="{BB962C8B-B14F-4D97-AF65-F5344CB8AC3E}">
        <p14:creationId xmlns:p14="http://schemas.microsoft.com/office/powerpoint/2010/main" val="402118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with Footer">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324600"/>
          </a:xfrm>
          <a:prstGeom prst="rect">
            <a:avLst/>
          </a:prstGeom>
        </p:spPr>
        <p:txBody>
          <a:bodyPr vert="horz"/>
          <a:lstStyle/>
          <a:p>
            <a:r>
              <a:rPr lang="en-US"/>
              <a:t>Drag picture to placeholder or click icon to add</a:t>
            </a:r>
            <a:endParaRPr lang="en-US" dirty="0"/>
          </a:p>
        </p:txBody>
      </p:sp>
    </p:spTree>
    <p:extLst>
      <p:ext uri="{BB962C8B-B14F-4D97-AF65-F5344CB8AC3E}">
        <p14:creationId xmlns:p14="http://schemas.microsoft.com/office/powerpoint/2010/main" val="134012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ection Divi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2971800"/>
            <a:ext cx="6781800" cy="838200"/>
          </a:xfrm>
          <a:prstGeom prst="rect">
            <a:avLst/>
          </a:prstGeom>
        </p:spPr>
        <p:txBody>
          <a:bodyPr vert="horz" wrap="none"/>
          <a:lstStyle>
            <a:lvl1pPr>
              <a:defRPr sz="3000" b="1" i="0" baseline="0"/>
            </a:lvl1pPr>
          </a:lstStyle>
          <a:p>
            <a:r>
              <a:rPr lang="en-US" dirty="0"/>
              <a:t>Click to Edit Divider Heading</a:t>
            </a:r>
          </a:p>
        </p:txBody>
      </p:sp>
      <p:cxnSp>
        <p:nvCxnSpPr>
          <p:cNvPr id="4" name="Straight Connector 3"/>
          <p:cNvCxnSpPr/>
          <p:nvPr userDrawn="1"/>
        </p:nvCxnSpPr>
        <p:spPr>
          <a:xfrm>
            <a:off x="4191000" y="2514600"/>
            <a:ext cx="685800" cy="1588"/>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5" name="Rectangle 4"/>
          <p:cNvSpPr/>
          <p:nvPr userDrawn="1"/>
        </p:nvSpPr>
        <p:spPr>
          <a:xfrm>
            <a:off x="0" y="6172200"/>
            <a:ext cx="9144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Tree>
    <p:extLst>
      <p:ext uri="{BB962C8B-B14F-4D97-AF65-F5344CB8AC3E}">
        <p14:creationId xmlns:p14="http://schemas.microsoft.com/office/powerpoint/2010/main" val="6182923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 Three-Line Title">
    <p:bg>
      <p:bgRef idx="1001">
        <a:schemeClr val="bg1"/>
      </p:bgRef>
    </p:bg>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4572000" y="0"/>
            <a:ext cx="4572000" cy="6858000"/>
          </a:xfrm>
          <a:prstGeom prst="rect">
            <a:avLst/>
          </a:prstGeom>
        </p:spPr>
        <p:txBody>
          <a:bodyPr vert="horz" lIns="365760" tIns="274320" anchor="t" anchorCtr="0"/>
          <a:lstStyle/>
          <a:p>
            <a:r>
              <a:rPr lang="en-US"/>
              <a:t>Click icon to add picture</a:t>
            </a:r>
          </a:p>
        </p:txBody>
      </p:sp>
      <p:sp>
        <p:nvSpPr>
          <p:cNvPr id="18" name="Text Placeholder 19"/>
          <p:cNvSpPr>
            <a:spLocks noGrp="1"/>
          </p:cNvSpPr>
          <p:nvPr>
            <p:ph type="body" sz="quarter" idx="11" hasCustomPrompt="1"/>
          </p:nvPr>
        </p:nvSpPr>
        <p:spPr>
          <a:xfrm>
            <a:off x="457200" y="4038600"/>
            <a:ext cx="3352800" cy="1524000"/>
          </a:xfrm>
          <a:prstGeom prst="rect">
            <a:avLst/>
          </a:prstGeom>
        </p:spPr>
        <p:txBody>
          <a:bodyPr/>
          <a:lstStyle>
            <a:lvl1pPr marL="0" indent="0">
              <a:buNone/>
              <a:defRPr sz="2200" b="1" baseline="0">
                <a:solidFill>
                  <a:schemeClr val="tx1"/>
                </a:solidFill>
                <a:latin typeface="Arial" panose="020B0604020202020204" pitchFamily="34" charset="0"/>
                <a:cs typeface="Arial" panose="020B0604020202020204" pitchFamily="34" charset="0"/>
              </a:defRPr>
            </a:lvl1pPr>
          </a:lstStyle>
          <a:p>
            <a:pPr lvl="0"/>
            <a:r>
              <a:rPr lang="en-US" dirty="0"/>
              <a:t>Click to Add </a:t>
            </a:r>
            <a:br>
              <a:rPr lang="en-US" dirty="0"/>
            </a:br>
            <a:r>
              <a:rPr lang="en-US" dirty="0"/>
              <a:t>a Four-Line Presentation Title </a:t>
            </a:r>
            <a:br>
              <a:rPr lang="en-US" dirty="0"/>
            </a:br>
            <a:r>
              <a:rPr lang="en-US" dirty="0"/>
              <a:t>to the Slide</a:t>
            </a:r>
          </a:p>
        </p:txBody>
      </p:sp>
      <p:pic>
        <p:nvPicPr>
          <p:cNvPr id="21" name="Picture 20" descr="ABET_OrangeWhit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431800"/>
            <a:ext cx="787400" cy="787400"/>
          </a:xfrm>
          <a:prstGeom prst="rect">
            <a:avLst/>
          </a:prstGeom>
        </p:spPr>
      </p:pic>
      <p:sp>
        <p:nvSpPr>
          <p:cNvPr id="19" name="Text Placeholder 19"/>
          <p:cNvSpPr>
            <a:spLocks noGrp="1"/>
          </p:cNvSpPr>
          <p:nvPr>
            <p:ph type="body" sz="quarter" idx="12" hasCustomPrompt="1"/>
          </p:nvPr>
        </p:nvSpPr>
        <p:spPr>
          <a:xfrm>
            <a:off x="457200" y="5678424"/>
            <a:ext cx="3352800" cy="381000"/>
          </a:xfrm>
          <a:prstGeom prst="rect">
            <a:avLst/>
          </a:prstGeom>
        </p:spPr>
        <p:txBody>
          <a:bodyPr/>
          <a:lstStyle>
            <a:lvl1pPr marL="0" indent="0">
              <a:buNone/>
              <a:defRPr sz="1800" b="0" baseline="0">
                <a:solidFill>
                  <a:schemeClr val="tx1"/>
                </a:solidFill>
                <a:latin typeface="Arial" panose="020B0604020202020204" pitchFamily="34" charset="0"/>
                <a:cs typeface="Arial" panose="020B0604020202020204" pitchFamily="34" charset="0"/>
              </a:defRPr>
            </a:lvl1pPr>
          </a:lstStyle>
          <a:p>
            <a:pPr lvl="0"/>
            <a:r>
              <a:rPr lang="en-US" dirty="0"/>
              <a:t>Presenter (First Last name)</a:t>
            </a:r>
          </a:p>
          <a:p>
            <a:pPr lvl="0"/>
            <a:endParaRPr lang="en-US" dirty="0"/>
          </a:p>
        </p:txBody>
      </p:sp>
      <p:sp>
        <p:nvSpPr>
          <p:cNvPr id="22" name="Text Placeholder 19"/>
          <p:cNvSpPr>
            <a:spLocks noGrp="1"/>
          </p:cNvSpPr>
          <p:nvPr>
            <p:ph type="body" sz="quarter" idx="13" hasCustomPrompt="1"/>
          </p:nvPr>
        </p:nvSpPr>
        <p:spPr>
          <a:xfrm>
            <a:off x="457200" y="6135624"/>
            <a:ext cx="3352800" cy="381000"/>
          </a:xfrm>
          <a:prstGeom prst="rect">
            <a:avLst/>
          </a:prstGeom>
        </p:spPr>
        <p:txBody>
          <a:bodyPr/>
          <a:lstStyle>
            <a:lvl1pPr marL="0" indent="0">
              <a:buNone/>
              <a:defRPr sz="1800" b="0" baseline="0">
                <a:solidFill>
                  <a:schemeClr val="tx1"/>
                </a:solidFill>
                <a:latin typeface="Arial" panose="020B0604020202020204" pitchFamily="34" charset="0"/>
                <a:cs typeface="Arial" panose="020B0604020202020204" pitchFamily="34" charset="0"/>
              </a:defRPr>
            </a:lvl1pPr>
          </a:lstStyle>
          <a:p>
            <a:pPr lvl="0"/>
            <a:r>
              <a:rPr lang="en-US" dirty="0"/>
              <a:t>Date (Month Day, Year)</a:t>
            </a:r>
          </a:p>
          <a:p>
            <a:pPr lvl="0"/>
            <a:endParaRPr lang="en-US" dirty="0"/>
          </a:p>
        </p:txBody>
      </p:sp>
    </p:spTree>
    <p:extLst>
      <p:ext uri="{BB962C8B-B14F-4D97-AF65-F5344CB8AC3E}">
        <p14:creationId xmlns:p14="http://schemas.microsoft.com/office/powerpoint/2010/main" val="2631445797"/>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a:prstGeom prst="rect">
            <a:avLst/>
          </a:prstGeom>
        </p:spPr>
        <p:txBody>
          <a:bodyPr>
            <a:normAutofit/>
          </a:bodyPr>
          <a:lstStyle>
            <a:lvl1pPr algn="l">
              <a:defRPr sz="4400">
                <a:solidFill>
                  <a:schemeClr val="accent1"/>
                </a:solidFill>
              </a:defRPr>
            </a:lvl1pPr>
          </a:lstStyle>
          <a:p>
            <a:r>
              <a:rPr kumimoji="0" lang="en-US"/>
              <a:t>Click to edit Master title style</a:t>
            </a:r>
            <a:endParaRPr kumimoji="0" lang="en-US" dirty="0"/>
          </a:p>
        </p:txBody>
      </p:sp>
      <p:sp>
        <p:nvSpPr>
          <p:cNvPr id="3" name="Content Placeholder 2"/>
          <p:cNvSpPr>
            <a:spLocks noGrp="1"/>
          </p:cNvSpPr>
          <p:nvPr>
            <p:ph idx="1"/>
          </p:nvPr>
        </p:nvSpPr>
        <p:spPr>
          <a:xfrm>
            <a:off x="457200" y="1600200"/>
            <a:ext cx="7467600" cy="4525963"/>
          </a:xfrm>
          <a:prstGeom prst="rect">
            <a:avLst/>
          </a:prstGeom>
        </p:spPr>
        <p:txBody>
          <a:bodyPr/>
          <a:lstStyle>
            <a:lvl1pPr marL="420624" indent="-384048">
              <a:buClr>
                <a:srgbClr val="C79316"/>
              </a:buClr>
              <a:buFont typeface="Arial" pitchFamily="34" charset="0"/>
              <a:buChar char="•"/>
              <a:defRPr>
                <a:solidFill>
                  <a:schemeClr val="bg1"/>
                </a:solidFill>
              </a:defRPr>
            </a:lvl1pPr>
            <a:lvl2pPr marL="722376" indent="-274320">
              <a:buClr>
                <a:srgbClr val="C79316"/>
              </a:buClr>
              <a:buFont typeface="Wingdings" pitchFamily="2" charset="2"/>
              <a:buChar char="§"/>
              <a:defRPr>
                <a:solidFill>
                  <a:schemeClr val="bg1"/>
                </a:solidFill>
              </a:defRPr>
            </a:lvl2pPr>
            <a:lvl3pPr marL="1005840" indent="-256032">
              <a:buClr>
                <a:srgbClr val="C79316"/>
              </a:buClr>
              <a:buFont typeface="Arial" pitchFamily="34" charset="0"/>
              <a:buChar char="•"/>
              <a:defRPr>
                <a:solidFill>
                  <a:schemeClr val="bg1"/>
                </a:solidFill>
              </a:defRPr>
            </a:lvl3pPr>
            <a:lvl4pPr marL="1280160" indent="-237744">
              <a:buClr>
                <a:srgbClr val="C79316"/>
              </a:buClr>
              <a:buFont typeface="Wingdings" pitchFamily="2" charset="2"/>
              <a:buChar char="§"/>
              <a:defRPr>
                <a:solidFill>
                  <a:schemeClr val="bg1"/>
                </a:solidFill>
              </a:defRPr>
            </a:lvl4pPr>
            <a:lvl5pPr marL="1490472" indent="-182880">
              <a:buClr>
                <a:srgbClr val="C79316"/>
              </a:buClr>
              <a:buFont typeface="Arial" pitchFamily="34" charset="0"/>
              <a:buChar char="•"/>
              <a:defRPr>
                <a:solidFill>
                  <a:schemeClr val="bg1"/>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8" name="Rectangle 7"/>
          <p:cNvSpPr/>
          <p:nvPr/>
        </p:nvSpPr>
        <p:spPr>
          <a:xfrm>
            <a:off x="0" y="0"/>
            <a:ext cx="152400" cy="6858000"/>
          </a:xfrm>
          <a:prstGeom prst="rect">
            <a:avLst/>
          </a:prstGeom>
          <a:ln>
            <a:noFill/>
          </a:ln>
          <a:effectLst>
            <a:outerShdw blurRad="50800" dist="38100" dir="10800000" algn="r" rotWithShape="0">
              <a:schemeClr val="tx1">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17"/>
          <p:cNvSpPr>
            <a:spLocks noGrp="1"/>
          </p:cNvSpPr>
          <p:nvPr>
            <p:ph type="sldNum" sz="quarter" idx="4"/>
          </p:nvPr>
        </p:nvSpPr>
        <p:spPr>
          <a:xfrm>
            <a:off x="8229600" y="76200"/>
            <a:ext cx="762000" cy="157789"/>
          </a:xfrm>
          <a:prstGeom prst="rect">
            <a:avLst/>
          </a:prstGeom>
        </p:spPr>
        <p:txBody>
          <a:bodyPr vert="horz" lIns="0" tIns="0" rIns="0" bIns="0" anchor="b"/>
          <a:lstStyle>
            <a:lvl1pPr algn="r" eaLnBrk="1" latinLnBrk="0" hangingPunct="1">
              <a:defRPr kumimoji="0" sz="1000">
                <a:solidFill>
                  <a:schemeClr val="bg1"/>
                </a:solidFill>
              </a:defRPr>
            </a:lvl1pPr>
          </a:lstStyle>
          <a:p>
            <a:fld id="{287C1A0F-ACDA-475F-BF5F-129805095849}" type="slidenum">
              <a:rPr lang="en-US" smtClean="0">
                <a:solidFill>
                  <a:srgbClr val="005C91"/>
                </a:solidFill>
              </a:rPr>
              <a:pPr/>
              <a:t>‹Nº›</a:t>
            </a:fld>
            <a:endParaRPr lang="en-US" dirty="0">
              <a:solidFill>
                <a:srgbClr val="005C91"/>
              </a:solidFill>
            </a:endParaRPr>
          </a:p>
        </p:txBody>
      </p:sp>
    </p:spTree>
    <p:extLst>
      <p:ext uri="{BB962C8B-B14F-4D97-AF65-F5344CB8AC3E}">
        <p14:creationId xmlns:p14="http://schemas.microsoft.com/office/powerpoint/2010/main" val="206209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54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CD58AD1-90D6-934D-B6B3-E454124D1C9C}" type="datetime1">
              <a:rPr lang="en-US" smtClean="0">
                <a:solidFill>
                  <a:srgbClr val="E2E4E6"/>
                </a:solidFill>
                <a:latin typeface="Arial"/>
              </a:rPr>
              <a:pPr/>
              <a:t>6/3/21</a:t>
            </a:fld>
            <a:endParaRPr lang="en-US">
              <a:solidFill>
                <a:srgbClr val="E2E4E6"/>
              </a:solidFill>
              <a:latin typeface="Aria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srgbClr val="E2E4E6"/>
              </a:solidFill>
              <a:latin typeface="Arial"/>
            </a:endParaRPr>
          </a:p>
        </p:txBody>
      </p:sp>
      <p:sp>
        <p:nvSpPr>
          <p:cNvPr id="4" name="Slide Number Placeholder 3"/>
          <p:cNvSpPr>
            <a:spLocks noGrp="1"/>
          </p:cNvSpPr>
          <p:nvPr>
            <p:ph type="sldNum" sz="quarter" idx="12"/>
          </p:nvPr>
        </p:nvSpPr>
        <p:spPr>
          <a:xfrm>
            <a:off x="8229600" y="76200"/>
            <a:ext cx="762000" cy="157789"/>
          </a:xfrm>
          <a:prstGeom prst="rect">
            <a:avLst/>
          </a:prstGeom>
        </p:spPr>
        <p:txBody>
          <a:bodyPr/>
          <a:lstStyle/>
          <a:p>
            <a:fld id="{F8DE7BB8-3791-314F-8F51-CFF600510362}" type="slidenum">
              <a:rPr lang="en-US" smtClean="0">
                <a:solidFill>
                  <a:srgbClr val="005C91"/>
                </a:solidFill>
              </a:rPr>
              <a:pPr/>
              <a:t>‹Nº›</a:t>
            </a:fld>
            <a:endParaRPr lang="en-US">
              <a:solidFill>
                <a:srgbClr val="005C91"/>
              </a:solidFill>
            </a:endParaRPr>
          </a:p>
        </p:txBody>
      </p:sp>
    </p:spTree>
    <p:extLst>
      <p:ext uri="{BB962C8B-B14F-4D97-AF65-F5344CB8AC3E}">
        <p14:creationId xmlns:p14="http://schemas.microsoft.com/office/powerpoint/2010/main" val="406661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85800" y="1905000"/>
            <a:ext cx="7772400" cy="4114800"/>
          </a:xfrm>
          <a:prstGeom prst="rect">
            <a:avLst/>
          </a:prstGeom>
        </p:spPr>
        <p:txBody>
          <a:bodyPr/>
          <a:lstStyle/>
          <a:p>
            <a:pPr lvl="0"/>
            <a:endParaRPr lang="en-US" noProof="0"/>
          </a:p>
        </p:txBody>
      </p:sp>
      <p:sp>
        <p:nvSpPr>
          <p:cNvPr id="4" name="Rectangle 40"/>
          <p:cNvSpPr>
            <a:spLocks noGrp="1" noChangeArrowheads="1"/>
          </p:cNvSpPr>
          <p:nvPr>
            <p:ph type="dt" sz="half" idx="10"/>
          </p:nvPr>
        </p:nvSpPr>
        <p:spPr>
          <a:xfrm>
            <a:off x="685800" y="6018213"/>
            <a:ext cx="1905000" cy="457200"/>
          </a:xfrm>
          <a:prstGeom prst="rect">
            <a:avLst/>
          </a:prstGeom>
        </p:spPr>
        <p:txBody>
          <a:bodyPr/>
          <a:lstStyle>
            <a:lvl1pPr algn="ctr" eaLnBrk="0" hangingPunct="0">
              <a:defRPr/>
            </a:lvl1pPr>
          </a:lstStyle>
          <a:p>
            <a:pPr>
              <a:defRPr/>
            </a:pPr>
            <a:endParaRPr lang="en-US" dirty="0">
              <a:solidFill>
                <a:srgbClr val="E2E4E6">
                  <a:shade val="50000"/>
                </a:srgbClr>
              </a:solidFill>
              <a:latin typeface="Arial"/>
            </a:endParaRPr>
          </a:p>
        </p:txBody>
      </p:sp>
      <p:sp>
        <p:nvSpPr>
          <p:cNvPr id="5" name="Rectangle 41"/>
          <p:cNvSpPr>
            <a:spLocks noGrp="1" noChangeArrowheads="1"/>
          </p:cNvSpPr>
          <p:nvPr>
            <p:ph type="ftr" sz="quarter" idx="11"/>
          </p:nvPr>
        </p:nvSpPr>
        <p:spPr>
          <a:xfrm>
            <a:off x="3124200" y="6018213"/>
            <a:ext cx="2895600" cy="457200"/>
          </a:xfrm>
          <a:prstGeom prst="rect">
            <a:avLst/>
          </a:prstGeom>
        </p:spPr>
        <p:txBody>
          <a:bodyPr/>
          <a:lstStyle>
            <a:lvl1pPr algn="ctr" eaLnBrk="0" hangingPunct="0">
              <a:defRPr/>
            </a:lvl1pPr>
          </a:lstStyle>
          <a:p>
            <a:pPr>
              <a:defRPr/>
            </a:pPr>
            <a:endParaRPr lang="en-US" dirty="0">
              <a:solidFill>
                <a:srgbClr val="E2E4E6">
                  <a:shade val="50000"/>
                </a:srgbClr>
              </a:solidFill>
              <a:latin typeface="Arial"/>
            </a:endParaRPr>
          </a:p>
        </p:txBody>
      </p:sp>
      <p:sp>
        <p:nvSpPr>
          <p:cNvPr id="6" name="Rectangle 42"/>
          <p:cNvSpPr>
            <a:spLocks noGrp="1" noChangeArrowheads="1"/>
          </p:cNvSpPr>
          <p:nvPr>
            <p:ph type="sldNum" sz="quarter" idx="12"/>
          </p:nvPr>
        </p:nvSpPr>
        <p:spPr>
          <a:xfrm>
            <a:off x="6553200" y="6018213"/>
            <a:ext cx="1905000" cy="457200"/>
          </a:xfrm>
          <a:prstGeom prst="rect">
            <a:avLst/>
          </a:prstGeom>
        </p:spPr>
        <p:txBody>
          <a:bodyPr/>
          <a:lstStyle>
            <a:lvl1pPr algn="ctr" eaLnBrk="0" hangingPunct="0">
              <a:defRPr/>
            </a:lvl1pPr>
          </a:lstStyle>
          <a:p>
            <a:pPr>
              <a:defRPr/>
            </a:pPr>
            <a:fld id="{5E5A12A0-16F9-4C36-BDC4-ECDA332FB802}" type="slidenum">
              <a:rPr lang="en-US">
                <a:solidFill>
                  <a:srgbClr val="E2E4E6">
                    <a:shade val="50000"/>
                  </a:srgbClr>
                </a:solidFill>
              </a:rPr>
              <a:pPr>
                <a:defRPr/>
              </a:pPr>
              <a:t>‹Nº›</a:t>
            </a:fld>
            <a:endParaRPr lang="en-US">
              <a:solidFill>
                <a:srgbClr val="E2E4E6">
                  <a:shade val="50000"/>
                </a:srgbClr>
              </a:solidFill>
            </a:endParaRPr>
          </a:p>
        </p:txBody>
      </p:sp>
    </p:spTree>
    <p:extLst>
      <p:ext uri="{BB962C8B-B14F-4D97-AF65-F5344CB8AC3E}">
        <p14:creationId xmlns:p14="http://schemas.microsoft.com/office/powerpoint/2010/main" val="28329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cSld name="1_Two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a:prstGeom prst="rect">
            <a:avLst/>
          </a:prstGeo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a:prstGeom prst="rect">
            <a:avLst/>
          </a:prstGeo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Date Placeholder 4"/>
          <p:cNvSpPr>
            <a:spLocks noGrp="1"/>
          </p:cNvSpPr>
          <p:nvPr>
            <p:ph type="dt" sz="half" idx="10"/>
          </p:nvPr>
        </p:nvSpPr>
        <p:spPr>
          <a:xfrm>
            <a:off x="6727032" y="6407944"/>
            <a:ext cx="1920240" cy="365760"/>
          </a:xfrm>
          <a:prstGeom prst="rect">
            <a:avLst/>
          </a:prstGeom>
        </p:spPr>
        <p:txBody>
          <a:bodyPr/>
          <a:lstStyle>
            <a:lvl1pPr>
              <a:defRPr>
                <a:latin typeface="Arial" pitchFamily="34" charset="0"/>
                <a:cs typeface="Arial" pitchFamily="34" charset="0"/>
              </a:defRPr>
            </a:lvl1pPr>
            <a:extLst/>
          </a:lstStyle>
          <a:p>
            <a:fld id="{544213AF-26F6-41FA-8D85-E2C5388D6E58}" type="datetimeFigureOut">
              <a:rPr lang="en-US" smtClean="0">
                <a:solidFill>
                  <a:prstClr val="black"/>
                </a:solidFill>
              </a:rPr>
              <a:pPr/>
              <a:t>6/3/21</a:t>
            </a:fld>
            <a:endParaRPr lang="en-US">
              <a:solidFill>
                <a:prstClr val="black"/>
              </a:solidFill>
            </a:endParaRPr>
          </a:p>
        </p:txBody>
      </p:sp>
      <p:sp>
        <p:nvSpPr>
          <p:cNvPr id="6" name="Footer Placeholder 5"/>
          <p:cNvSpPr>
            <a:spLocks noGrp="1"/>
          </p:cNvSpPr>
          <p:nvPr>
            <p:ph type="ftr" sz="quarter" idx="11"/>
          </p:nvPr>
        </p:nvSpPr>
        <p:spPr>
          <a:xfrm>
            <a:off x="4380072" y="6407944"/>
            <a:ext cx="2350681" cy="365125"/>
          </a:xfrm>
          <a:prstGeom prst="rect">
            <a:avLst/>
          </a:prstGeom>
        </p:spPr>
        <p:txBody>
          <a:bodyPr/>
          <a:lstStyle>
            <a:lvl1pPr>
              <a:defRPr>
                <a:latin typeface="Arial" pitchFamily="34" charset="0"/>
                <a:cs typeface="Arial" pitchFamily="34" charset="0"/>
              </a:defRPr>
            </a:lvl1pPr>
            <a:extLst/>
          </a:lstStyle>
          <a:p>
            <a:endParaRPr lang="en-US">
              <a:solidFill>
                <a:prstClr val="black"/>
              </a:solidFill>
            </a:endParaRPr>
          </a:p>
        </p:txBody>
      </p:sp>
      <p:sp>
        <p:nvSpPr>
          <p:cNvPr id="7" name="Slide Number Placeholder 6"/>
          <p:cNvSpPr>
            <a:spLocks noGrp="1"/>
          </p:cNvSpPr>
          <p:nvPr>
            <p:ph type="sldNum" sz="quarter" idx="12"/>
          </p:nvPr>
        </p:nvSpPr>
        <p:spPr>
          <a:xfrm>
            <a:off x="8229600" y="76200"/>
            <a:ext cx="762000" cy="157789"/>
          </a:xfrm>
          <a:prstGeom prst="rect">
            <a:avLst/>
          </a:prstGeom>
        </p:spPr>
        <p:txBody>
          <a:bodyPr/>
          <a:lstStyle>
            <a:lvl1pPr>
              <a:defRPr>
                <a:latin typeface="Arial" pitchFamily="34" charset="0"/>
                <a:cs typeface="Arial" pitchFamily="34" charset="0"/>
              </a:defRPr>
            </a:lvl1pPr>
            <a:extLst/>
          </a:lstStyle>
          <a:p>
            <a:fld id="{D5BBC35B-A44B-4119-B8DA-DE9E3DFADA20}" type="slidenum">
              <a:rPr lang="en-US" smtClean="0">
                <a:solidFill>
                  <a:prstClr val="black"/>
                </a:solidFill>
              </a:rPr>
              <a:pPr/>
              <a:t>‹Nº›</a:t>
            </a:fld>
            <a:endParaRPr lang="en-US">
              <a:solidFill>
                <a:prstClr val="black"/>
              </a:solidFill>
            </a:endParaRPr>
          </a:p>
        </p:txBody>
      </p:sp>
      <p:sp>
        <p:nvSpPr>
          <p:cNvPr id="8" name="Title 7"/>
          <p:cNvSpPr>
            <a:spLocks noGrp="1"/>
          </p:cNvSpPr>
          <p:nvPr>
            <p:ph type="title"/>
          </p:nvPr>
        </p:nvSpPr>
        <p:spPr>
          <a:xfrm>
            <a:off x="457200" y="274638"/>
            <a:ext cx="7467600" cy="1143000"/>
          </a:xfrm>
          <a:prstGeom prst="rect">
            <a:avLst/>
          </a:prstGeom>
        </p:spPr>
        <p:txBody>
          <a:bodyPr rtlCol="0"/>
          <a:lstStyle>
            <a:lvl1pPr>
              <a:defRPr>
                <a:latin typeface="Arial" pitchFamily="34" charset="0"/>
                <a:cs typeface="Arial" pitchFamily="34" charset="0"/>
              </a:defRPr>
            </a:lvl1pPr>
            <a:extLst/>
          </a:lstStyle>
          <a:p>
            <a:r>
              <a:rPr kumimoji="0" lang="en-US"/>
              <a:t>Click to edit Master title style</a:t>
            </a:r>
          </a:p>
        </p:txBody>
      </p:sp>
    </p:spTree>
    <p:extLst>
      <p:ext uri="{BB962C8B-B14F-4D97-AF65-F5344CB8AC3E}">
        <p14:creationId xmlns:p14="http://schemas.microsoft.com/office/powerpoint/2010/main" val="40927052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 Two-Line Title">
    <p:bg>
      <p:bgRef idx="1001">
        <a:schemeClr val="bg1"/>
      </p:bgRef>
    </p:bg>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4572000" y="0"/>
            <a:ext cx="4572000" cy="6858000"/>
          </a:xfrm>
          <a:prstGeom prst="rect">
            <a:avLst/>
          </a:prstGeom>
        </p:spPr>
        <p:txBody>
          <a:bodyPr vert="horz" lIns="365760" tIns="274320" anchor="t" anchorCtr="0"/>
          <a:lstStyle/>
          <a:p>
            <a:r>
              <a:rPr lang="en-US"/>
              <a:t>Click icon to add picture</a:t>
            </a:r>
          </a:p>
        </p:txBody>
      </p:sp>
      <p:sp>
        <p:nvSpPr>
          <p:cNvPr id="18" name="Text Placeholder 19"/>
          <p:cNvSpPr>
            <a:spLocks noGrp="1"/>
          </p:cNvSpPr>
          <p:nvPr>
            <p:ph type="body" sz="quarter" idx="11" hasCustomPrompt="1"/>
          </p:nvPr>
        </p:nvSpPr>
        <p:spPr>
          <a:xfrm>
            <a:off x="457200" y="4038600"/>
            <a:ext cx="3352800" cy="838200"/>
          </a:xfrm>
          <a:prstGeom prst="rect">
            <a:avLst/>
          </a:prstGeom>
        </p:spPr>
        <p:txBody>
          <a:bodyPr/>
          <a:lstStyle>
            <a:lvl1pPr marL="0" indent="0">
              <a:buNone/>
              <a:defRPr sz="2200" b="1" baseline="0">
                <a:solidFill>
                  <a:schemeClr val="tx1"/>
                </a:solidFill>
                <a:latin typeface="Arial" panose="020B0604020202020204" pitchFamily="34" charset="0"/>
                <a:cs typeface="Arial" panose="020B0604020202020204" pitchFamily="34" charset="0"/>
              </a:defRPr>
            </a:lvl1pPr>
          </a:lstStyle>
          <a:p>
            <a:pPr lvl="0"/>
            <a:r>
              <a:rPr lang="en-US" dirty="0"/>
              <a:t>Click to Add Presentation Title</a:t>
            </a:r>
          </a:p>
          <a:p>
            <a:pPr lvl="0"/>
            <a:endParaRPr lang="en-US" dirty="0"/>
          </a:p>
          <a:p>
            <a:pPr lvl="0"/>
            <a:endParaRPr lang="en-US" dirty="0"/>
          </a:p>
        </p:txBody>
      </p:sp>
      <p:pic>
        <p:nvPicPr>
          <p:cNvPr id="21" name="Picture 20" descr="ABET_OrangeWhit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431800"/>
            <a:ext cx="787400" cy="787400"/>
          </a:xfrm>
          <a:prstGeom prst="rect">
            <a:avLst/>
          </a:prstGeom>
        </p:spPr>
      </p:pic>
      <p:sp>
        <p:nvSpPr>
          <p:cNvPr id="19" name="Text Placeholder 19"/>
          <p:cNvSpPr>
            <a:spLocks noGrp="1"/>
          </p:cNvSpPr>
          <p:nvPr>
            <p:ph type="body" sz="quarter" idx="12" hasCustomPrompt="1"/>
          </p:nvPr>
        </p:nvSpPr>
        <p:spPr>
          <a:xfrm>
            <a:off x="457200" y="5029200"/>
            <a:ext cx="3352800" cy="381000"/>
          </a:xfrm>
          <a:prstGeom prst="rect">
            <a:avLst/>
          </a:prstGeom>
        </p:spPr>
        <p:txBody>
          <a:bodyPr/>
          <a:lstStyle>
            <a:lvl1pPr marL="0" indent="0">
              <a:buNone/>
              <a:defRPr sz="1800" b="0" baseline="0">
                <a:solidFill>
                  <a:schemeClr val="tx1"/>
                </a:solidFill>
                <a:latin typeface="Arial" panose="020B0604020202020204" pitchFamily="34" charset="0"/>
                <a:cs typeface="Arial" panose="020B0604020202020204" pitchFamily="34" charset="0"/>
              </a:defRPr>
            </a:lvl1pPr>
          </a:lstStyle>
          <a:p>
            <a:pPr lvl="0"/>
            <a:r>
              <a:rPr lang="en-US" dirty="0"/>
              <a:t>Presenter (First Last name)</a:t>
            </a:r>
          </a:p>
          <a:p>
            <a:pPr lvl="0"/>
            <a:endParaRPr lang="en-US" dirty="0"/>
          </a:p>
        </p:txBody>
      </p:sp>
      <p:sp>
        <p:nvSpPr>
          <p:cNvPr id="22" name="Text Placeholder 19"/>
          <p:cNvSpPr>
            <a:spLocks noGrp="1"/>
          </p:cNvSpPr>
          <p:nvPr>
            <p:ph type="body" sz="quarter" idx="13" hasCustomPrompt="1"/>
          </p:nvPr>
        </p:nvSpPr>
        <p:spPr>
          <a:xfrm>
            <a:off x="457200" y="5486400"/>
            <a:ext cx="3352800" cy="381000"/>
          </a:xfrm>
          <a:prstGeom prst="rect">
            <a:avLst/>
          </a:prstGeom>
        </p:spPr>
        <p:txBody>
          <a:bodyPr/>
          <a:lstStyle>
            <a:lvl1pPr marL="0" indent="0">
              <a:buNone/>
              <a:defRPr sz="1800" b="0" baseline="0">
                <a:solidFill>
                  <a:schemeClr val="tx1"/>
                </a:solidFill>
                <a:latin typeface="Arial" panose="020B0604020202020204" pitchFamily="34" charset="0"/>
                <a:cs typeface="Arial" panose="020B0604020202020204" pitchFamily="34" charset="0"/>
              </a:defRPr>
            </a:lvl1pPr>
          </a:lstStyle>
          <a:p>
            <a:pPr lvl="0"/>
            <a:r>
              <a:rPr lang="en-US" dirty="0"/>
              <a:t>Date (Month Day, Year)</a:t>
            </a:r>
          </a:p>
          <a:p>
            <a:pPr lvl="0"/>
            <a:endParaRPr lang="en-US" dirty="0"/>
          </a:p>
        </p:txBody>
      </p:sp>
    </p:spTree>
    <p:extLst>
      <p:ext uri="{BB962C8B-B14F-4D97-AF65-F5344CB8AC3E}">
        <p14:creationId xmlns:p14="http://schemas.microsoft.com/office/powerpoint/2010/main" val="3768591320"/>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 Three-Line Title">
    <p:bg>
      <p:bgRef idx="1001">
        <a:schemeClr val="bg1"/>
      </p:bgRef>
    </p:bg>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4572000" y="0"/>
            <a:ext cx="4572000" cy="6858000"/>
          </a:xfrm>
          <a:prstGeom prst="rect">
            <a:avLst/>
          </a:prstGeom>
        </p:spPr>
        <p:txBody>
          <a:bodyPr vert="horz" lIns="365760" tIns="274320" anchor="t" anchorCtr="0"/>
          <a:lstStyle/>
          <a:p>
            <a:r>
              <a:rPr lang="en-US"/>
              <a:t>Click icon to add picture</a:t>
            </a:r>
          </a:p>
        </p:txBody>
      </p:sp>
      <p:sp>
        <p:nvSpPr>
          <p:cNvPr id="18" name="Text Placeholder 19"/>
          <p:cNvSpPr>
            <a:spLocks noGrp="1"/>
          </p:cNvSpPr>
          <p:nvPr>
            <p:ph type="body" sz="quarter" idx="11" hasCustomPrompt="1"/>
          </p:nvPr>
        </p:nvSpPr>
        <p:spPr>
          <a:xfrm>
            <a:off x="457200" y="4038600"/>
            <a:ext cx="3352800" cy="1143000"/>
          </a:xfrm>
          <a:prstGeom prst="rect">
            <a:avLst/>
          </a:prstGeom>
        </p:spPr>
        <p:txBody>
          <a:bodyPr/>
          <a:lstStyle>
            <a:lvl1pPr marL="0" indent="0">
              <a:buNone/>
              <a:defRPr sz="2200" b="1" baseline="0">
                <a:solidFill>
                  <a:schemeClr val="tx1"/>
                </a:solidFill>
                <a:latin typeface="Arial" panose="020B0604020202020204" pitchFamily="34" charset="0"/>
                <a:cs typeface="Arial" panose="020B0604020202020204" pitchFamily="34" charset="0"/>
              </a:defRPr>
            </a:lvl1pPr>
          </a:lstStyle>
          <a:p>
            <a:pPr lvl="0"/>
            <a:r>
              <a:rPr lang="en-US" dirty="0"/>
              <a:t>Click to Add </a:t>
            </a:r>
            <a:br>
              <a:rPr lang="en-US" dirty="0"/>
            </a:br>
            <a:r>
              <a:rPr lang="en-US" dirty="0"/>
              <a:t>a Three-Line Presentation Title</a:t>
            </a:r>
          </a:p>
        </p:txBody>
      </p:sp>
      <p:pic>
        <p:nvPicPr>
          <p:cNvPr id="21" name="Picture 20" descr="ABET_OrangeWhit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431800"/>
            <a:ext cx="787400" cy="787400"/>
          </a:xfrm>
          <a:prstGeom prst="rect">
            <a:avLst/>
          </a:prstGeom>
        </p:spPr>
      </p:pic>
      <p:sp>
        <p:nvSpPr>
          <p:cNvPr id="19" name="Text Placeholder 19"/>
          <p:cNvSpPr>
            <a:spLocks noGrp="1"/>
          </p:cNvSpPr>
          <p:nvPr>
            <p:ph type="body" sz="quarter" idx="12" hasCustomPrompt="1"/>
          </p:nvPr>
        </p:nvSpPr>
        <p:spPr>
          <a:xfrm>
            <a:off x="457200" y="5334000"/>
            <a:ext cx="3352800" cy="381000"/>
          </a:xfrm>
          <a:prstGeom prst="rect">
            <a:avLst/>
          </a:prstGeom>
        </p:spPr>
        <p:txBody>
          <a:bodyPr/>
          <a:lstStyle>
            <a:lvl1pPr marL="0" indent="0">
              <a:buNone/>
              <a:defRPr sz="1800" b="0" baseline="0">
                <a:solidFill>
                  <a:schemeClr val="tx1"/>
                </a:solidFill>
                <a:latin typeface="Arial" panose="020B0604020202020204" pitchFamily="34" charset="0"/>
                <a:cs typeface="Arial" panose="020B0604020202020204" pitchFamily="34" charset="0"/>
              </a:defRPr>
            </a:lvl1pPr>
          </a:lstStyle>
          <a:p>
            <a:pPr lvl="0"/>
            <a:r>
              <a:rPr lang="en-US" dirty="0"/>
              <a:t>Presenter (First Last name)</a:t>
            </a:r>
          </a:p>
          <a:p>
            <a:pPr lvl="0"/>
            <a:endParaRPr lang="en-US" dirty="0"/>
          </a:p>
        </p:txBody>
      </p:sp>
      <p:sp>
        <p:nvSpPr>
          <p:cNvPr id="22" name="Text Placeholder 19"/>
          <p:cNvSpPr>
            <a:spLocks noGrp="1"/>
          </p:cNvSpPr>
          <p:nvPr>
            <p:ph type="body" sz="quarter" idx="13" hasCustomPrompt="1"/>
          </p:nvPr>
        </p:nvSpPr>
        <p:spPr>
          <a:xfrm>
            <a:off x="457200" y="5791200"/>
            <a:ext cx="3352800" cy="381000"/>
          </a:xfrm>
          <a:prstGeom prst="rect">
            <a:avLst/>
          </a:prstGeom>
        </p:spPr>
        <p:txBody>
          <a:bodyPr/>
          <a:lstStyle>
            <a:lvl1pPr marL="0" indent="0">
              <a:buNone/>
              <a:defRPr sz="1800" b="0" baseline="0">
                <a:solidFill>
                  <a:schemeClr val="tx1"/>
                </a:solidFill>
                <a:latin typeface="Arial" panose="020B0604020202020204" pitchFamily="34" charset="0"/>
                <a:cs typeface="Arial" panose="020B0604020202020204" pitchFamily="34" charset="0"/>
              </a:defRPr>
            </a:lvl1pPr>
          </a:lstStyle>
          <a:p>
            <a:pPr lvl="0"/>
            <a:r>
              <a:rPr lang="en-US" dirty="0"/>
              <a:t>Date (Month Day, Year)</a:t>
            </a:r>
          </a:p>
          <a:p>
            <a:pPr lvl="0"/>
            <a:endParaRPr lang="en-US" dirty="0"/>
          </a:p>
        </p:txBody>
      </p:sp>
    </p:spTree>
    <p:extLst>
      <p:ext uri="{BB962C8B-B14F-4D97-AF65-F5344CB8AC3E}">
        <p14:creationId xmlns:p14="http://schemas.microsoft.com/office/powerpoint/2010/main" val="2010125346"/>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Title Slide - Three-Line Title">
    <p:bg>
      <p:bgRef idx="1001">
        <a:schemeClr val="bg1"/>
      </p:bgRef>
    </p:bg>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4572000" y="0"/>
            <a:ext cx="4572000" cy="6858000"/>
          </a:xfrm>
          <a:prstGeom prst="rect">
            <a:avLst/>
          </a:prstGeom>
        </p:spPr>
        <p:txBody>
          <a:bodyPr vert="horz" lIns="365760" tIns="274320" anchor="t" anchorCtr="0"/>
          <a:lstStyle/>
          <a:p>
            <a:r>
              <a:rPr lang="en-US"/>
              <a:t>Click icon to add picture</a:t>
            </a:r>
          </a:p>
        </p:txBody>
      </p:sp>
      <p:sp>
        <p:nvSpPr>
          <p:cNvPr id="18" name="Text Placeholder 19"/>
          <p:cNvSpPr>
            <a:spLocks noGrp="1"/>
          </p:cNvSpPr>
          <p:nvPr>
            <p:ph type="body" sz="quarter" idx="11" hasCustomPrompt="1"/>
          </p:nvPr>
        </p:nvSpPr>
        <p:spPr>
          <a:xfrm>
            <a:off x="457200" y="4038600"/>
            <a:ext cx="3352800" cy="1524000"/>
          </a:xfrm>
          <a:prstGeom prst="rect">
            <a:avLst/>
          </a:prstGeom>
        </p:spPr>
        <p:txBody>
          <a:bodyPr/>
          <a:lstStyle>
            <a:lvl1pPr marL="0" indent="0">
              <a:buNone/>
              <a:defRPr sz="2200" b="1" baseline="0">
                <a:solidFill>
                  <a:schemeClr val="tx1"/>
                </a:solidFill>
                <a:latin typeface="Arial" panose="020B0604020202020204" pitchFamily="34" charset="0"/>
                <a:cs typeface="Arial" panose="020B0604020202020204" pitchFamily="34" charset="0"/>
              </a:defRPr>
            </a:lvl1pPr>
          </a:lstStyle>
          <a:p>
            <a:pPr lvl="0"/>
            <a:r>
              <a:rPr lang="en-US" dirty="0"/>
              <a:t>Click to Add </a:t>
            </a:r>
            <a:br>
              <a:rPr lang="en-US" dirty="0"/>
            </a:br>
            <a:r>
              <a:rPr lang="en-US" dirty="0"/>
              <a:t>a Four-Line Presentation Title </a:t>
            </a:r>
            <a:br>
              <a:rPr lang="en-US" dirty="0"/>
            </a:br>
            <a:r>
              <a:rPr lang="en-US" dirty="0"/>
              <a:t>to the Slide</a:t>
            </a:r>
          </a:p>
        </p:txBody>
      </p:sp>
      <p:pic>
        <p:nvPicPr>
          <p:cNvPr id="21" name="Picture 20" descr="ABET_OrangeWhit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431800"/>
            <a:ext cx="787400" cy="787400"/>
          </a:xfrm>
          <a:prstGeom prst="rect">
            <a:avLst/>
          </a:prstGeom>
        </p:spPr>
      </p:pic>
      <p:sp>
        <p:nvSpPr>
          <p:cNvPr id="19" name="Text Placeholder 19"/>
          <p:cNvSpPr>
            <a:spLocks noGrp="1"/>
          </p:cNvSpPr>
          <p:nvPr>
            <p:ph type="body" sz="quarter" idx="12" hasCustomPrompt="1"/>
          </p:nvPr>
        </p:nvSpPr>
        <p:spPr>
          <a:xfrm>
            <a:off x="457200" y="5678424"/>
            <a:ext cx="3352800" cy="381000"/>
          </a:xfrm>
          <a:prstGeom prst="rect">
            <a:avLst/>
          </a:prstGeom>
        </p:spPr>
        <p:txBody>
          <a:bodyPr/>
          <a:lstStyle>
            <a:lvl1pPr marL="0" indent="0">
              <a:buNone/>
              <a:defRPr sz="1800" b="0" baseline="0">
                <a:solidFill>
                  <a:schemeClr val="tx1"/>
                </a:solidFill>
                <a:latin typeface="Arial" panose="020B0604020202020204" pitchFamily="34" charset="0"/>
                <a:cs typeface="Arial" panose="020B0604020202020204" pitchFamily="34" charset="0"/>
              </a:defRPr>
            </a:lvl1pPr>
          </a:lstStyle>
          <a:p>
            <a:pPr lvl="0"/>
            <a:r>
              <a:rPr lang="en-US" dirty="0"/>
              <a:t>Presenter (First Last name)</a:t>
            </a:r>
          </a:p>
          <a:p>
            <a:pPr lvl="0"/>
            <a:endParaRPr lang="en-US" dirty="0"/>
          </a:p>
        </p:txBody>
      </p:sp>
      <p:sp>
        <p:nvSpPr>
          <p:cNvPr id="22" name="Text Placeholder 19"/>
          <p:cNvSpPr>
            <a:spLocks noGrp="1"/>
          </p:cNvSpPr>
          <p:nvPr>
            <p:ph type="body" sz="quarter" idx="13" hasCustomPrompt="1"/>
          </p:nvPr>
        </p:nvSpPr>
        <p:spPr>
          <a:xfrm>
            <a:off x="457200" y="6135624"/>
            <a:ext cx="3352800" cy="381000"/>
          </a:xfrm>
          <a:prstGeom prst="rect">
            <a:avLst/>
          </a:prstGeom>
        </p:spPr>
        <p:txBody>
          <a:bodyPr/>
          <a:lstStyle>
            <a:lvl1pPr marL="0" indent="0">
              <a:buNone/>
              <a:defRPr sz="1800" b="0" baseline="0">
                <a:solidFill>
                  <a:schemeClr val="tx1"/>
                </a:solidFill>
                <a:latin typeface="Arial" panose="020B0604020202020204" pitchFamily="34" charset="0"/>
                <a:cs typeface="Arial" panose="020B0604020202020204" pitchFamily="34" charset="0"/>
              </a:defRPr>
            </a:lvl1pPr>
          </a:lstStyle>
          <a:p>
            <a:pPr lvl="0"/>
            <a:r>
              <a:rPr lang="en-US" dirty="0"/>
              <a:t>Date (Month Day, Year)</a:t>
            </a:r>
          </a:p>
          <a:p>
            <a:pPr lvl="0"/>
            <a:endParaRPr lang="en-US" dirty="0"/>
          </a:p>
        </p:txBody>
      </p:sp>
    </p:spTree>
    <p:extLst>
      <p:ext uri="{BB962C8B-B14F-4D97-AF65-F5344CB8AC3E}">
        <p14:creationId xmlns:p14="http://schemas.microsoft.com/office/powerpoint/2010/main" val="2683530119"/>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Text Placeholder 15"/>
          <p:cNvSpPr>
            <a:spLocks noGrp="1"/>
          </p:cNvSpPr>
          <p:nvPr>
            <p:ph type="body" sz="quarter" idx="10" hasCustomPrompt="1"/>
          </p:nvPr>
        </p:nvSpPr>
        <p:spPr>
          <a:xfrm>
            <a:off x="457200" y="1600200"/>
            <a:ext cx="8229600" cy="4343400"/>
          </a:xfrm>
          <a:prstGeom prst="rect">
            <a:avLst/>
          </a:prstGeom>
        </p:spPr>
        <p:txBody>
          <a:bodyPr/>
          <a:lstStyle>
            <a:lvl1pPr marL="339725" marR="0" indent="-303213" algn="l" defTabSz="914400" rtl="0" eaLnBrk="1" fontAlgn="auto" latinLnBrk="0" hangingPunct="1">
              <a:lnSpc>
                <a:spcPct val="100000"/>
              </a:lnSpc>
              <a:spcBef>
                <a:spcPts val="0"/>
              </a:spcBef>
              <a:spcAft>
                <a:spcPts val="600"/>
              </a:spcAft>
              <a:buClr>
                <a:srgbClr val="FF6C2C"/>
              </a:buClr>
              <a:buSzPct val="100000"/>
              <a:buFont typeface="Arial"/>
              <a:buChar char="•"/>
              <a:tabLst/>
              <a:defRPr sz="3200">
                <a:solidFill>
                  <a:schemeClr val="tx1">
                    <a:lumMod val="50000"/>
                    <a:lumOff val="50000"/>
                  </a:schemeClr>
                </a:solidFill>
                <a:latin typeface="Arial" panose="020B0604020202020204" pitchFamily="34" charset="0"/>
                <a:cs typeface="Arial" panose="020B0604020202020204" pitchFamily="34" charset="0"/>
              </a:defRPr>
            </a:lvl1pPr>
            <a:lvl2pPr marL="742950" indent="-285750" eaLnBrk="1" latinLnBrk="0" hangingPunct="1">
              <a:spcBef>
                <a:spcPts val="0"/>
              </a:spcBef>
              <a:spcAft>
                <a:spcPts val="600"/>
              </a:spcAft>
              <a:buClr>
                <a:srgbClr val="FF6C2C"/>
              </a:buClr>
              <a:buSzPct val="100000"/>
              <a:buFont typeface="Arial"/>
              <a:buChar char="•"/>
              <a:defRPr sz="2800">
                <a:solidFill>
                  <a:schemeClr val="tx1">
                    <a:lumMod val="50000"/>
                    <a:lumOff val="50000"/>
                  </a:schemeClr>
                </a:solidFill>
                <a:latin typeface="Arial" panose="020B0604020202020204" pitchFamily="34" charset="0"/>
                <a:cs typeface="Arial" panose="020B0604020202020204" pitchFamily="34" charset="0"/>
              </a:defRPr>
            </a:lvl2pPr>
            <a:lvl3pPr eaLnBrk="1" latinLnBrk="0" hangingPunct="1">
              <a:spcBef>
                <a:spcPts val="0"/>
              </a:spcBef>
              <a:spcAft>
                <a:spcPts val="600"/>
              </a:spcAft>
              <a:buClr>
                <a:srgbClr val="FF6C2C"/>
              </a:buClr>
              <a:buSzPct val="100000"/>
              <a:buFont typeface="Arial"/>
              <a:buChar char="•"/>
              <a:defRPr sz="2400">
                <a:solidFill>
                  <a:schemeClr val="tx1">
                    <a:lumMod val="50000"/>
                    <a:lumOff val="50000"/>
                  </a:schemeClr>
                </a:solidFill>
                <a:latin typeface="Arial" panose="020B0604020202020204" pitchFamily="34" charset="0"/>
                <a:cs typeface="Arial" panose="020B0604020202020204" pitchFamily="34" charset="0"/>
              </a:defRPr>
            </a:lvl3pPr>
            <a:lvl4pPr eaLnBrk="1" latinLnBrk="0" hangingPunct="1">
              <a:spcBef>
                <a:spcPts val="0"/>
              </a:spcBef>
              <a:spcAft>
                <a:spcPts val="600"/>
              </a:spcAft>
              <a:buClr>
                <a:srgbClr val="FF6C2C"/>
              </a:buClr>
              <a:buSzPct val="100000"/>
              <a:buFont typeface="Arial"/>
              <a:buChar char="•"/>
              <a:defRPr sz="2000">
                <a:solidFill>
                  <a:schemeClr val="tx1">
                    <a:lumMod val="50000"/>
                    <a:lumOff val="50000"/>
                  </a:schemeClr>
                </a:solidFill>
                <a:latin typeface="Arial" panose="020B0604020202020204" pitchFamily="34" charset="0"/>
                <a:cs typeface="Arial" panose="020B0604020202020204" pitchFamily="34" charset="0"/>
              </a:defRPr>
            </a:lvl4pPr>
            <a:lvl5pPr eaLnBrk="1" latinLnBrk="0" hangingPunct="1">
              <a:spcBef>
                <a:spcPts val="0"/>
              </a:spcBef>
              <a:spcAft>
                <a:spcPts val="600"/>
              </a:spcAft>
              <a:buClr>
                <a:srgbClr val="FF6C2C"/>
              </a:buClr>
              <a:buSzPct val="100000"/>
              <a:buFont typeface="Arial"/>
              <a:buChar char="•"/>
              <a:defRPr sz="1800">
                <a:solidFill>
                  <a:schemeClr val="tx1">
                    <a:lumMod val="50000"/>
                    <a:lumOff val="50000"/>
                  </a:schemeClr>
                </a:solidFill>
                <a:latin typeface="Arial" panose="020B0604020202020204" pitchFamily="34" charset="0"/>
                <a:cs typeface="Arial" panose="020B0604020202020204" pitchFamily="34" charset="0"/>
              </a:defRPr>
            </a:lvl5pPr>
          </a:lstStyle>
          <a:p>
            <a:pPr lvl="0" eaLnBrk="1" latinLnBrk="0" hangingPunct="1"/>
            <a:r>
              <a:rPr lang="en-US" dirty="0"/>
              <a:t>Click to edit Text</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20" name="Text Placeholder 19"/>
          <p:cNvSpPr>
            <a:spLocks noGrp="1"/>
          </p:cNvSpPr>
          <p:nvPr>
            <p:ph type="body" sz="quarter" idx="11" hasCustomPrompt="1"/>
          </p:nvPr>
        </p:nvSpPr>
        <p:spPr>
          <a:xfrm>
            <a:off x="457200" y="502920"/>
            <a:ext cx="8229600" cy="792480"/>
          </a:xfrm>
          <a:prstGeom prst="rect">
            <a:avLst/>
          </a:prstGeom>
        </p:spPr>
        <p:txBody>
          <a:bodyPr/>
          <a:lstStyle>
            <a:lvl1pPr marL="0" indent="0">
              <a:buNone/>
              <a:defRPr sz="4000" b="1" baseline="0">
                <a:solidFill>
                  <a:srgbClr val="FF6600"/>
                </a:solidFill>
                <a:latin typeface="Arial" panose="020B0604020202020204" pitchFamily="34" charset="0"/>
                <a:cs typeface="Arial" panose="020B0604020202020204" pitchFamily="34" charset="0"/>
              </a:defRPr>
            </a:lvl1pPr>
          </a:lstStyle>
          <a:p>
            <a:pPr lvl="0"/>
            <a:r>
              <a:rPr lang="en-US" dirty="0"/>
              <a:t>Click to Add Title</a:t>
            </a:r>
          </a:p>
        </p:txBody>
      </p:sp>
      <p:pic>
        <p:nvPicPr>
          <p:cNvPr id="10" name="Picture 9" descr="ABET_Whit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6417734"/>
            <a:ext cx="762000" cy="364066"/>
          </a:xfrm>
          <a:prstGeom prst="rect">
            <a:avLst/>
          </a:prstGeom>
        </p:spPr>
      </p:pic>
    </p:spTree>
    <p:extLst>
      <p:ext uri="{BB962C8B-B14F-4D97-AF65-F5344CB8AC3E}">
        <p14:creationId xmlns:p14="http://schemas.microsoft.com/office/powerpoint/2010/main" val="12483760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orient="horz" pos="624"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 Two-Line Title">
    <p:spTree>
      <p:nvGrpSpPr>
        <p:cNvPr id="1" name=""/>
        <p:cNvGrpSpPr/>
        <p:nvPr/>
      </p:nvGrpSpPr>
      <p:grpSpPr>
        <a:xfrm>
          <a:off x="0" y="0"/>
          <a:ext cx="0" cy="0"/>
          <a:chOff x="0" y="0"/>
          <a:chExt cx="0" cy="0"/>
        </a:xfrm>
      </p:grpSpPr>
      <p:sp>
        <p:nvSpPr>
          <p:cNvPr id="16" name="Text Placeholder 15"/>
          <p:cNvSpPr>
            <a:spLocks noGrp="1"/>
          </p:cNvSpPr>
          <p:nvPr>
            <p:ph type="body" sz="quarter" idx="10" hasCustomPrompt="1"/>
          </p:nvPr>
        </p:nvSpPr>
        <p:spPr>
          <a:xfrm>
            <a:off x="457200" y="1600200"/>
            <a:ext cx="8229600" cy="4343400"/>
          </a:xfrm>
          <a:prstGeom prst="rect">
            <a:avLst/>
          </a:prstGeom>
        </p:spPr>
        <p:txBody>
          <a:bodyPr/>
          <a:lstStyle>
            <a:lvl1pPr marL="339725" marR="0" indent="-303213" algn="l" defTabSz="914400" rtl="0" eaLnBrk="1" fontAlgn="auto" latinLnBrk="0" hangingPunct="1">
              <a:lnSpc>
                <a:spcPct val="100000"/>
              </a:lnSpc>
              <a:spcBef>
                <a:spcPts val="0"/>
              </a:spcBef>
              <a:spcAft>
                <a:spcPts val="600"/>
              </a:spcAft>
              <a:buClr>
                <a:srgbClr val="FF6C2C"/>
              </a:buClr>
              <a:buSzPct val="100000"/>
              <a:buFont typeface="Arial"/>
              <a:buChar char="•"/>
              <a:tabLst/>
              <a:defRPr sz="3200">
                <a:solidFill>
                  <a:schemeClr val="tx1">
                    <a:lumMod val="50000"/>
                    <a:lumOff val="50000"/>
                  </a:schemeClr>
                </a:solidFill>
                <a:latin typeface="Arial" panose="020B0604020202020204" pitchFamily="34" charset="0"/>
                <a:cs typeface="Arial" panose="020B0604020202020204" pitchFamily="34" charset="0"/>
              </a:defRPr>
            </a:lvl1pPr>
            <a:lvl2pPr marL="742950" indent="-285750" eaLnBrk="1" latinLnBrk="0" hangingPunct="1">
              <a:spcBef>
                <a:spcPts val="0"/>
              </a:spcBef>
              <a:spcAft>
                <a:spcPts val="600"/>
              </a:spcAft>
              <a:buClr>
                <a:srgbClr val="FF6C2C"/>
              </a:buClr>
              <a:buSzPct val="100000"/>
              <a:buFont typeface="Arial"/>
              <a:buChar char="•"/>
              <a:defRPr sz="2800">
                <a:solidFill>
                  <a:schemeClr val="tx1">
                    <a:lumMod val="50000"/>
                    <a:lumOff val="50000"/>
                  </a:schemeClr>
                </a:solidFill>
                <a:latin typeface="Arial" panose="020B0604020202020204" pitchFamily="34" charset="0"/>
                <a:cs typeface="Arial" panose="020B0604020202020204" pitchFamily="34" charset="0"/>
              </a:defRPr>
            </a:lvl2pPr>
            <a:lvl3pPr eaLnBrk="1" latinLnBrk="0" hangingPunct="1">
              <a:spcBef>
                <a:spcPts val="0"/>
              </a:spcBef>
              <a:spcAft>
                <a:spcPts val="600"/>
              </a:spcAft>
              <a:buClr>
                <a:srgbClr val="FF6C2C"/>
              </a:buClr>
              <a:buSzPct val="100000"/>
              <a:buFont typeface="Arial"/>
              <a:buChar char="•"/>
              <a:defRPr sz="2400">
                <a:solidFill>
                  <a:schemeClr val="tx1">
                    <a:lumMod val="50000"/>
                    <a:lumOff val="50000"/>
                  </a:schemeClr>
                </a:solidFill>
                <a:latin typeface="Arial" panose="020B0604020202020204" pitchFamily="34" charset="0"/>
                <a:cs typeface="Arial" panose="020B0604020202020204" pitchFamily="34" charset="0"/>
              </a:defRPr>
            </a:lvl3pPr>
            <a:lvl4pPr eaLnBrk="1" latinLnBrk="0" hangingPunct="1">
              <a:spcBef>
                <a:spcPts val="0"/>
              </a:spcBef>
              <a:spcAft>
                <a:spcPts val="600"/>
              </a:spcAft>
              <a:buClr>
                <a:srgbClr val="FF6C2C"/>
              </a:buClr>
              <a:buSzPct val="100000"/>
              <a:buFont typeface="Arial"/>
              <a:buChar char="•"/>
              <a:defRPr sz="2000">
                <a:solidFill>
                  <a:schemeClr val="tx1">
                    <a:lumMod val="50000"/>
                    <a:lumOff val="50000"/>
                  </a:schemeClr>
                </a:solidFill>
                <a:latin typeface="Arial" panose="020B0604020202020204" pitchFamily="34" charset="0"/>
                <a:cs typeface="Arial" panose="020B0604020202020204" pitchFamily="34" charset="0"/>
              </a:defRPr>
            </a:lvl4pPr>
            <a:lvl5pPr eaLnBrk="1" latinLnBrk="0" hangingPunct="1">
              <a:spcBef>
                <a:spcPts val="0"/>
              </a:spcBef>
              <a:spcAft>
                <a:spcPts val="600"/>
              </a:spcAft>
              <a:buClr>
                <a:srgbClr val="FF6C2C"/>
              </a:buClr>
              <a:buSzPct val="100000"/>
              <a:buFont typeface="Arial"/>
              <a:buChar char="•"/>
              <a:defRPr sz="1800">
                <a:solidFill>
                  <a:schemeClr val="tx1">
                    <a:lumMod val="50000"/>
                    <a:lumOff val="50000"/>
                  </a:schemeClr>
                </a:solidFill>
                <a:latin typeface="Arial" panose="020B0604020202020204" pitchFamily="34" charset="0"/>
                <a:cs typeface="Arial" panose="020B0604020202020204" pitchFamily="34" charset="0"/>
              </a:defRPr>
            </a:lvl5pPr>
          </a:lstStyle>
          <a:p>
            <a:pPr lvl="0" eaLnBrk="1" latinLnBrk="0" hangingPunct="1"/>
            <a:r>
              <a:rPr lang="en-US" dirty="0"/>
              <a:t>Click to edit Text</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20" name="Text Placeholder 19"/>
          <p:cNvSpPr>
            <a:spLocks noGrp="1"/>
          </p:cNvSpPr>
          <p:nvPr>
            <p:ph type="body" sz="quarter" idx="11" hasCustomPrompt="1"/>
          </p:nvPr>
        </p:nvSpPr>
        <p:spPr>
          <a:xfrm>
            <a:off x="457200" y="274320"/>
            <a:ext cx="8229600" cy="792480"/>
          </a:xfrm>
          <a:prstGeom prst="rect">
            <a:avLst/>
          </a:prstGeom>
        </p:spPr>
        <p:txBody>
          <a:bodyPr/>
          <a:lstStyle>
            <a:lvl1pPr marL="0" indent="0">
              <a:buNone/>
              <a:defRPr sz="3600" b="1" baseline="0">
                <a:solidFill>
                  <a:srgbClr val="FF6600"/>
                </a:solidFill>
                <a:latin typeface="Arial" panose="020B0604020202020204" pitchFamily="34" charset="0"/>
                <a:cs typeface="Arial" panose="020B0604020202020204" pitchFamily="34" charset="0"/>
              </a:defRPr>
            </a:lvl1pPr>
          </a:lstStyle>
          <a:p>
            <a:pPr lvl="0"/>
            <a:r>
              <a:rPr lang="en-US" dirty="0"/>
              <a:t>Click to Add </a:t>
            </a:r>
            <a:br>
              <a:rPr lang="en-US" dirty="0"/>
            </a:br>
            <a:r>
              <a:rPr lang="en-US" dirty="0"/>
              <a:t>Two-Line Title</a:t>
            </a:r>
          </a:p>
        </p:txBody>
      </p:sp>
      <p:pic>
        <p:nvPicPr>
          <p:cNvPr id="10" name="Picture 9" descr="ABET_Whit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6417734"/>
            <a:ext cx="762000" cy="364066"/>
          </a:xfrm>
          <a:prstGeom prst="rect">
            <a:avLst/>
          </a:prstGeom>
        </p:spPr>
      </p:pic>
    </p:spTree>
    <p:extLst>
      <p:ext uri="{BB962C8B-B14F-4D97-AF65-F5344CB8AC3E}">
        <p14:creationId xmlns:p14="http://schemas.microsoft.com/office/powerpoint/2010/main" val="65728396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Text Placeholder 15"/>
          <p:cNvSpPr>
            <a:spLocks noGrp="1"/>
          </p:cNvSpPr>
          <p:nvPr>
            <p:ph type="body" sz="quarter" idx="10" hasCustomPrompt="1"/>
          </p:nvPr>
        </p:nvSpPr>
        <p:spPr>
          <a:xfrm>
            <a:off x="457200" y="1600200"/>
            <a:ext cx="8229600" cy="4343400"/>
          </a:xfrm>
          <a:prstGeom prst="rect">
            <a:avLst/>
          </a:prstGeom>
        </p:spPr>
        <p:txBody>
          <a:bodyPr/>
          <a:lstStyle>
            <a:lvl1pPr marL="339725" marR="0" indent="-303213" algn="l" defTabSz="914400" rtl="0" eaLnBrk="1" fontAlgn="auto" latinLnBrk="0" hangingPunct="1">
              <a:lnSpc>
                <a:spcPct val="100000"/>
              </a:lnSpc>
              <a:spcBef>
                <a:spcPts val="0"/>
              </a:spcBef>
              <a:spcAft>
                <a:spcPts val="600"/>
              </a:spcAft>
              <a:buClr>
                <a:srgbClr val="FF6C2C"/>
              </a:buClr>
              <a:buSzPct val="100000"/>
              <a:buFont typeface="Arial"/>
              <a:buChar char="•"/>
              <a:tabLst/>
              <a:defRPr sz="3200">
                <a:solidFill>
                  <a:schemeClr val="tx1">
                    <a:lumMod val="50000"/>
                    <a:lumOff val="50000"/>
                  </a:schemeClr>
                </a:solidFill>
                <a:latin typeface="Arial" panose="020B0604020202020204" pitchFamily="34" charset="0"/>
                <a:cs typeface="Arial" panose="020B0604020202020204" pitchFamily="34" charset="0"/>
              </a:defRPr>
            </a:lvl1pPr>
            <a:lvl2pPr marL="742950" indent="-285750" eaLnBrk="1" latinLnBrk="0" hangingPunct="1">
              <a:spcBef>
                <a:spcPts val="0"/>
              </a:spcBef>
              <a:spcAft>
                <a:spcPts val="600"/>
              </a:spcAft>
              <a:buClr>
                <a:srgbClr val="FF6C2C"/>
              </a:buClr>
              <a:buSzPct val="100000"/>
              <a:buFont typeface="Arial"/>
              <a:buChar char="•"/>
              <a:defRPr sz="2800">
                <a:solidFill>
                  <a:schemeClr val="tx1">
                    <a:lumMod val="50000"/>
                    <a:lumOff val="50000"/>
                  </a:schemeClr>
                </a:solidFill>
                <a:latin typeface="Arial" panose="020B0604020202020204" pitchFamily="34" charset="0"/>
                <a:cs typeface="Arial" panose="020B0604020202020204" pitchFamily="34" charset="0"/>
              </a:defRPr>
            </a:lvl2pPr>
            <a:lvl3pPr eaLnBrk="1" latinLnBrk="0" hangingPunct="1">
              <a:spcBef>
                <a:spcPts val="0"/>
              </a:spcBef>
              <a:spcAft>
                <a:spcPts val="600"/>
              </a:spcAft>
              <a:buClr>
                <a:srgbClr val="FF6C2C"/>
              </a:buClr>
              <a:buSzPct val="100000"/>
              <a:buFont typeface="Arial"/>
              <a:buChar char="•"/>
              <a:defRPr sz="2400">
                <a:solidFill>
                  <a:schemeClr val="tx1">
                    <a:lumMod val="50000"/>
                    <a:lumOff val="50000"/>
                  </a:schemeClr>
                </a:solidFill>
                <a:latin typeface="Arial" panose="020B0604020202020204" pitchFamily="34" charset="0"/>
                <a:cs typeface="Arial" panose="020B0604020202020204" pitchFamily="34" charset="0"/>
              </a:defRPr>
            </a:lvl3pPr>
            <a:lvl4pPr eaLnBrk="1" latinLnBrk="0" hangingPunct="1">
              <a:spcBef>
                <a:spcPts val="0"/>
              </a:spcBef>
              <a:spcAft>
                <a:spcPts val="600"/>
              </a:spcAft>
              <a:buClr>
                <a:srgbClr val="FF6C2C"/>
              </a:buClr>
              <a:buSzPct val="100000"/>
              <a:buFont typeface="Arial"/>
              <a:buChar char="•"/>
              <a:defRPr sz="2000">
                <a:solidFill>
                  <a:schemeClr val="tx1">
                    <a:lumMod val="50000"/>
                    <a:lumOff val="50000"/>
                  </a:schemeClr>
                </a:solidFill>
                <a:latin typeface="Arial" panose="020B0604020202020204" pitchFamily="34" charset="0"/>
                <a:cs typeface="Arial" panose="020B0604020202020204" pitchFamily="34" charset="0"/>
              </a:defRPr>
            </a:lvl4pPr>
            <a:lvl5pPr eaLnBrk="1" latinLnBrk="0" hangingPunct="1">
              <a:spcBef>
                <a:spcPts val="0"/>
              </a:spcBef>
              <a:spcAft>
                <a:spcPts val="600"/>
              </a:spcAft>
              <a:buClr>
                <a:srgbClr val="FF6C2C"/>
              </a:buClr>
              <a:buSzPct val="100000"/>
              <a:buFont typeface="Arial"/>
              <a:buChar char="•"/>
              <a:defRPr sz="1800">
                <a:solidFill>
                  <a:schemeClr val="tx1">
                    <a:lumMod val="50000"/>
                    <a:lumOff val="50000"/>
                  </a:schemeClr>
                </a:solidFill>
                <a:latin typeface="Arial" panose="020B0604020202020204" pitchFamily="34" charset="0"/>
                <a:cs typeface="Arial" panose="020B0604020202020204" pitchFamily="34" charset="0"/>
              </a:defRPr>
            </a:lvl5pPr>
          </a:lstStyle>
          <a:p>
            <a:pPr lvl="0" eaLnBrk="1" latinLnBrk="0" hangingPunct="1"/>
            <a:r>
              <a:rPr lang="en-US" dirty="0"/>
              <a:t>Click to edit Text</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20" name="Text Placeholder 19"/>
          <p:cNvSpPr>
            <a:spLocks noGrp="1"/>
          </p:cNvSpPr>
          <p:nvPr>
            <p:ph type="body" sz="quarter" idx="11" hasCustomPrompt="1"/>
          </p:nvPr>
        </p:nvSpPr>
        <p:spPr>
          <a:xfrm>
            <a:off x="457200" y="502920"/>
            <a:ext cx="8229600" cy="792480"/>
          </a:xfrm>
          <a:prstGeom prst="rect">
            <a:avLst/>
          </a:prstGeom>
        </p:spPr>
        <p:txBody>
          <a:bodyPr/>
          <a:lstStyle>
            <a:lvl1pPr marL="0" indent="0">
              <a:buNone/>
              <a:defRPr sz="4000" b="1" baseline="0">
                <a:solidFill>
                  <a:srgbClr val="FF6600"/>
                </a:solidFill>
                <a:latin typeface="Arial" panose="020B0604020202020204" pitchFamily="34" charset="0"/>
                <a:cs typeface="Arial" panose="020B0604020202020204" pitchFamily="34" charset="0"/>
              </a:defRPr>
            </a:lvl1pPr>
          </a:lstStyle>
          <a:p>
            <a:pPr lvl="0"/>
            <a:r>
              <a:rPr lang="en-US" dirty="0"/>
              <a:t>Click to Add Title</a:t>
            </a:r>
          </a:p>
        </p:txBody>
      </p:sp>
      <p:pic>
        <p:nvPicPr>
          <p:cNvPr id="10" name="Picture 9" descr="ABET_Whit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6417734"/>
            <a:ext cx="762000" cy="364066"/>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orient="horz" pos="624"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3" name="Text Placeholder 15"/>
          <p:cNvSpPr>
            <a:spLocks noGrp="1"/>
          </p:cNvSpPr>
          <p:nvPr>
            <p:ph type="body" sz="quarter" idx="10" hasCustomPrompt="1"/>
          </p:nvPr>
        </p:nvSpPr>
        <p:spPr>
          <a:xfrm>
            <a:off x="457200" y="1600200"/>
            <a:ext cx="8229600" cy="4038600"/>
          </a:xfrm>
          <a:prstGeom prst="rect">
            <a:avLst/>
          </a:prstGeom>
        </p:spPr>
        <p:txBody>
          <a:bodyPr/>
          <a:lstStyle>
            <a:lvl1pPr marL="576263" marR="0" indent="-576263" algn="l" defTabSz="914400" rtl="0" eaLnBrk="1" fontAlgn="auto" latinLnBrk="0" hangingPunct="1">
              <a:lnSpc>
                <a:spcPct val="100000"/>
              </a:lnSpc>
              <a:spcBef>
                <a:spcPts val="0"/>
              </a:spcBef>
              <a:spcAft>
                <a:spcPts val="600"/>
              </a:spcAft>
              <a:buClr>
                <a:srgbClr val="FF6600"/>
              </a:buClr>
              <a:buSzPct val="90000"/>
              <a:buFont typeface="+mj-lt"/>
              <a:buAutoNum type="arabicParenR"/>
              <a:tabLst/>
              <a:defRPr sz="3200" baseline="0">
                <a:solidFill>
                  <a:schemeClr val="tx1">
                    <a:lumMod val="50000"/>
                    <a:lumOff val="50000"/>
                  </a:schemeClr>
                </a:solidFill>
                <a:latin typeface="Arial" panose="020B0604020202020204" pitchFamily="34" charset="0"/>
                <a:cs typeface="Arial" panose="020B0604020202020204" pitchFamily="34" charset="0"/>
              </a:defRPr>
            </a:lvl1pPr>
            <a:lvl2pPr marL="971550" indent="-284163" eaLnBrk="1" latinLnBrk="0" hangingPunct="1">
              <a:spcBef>
                <a:spcPts val="0"/>
              </a:spcBef>
              <a:spcAft>
                <a:spcPts val="600"/>
              </a:spcAft>
              <a:buClr>
                <a:srgbClr val="FF6C2C"/>
              </a:buClr>
              <a:buSzPct val="100000"/>
              <a:buFont typeface="Arial"/>
              <a:buChar char="•"/>
              <a:defRPr sz="2800" baseline="0">
                <a:solidFill>
                  <a:schemeClr val="tx1">
                    <a:lumMod val="50000"/>
                    <a:lumOff val="50000"/>
                  </a:schemeClr>
                </a:solidFill>
                <a:latin typeface="Arial" panose="020B0604020202020204" pitchFamily="34" charset="0"/>
                <a:cs typeface="Arial" panose="020B0604020202020204" pitchFamily="34" charset="0"/>
              </a:defRPr>
            </a:lvl2pPr>
            <a:lvl3pPr marL="1435100" indent="-239713" eaLnBrk="1" latinLnBrk="0" hangingPunct="1">
              <a:spcBef>
                <a:spcPts val="0"/>
              </a:spcBef>
              <a:spcAft>
                <a:spcPts val="600"/>
              </a:spcAft>
              <a:buClr>
                <a:srgbClr val="FF6C2C"/>
              </a:buClr>
              <a:buSzPct val="100000"/>
              <a:buFont typeface="Arial"/>
              <a:buChar char="•"/>
              <a:defRPr sz="2400" baseline="0">
                <a:solidFill>
                  <a:schemeClr val="tx1">
                    <a:lumMod val="50000"/>
                    <a:lumOff val="50000"/>
                  </a:schemeClr>
                </a:solidFill>
                <a:latin typeface="Arial" panose="020B0604020202020204" pitchFamily="34" charset="0"/>
                <a:cs typeface="Arial" panose="020B0604020202020204" pitchFamily="34" charset="0"/>
              </a:defRPr>
            </a:lvl3pPr>
            <a:lvl4pPr marL="1941513" indent="-225425" eaLnBrk="1" latinLnBrk="0" hangingPunct="1">
              <a:spcBef>
                <a:spcPts val="0"/>
              </a:spcBef>
              <a:spcAft>
                <a:spcPts val="600"/>
              </a:spcAft>
              <a:buClr>
                <a:srgbClr val="FF6C2C"/>
              </a:buClr>
              <a:buSzPct val="100000"/>
              <a:buFont typeface="Arial"/>
              <a:buChar char="•"/>
              <a:defRPr sz="2000">
                <a:solidFill>
                  <a:schemeClr val="tx1">
                    <a:lumMod val="50000"/>
                    <a:lumOff val="50000"/>
                  </a:schemeClr>
                </a:solidFill>
                <a:latin typeface="Arial" panose="020B0604020202020204" pitchFamily="34" charset="0"/>
                <a:cs typeface="Arial" panose="020B0604020202020204" pitchFamily="34" charset="0"/>
              </a:defRPr>
            </a:lvl4pPr>
            <a:lvl5pPr marL="1774825" indent="-287338" eaLnBrk="1" latinLnBrk="0" hangingPunct="1">
              <a:buClr>
                <a:srgbClr val="FF6C2C"/>
              </a:buClr>
              <a:buSzPct val="100000"/>
              <a:buFont typeface="Arial"/>
              <a:buChar char="•"/>
              <a:defRPr sz="2600" baseline="0">
                <a:solidFill>
                  <a:schemeClr val="tx1">
                    <a:lumMod val="50000"/>
                    <a:lumOff val="50000"/>
                  </a:schemeClr>
                </a:solidFill>
                <a:latin typeface="Arial" panose="020B0604020202020204" pitchFamily="34" charset="0"/>
                <a:cs typeface="Arial" panose="020B0604020202020204" pitchFamily="34" charset="0"/>
              </a:defRPr>
            </a:lvl5pPr>
          </a:lstStyle>
          <a:p>
            <a:pPr lvl="0" eaLnBrk="1" latinLnBrk="0" hangingPunct="1"/>
            <a:r>
              <a:rPr lang="en-US" dirty="0"/>
              <a:t>Click to edit text</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0" eaLnBrk="1" latinLnBrk="0" hangingPunct="1"/>
            <a:r>
              <a:rPr lang="en-US" dirty="0"/>
              <a:t>Click to edit text</a:t>
            </a:r>
          </a:p>
          <a:p>
            <a:pPr lvl="0" eaLnBrk="1" latinLnBrk="0" hangingPunct="1"/>
            <a:r>
              <a:rPr lang="en-US" dirty="0"/>
              <a:t>Click to edit text</a:t>
            </a:r>
          </a:p>
        </p:txBody>
      </p:sp>
      <p:sp>
        <p:nvSpPr>
          <p:cNvPr id="4" name="Text Placeholder 19"/>
          <p:cNvSpPr>
            <a:spLocks noGrp="1"/>
          </p:cNvSpPr>
          <p:nvPr>
            <p:ph type="body" sz="quarter" idx="11" hasCustomPrompt="1"/>
          </p:nvPr>
        </p:nvSpPr>
        <p:spPr>
          <a:xfrm>
            <a:off x="457200" y="502920"/>
            <a:ext cx="8229600" cy="792480"/>
          </a:xfrm>
          <a:prstGeom prst="rect">
            <a:avLst/>
          </a:prstGeom>
        </p:spPr>
        <p:txBody>
          <a:bodyPr/>
          <a:lstStyle>
            <a:lvl1pPr marL="0" indent="0">
              <a:buNone/>
              <a:defRPr sz="4000" b="1" baseline="0">
                <a:solidFill>
                  <a:srgbClr val="FF6600"/>
                </a:solidFill>
                <a:latin typeface="Arial" panose="020B0604020202020204" pitchFamily="34" charset="0"/>
                <a:cs typeface="Arial" panose="020B0604020202020204" pitchFamily="34" charset="0"/>
              </a:defRPr>
            </a:lvl1pPr>
          </a:lstStyle>
          <a:p>
            <a:pPr lvl="0"/>
            <a:r>
              <a:rPr lang="en-US" dirty="0"/>
              <a:t>Click to Add Title</a:t>
            </a:r>
          </a:p>
        </p:txBody>
      </p:sp>
      <p:pic>
        <p:nvPicPr>
          <p:cNvPr id="7" name="Picture 6" descr="ABET_Whit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6417734"/>
            <a:ext cx="762000" cy="364066"/>
          </a:xfrm>
          <a:prstGeom prst="rect">
            <a:avLst/>
          </a:prstGeom>
        </p:spPr>
      </p:pic>
    </p:spTree>
    <p:extLst>
      <p:ext uri="{BB962C8B-B14F-4D97-AF65-F5344CB8AC3E}">
        <p14:creationId xmlns:p14="http://schemas.microsoft.com/office/powerpoint/2010/main" val="17665793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umbered List - Two-Line Title">
    <p:spTree>
      <p:nvGrpSpPr>
        <p:cNvPr id="1" name=""/>
        <p:cNvGrpSpPr/>
        <p:nvPr/>
      </p:nvGrpSpPr>
      <p:grpSpPr>
        <a:xfrm>
          <a:off x="0" y="0"/>
          <a:ext cx="0" cy="0"/>
          <a:chOff x="0" y="0"/>
          <a:chExt cx="0" cy="0"/>
        </a:xfrm>
      </p:grpSpPr>
      <p:sp>
        <p:nvSpPr>
          <p:cNvPr id="3" name="Text Placeholder 15"/>
          <p:cNvSpPr>
            <a:spLocks noGrp="1"/>
          </p:cNvSpPr>
          <p:nvPr>
            <p:ph type="body" sz="quarter" idx="10" hasCustomPrompt="1"/>
          </p:nvPr>
        </p:nvSpPr>
        <p:spPr>
          <a:xfrm>
            <a:off x="457200" y="1600200"/>
            <a:ext cx="8229600" cy="4038600"/>
          </a:xfrm>
          <a:prstGeom prst="rect">
            <a:avLst/>
          </a:prstGeom>
        </p:spPr>
        <p:txBody>
          <a:bodyPr/>
          <a:lstStyle>
            <a:lvl1pPr marL="576263" marR="0" indent="-576263" algn="l" defTabSz="914400" rtl="0" eaLnBrk="1" fontAlgn="auto" latinLnBrk="0" hangingPunct="1">
              <a:lnSpc>
                <a:spcPct val="100000"/>
              </a:lnSpc>
              <a:spcBef>
                <a:spcPts val="0"/>
              </a:spcBef>
              <a:spcAft>
                <a:spcPts val="600"/>
              </a:spcAft>
              <a:buClr>
                <a:srgbClr val="FF6600"/>
              </a:buClr>
              <a:buSzPct val="90000"/>
              <a:buFont typeface="+mj-lt"/>
              <a:buAutoNum type="arabicParenR"/>
              <a:tabLst/>
              <a:defRPr sz="3200" baseline="0">
                <a:solidFill>
                  <a:schemeClr val="tx1">
                    <a:lumMod val="50000"/>
                    <a:lumOff val="50000"/>
                  </a:schemeClr>
                </a:solidFill>
                <a:latin typeface="Arial" panose="020B0604020202020204" pitchFamily="34" charset="0"/>
                <a:cs typeface="Arial" panose="020B0604020202020204" pitchFamily="34" charset="0"/>
              </a:defRPr>
            </a:lvl1pPr>
            <a:lvl2pPr marL="971550" indent="-284163" eaLnBrk="1" latinLnBrk="0" hangingPunct="1">
              <a:spcBef>
                <a:spcPts val="0"/>
              </a:spcBef>
              <a:spcAft>
                <a:spcPts val="600"/>
              </a:spcAft>
              <a:buClr>
                <a:srgbClr val="FF6C2C"/>
              </a:buClr>
              <a:buSzPct val="100000"/>
              <a:buFont typeface="Arial"/>
              <a:buChar char="•"/>
              <a:defRPr sz="2800" baseline="0">
                <a:solidFill>
                  <a:schemeClr val="tx1">
                    <a:lumMod val="50000"/>
                    <a:lumOff val="50000"/>
                  </a:schemeClr>
                </a:solidFill>
                <a:latin typeface="Arial" panose="020B0604020202020204" pitchFamily="34" charset="0"/>
                <a:cs typeface="Arial" panose="020B0604020202020204" pitchFamily="34" charset="0"/>
              </a:defRPr>
            </a:lvl2pPr>
            <a:lvl3pPr marL="1435100" indent="-239713" eaLnBrk="1" latinLnBrk="0" hangingPunct="1">
              <a:spcBef>
                <a:spcPts val="0"/>
              </a:spcBef>
              <a:spcAft>
                <a:spcPts val="600"/>
              </a:spcAft>
              <a:buClr>
                <a:srgbClr val="FF6C2C"/>
              </a:buClr>
              <a:buSzPct val="100000"/>
              <a:buFont typeface="Arial"/>
              <a:buChar char="•"/>
              <a:defRPr sz="2400" baseline="0">
                <a:solidFill>
                  <a:schemeClr val="tx1">
                    <a:lumMod val="50000"/>
                    <a:lumOff val="50000"/>
                  </a:schemeClr>
                </a:solidFill>
                <a:latin typeface="Arial" panose="020B0604020202020204" pitchFamily="34" charset="0"/>
                <a:cs typeface="Arial" panose="020B0604020202020204" pitchFamily="34" charset="0"/>
              </a:defRPr>
            </a:lvl3pPr>
            <a:lvl4pPr marL="1941513" indent="-225425" eaLnBrk="1" latinLnBrk="0" hangingPunct="1">
              <a:spcBef>
                <a:spcPts val="0"/>
              </a:spcBef>
              <a:spcAft>
                <a:spcPts val="600"/>
              </a:spcAft>
              <a:buClr>
                <a:srgbClr val="FF6C2C"/>
              </a:buClr>
              <a:buSzPct val="100000"/>
              <a:buFont typeface="Arial"/>
              <a:buChar char="•"/>
              <a:defRPr sz="2000">
                <a:solidFill>
                  <a:schemeClr val="tx1">
                    <a:lumMod val="50000"/>
                    <a:lumOff val="50000"/>
                  </a:schemeClr>
                </a:solidFill>
                <a:latin typeface="Arial" panose="020B0604020202020204" pitchFamily="34" charset="0"/>
                <a:cs typeface="Arial" panose="020B0604020202020204" pitchFamily="34" charset="0"/>
              </a:defRPr>
            </a:lvl4pPr>
            <a:lvl5pPr marL="1774825" indent="-287338" eaLnBrk="1" latinLnBrk="0" hangingPunct="1">
              <a:buClr>
                <a:srgbClr val="FF6C2C"/>
              </a:buClr>
              <a:buSzPct val="100000"/>
              <a:buFont typeface="Arial"/>
              <a:buChar char="•"/>
              <a:defRPr sz="2600" baseline="0">
                <a:solidFill>
                  <a:schemeClr val="tx1">
                    <a:lumMod val="50000"/>
                    <a:lumOff val="50000"/>
                  </a:schemeClr>
                </a:solidFill>
                <a:latin typeface="Arial" panose="020B0604020202020204" pitchFamily="34" charset="0"/>
                <a:cs typeface="Arial" panose="020B0604020202020204" pitchFamily="34" charset="0"/>
              </a:defRPr>
            </a:lvl5pPr>
          </a:lstStyle>
          <a:p>
            <a:pPr lvl="0" eaLnBrk="1" latinLnBrk="0" hangingPunct="1"/>
            <a:r>
              <a:rPr lang="en-US" dirty="0"/>
              <a:t>Click to edit text</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0" eaLnBrk="1" latinLnBrk="0" hangingPunct="1"/>
            <a:r>
              <a:rPr lang="en-US" dirty="0"/>
              <a:t>Click to edit text</a:t>
            </a:r>
          </a:p>
          <a:p>
            <a:pPr lvl="0" eaLnBrk="1" latinLnBrk="0" hangingPunct="1"/>
            <a:r>
              <a:rPr lang="en-US" dirty="0"/>
              <a:t>Click to edit text</a:t>
            </a:r>
          </a:p>
        </p:txBody>
      </p:sp>
      <p:pic>
        <p:nvPicPr>
          <p:cNvPr id="7" name="Picture 6" descr="ABET_Whit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6417734"/>
            <a:ext cx="762000" cy="364066"/>
          </a:xfrm>
          <a:prstGeom prst="rect">
            <a:avLst/>
          </a:prstGeom>
        </p:spPr>
      </p:pic>
      <p:sp>
        <p:nvSpPr>
          <p:cNvPr id="5" name="Text Placeholder 19"/>
          <p:cNvSpPr>
            <a:spLocks noGrp="1"/>
          </p:cNvSpPr>
          <p:nvPr>
            <p:ph type="body" sz="quarter" idx="11" hasCustomPrompt="1"/>
          </p:nvPr>
        </p:nvSpPr>
        <p:spPr>
          <a:xfrm>
            <a:off x="457200" y="274320"/>
            <a:ext cx="8229600" cy="792480"/>
          </a:xfrm>
          <a:prstGeom prst="rect">
            <a:avLst/>
          </a:prstGeom>
        </p:spPr>
        <p:txBody>
          <a:bodyPr/>
          <a:lstStyle>
            <a:lvl1pPr marL="0" indent="0">
              <a:buNone/>
              <a:defRPr sz="3600" b="1" baseline="0">
                <a:solidFill>
                  <a:srgbClr val="FF6600"/>
                </a:solidFill>
                <a:latin typeface="Arial" panose="020B0604020202020204" pitchFamily="34" charset="0"/>
                <a:cs typeface="Arial" panose="020B0604020202020204" pitchFamily="34" charset="0"/>
              </a:defRPr>
            </a:lvl1pPr>
          </a:lstStyle>
          <a:p>
            <a:pPr lvl="0"/>
            <a:r>
              <a:rPr lang="en-US" dirty="0"/>
              <a:t>Click to Add </a:t>
            </a:r>
            <a:br>
              <a:rPr lang="en-US" dirty="0"/>
            </a:br>
            <a:r>
              <a:rPr lang="en-US" dirty="0"/>
              <a:t>Two-Line Title</a:t>
            </a:r>
          </a:p>
        </p:txBody>
      </p:sp>
    </p:spTree>
    <p:extLst>
      <p:ext uri="{BB962C8B-B14F-4D97-AF65-F5344CB8AC3E}">
        <p14:creationId xmlns:p14="http://schemas.microsoft.com/office/powerpoint/2010/main" val="8847064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Content Placeholder 16"/>
          <p:cNvSpPr>
            <a:spLocks noGrp="1"/>
          </p:cNvSpPr>
          <p:nvPr>
            <p:ph sz="quarter" idx="12" hasCustomPrompt="1"/>
          </p:nvPr>
        </p:nvSpPr>
        <p:spPr>
          <a:xfrm>
            <a:off x="457200" y="1600200"/>
            <a:ext cx="4023360" cy="4343400"/>
          </a:xfrm>
          <a:prstGeom prst="rect">
            <a:avLst/>
          </a:prstGeom>
        </p:spPr>
        <p:txBody>
          <a:bodyPr/>
          <a:lstStyle>
            <a:lvl1pPr marL="339725" marR="0" indent="-303213" algn="l" defTabSz="914400" rtl="0" eaLnBrk="1" fontAlgn="auto" latinLnBrk="0" hangingPunct="1">
              <a:lnSpc>
                <a:spcPct val="100000"/>
              </a:lnSpc>
              <a:spcBef>
                <a:spcPts val="0"/>
              </a:spcBef>
              <a:spcAft>
                <a:spcPts val="600"/>
              </a:spcAft>
              <a:buClr>
                <a:srgbClr val="FF6C2C"/>
              </a:buClr>
              <a:buSzPct val="100000"/>
              <a:buFont typeface="Arial"/>
              <a:buChar char="•"/>
              <a:tabLst/>
              <a:defRPr sz="3200">
                <a:solidFill>
                  <a:schemeClr val="tx1">
                    <a:lumMod val="50000"/>
                    <a:lumOff val="50000"/>
                  </a:schemeClr>
                </a:solidFill>
              </a:defRPr>
            </a:lvl1pPr>
            <a:lvl2pPr eaLnBrk="1" latinLnBrk="0" hangingPunct="1">
              <a:spcBef>
                <a:spcPts val="0"/>
              </a:spcBef>
              <a:spcAft>
                <a:spcPts val="600"/>
              </a:spcAft>
              <a:buClr>
                <a:srgbClr val="FF6C2C"/>
              </a:buClr>
              <a:buSzPct val="100000"/>
              <a:buFont typeface="Arial"/>
              <a:buChar char="•"/>
              <a:defRPr sz="2800">
                <a:solidFill>
                  <a:schemeClr val="tx1">
                    <a:lumMod val="50000"/>
                    <a:lumOff val="50000"/>
                  </a:schemeClr>
                </a:solidFill>
              </a:defRPr>
            </a:lvl2pPr>
            <a:lvl3pPr eaLnBrk="1" latinLnBrk="0" hangingPunct="1">
              <a:spcBef>
                <a:spcPts val="0"/>
              </a:spcBef>
              <a:spcAft>
                <a:spcPts val="600"/>
              </a:spcAft>
              <a:buClr>
                <a:srgbClr val="FF6C2C"/>
              </a:buClr>
              <a:buSzPct val="100000"/>
              <a:buFont typeface="Arial"/>
              <a:buChar char="•"/>
              <a:defRPr sz="2400">
                <a:solidFill>
                  <a:schemeClr val="tx1">
                    <a:lumMod val="50000"/>
                    <a:lumOff val="50000"/>
                  </a:schemeClr>
                </a:solidFill>
              </a:defRPr>
            </a:lvl3pPr>
            <a:lvl4pPr eaLnBrk="1" latinLnBrk="0" hangingPunct="1">
              <a:spcBef>
                <a:spcPts val="0"/>
              </a:spcBef>
              <a:spcAft>
                <a:spcPts val="600"/>
              </a:spcAft>
              <a:buClr>
                <a:srgbClr val="FF6C2C"/>
              </a:buClr>
              <a:buSzPct val="100000"/>
              <a:buFont typeface="Arial"/>
              <a:buChar char="•"/>
              <a:defRPr sz="2000">
                <a:solidFill>
                  <a:schemeClr val="tx1">
                    <a:lumMod val="50000"/>
                    <a:lumOff val="50000"/>
                  </a:schemeClr>
                </a:solidFill>
              </a:defRPr>
            </a:lvl4pPr>
            <a:lvl5pPr eaLnBrk="1" latinLnBrk="0" hangingPunct="1">
              <a:spcBef>
                <a:spcPts val="0"/>
              </a:spcBef>
              <a:spcAft>
                <a:spcPts val="600"/>
              </a:spcAft>
              <a:buClr>
                <a:srgbClr val="FF6C2C"/>
              </a:buClr>
              <a:buSzPct val="100000"/>
              <a:buFont typeface="Arial"/>
              <a:buChar char="•"/>
              <a:defRPr sz="1800">
                <a:solidFill>
                  <a:schemeClr val="tx1">
                    <a:lumMod val="50000"/>
                    <a:lumOff val="50000"/>
                  </a:schemeClr>
                </a:solidFill>
              </a:defRPr>
            </a:lvl5pPr>
          </a:lstStyle>
          <a:p>
            <a:pPr lvl="0" eaLnBrk="1" latinLnBrk="0" hangingPunct="1"/>
            <a:r>
              <a:rPr lang="en-US" dirty="0"/>
              <a:t>Click to edit Text</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8" name="Content Placeholder 16"/>
          <p:cNvSpPr>
            <a:spLocks noGrp="1"/>
          </p:cNvSpPr>
          <p:nvPr>
            <p:ph sz="quarter" idx="13" hasCustomPrompt="1"/>
          </p:nvPr>
        </p:nvSpPr>
        <p:spPr>
          <a:xfrm>
            <a:off x="4572000" y="1600200"/>
            <a:ext cx="4114800" cy="4343400"/>
          </a:xfrm>
          <a:prstGeom prst="rect">
            <a:avLst/>
          </a:prstGeom>
        </p:spPr>
        <p:txBody>
          <a:bodyPr/>
          <a:lstStyle>
            <a:lvl1pPr marL="382588" marR="0" indent="-322263" algn="l" defTabSz="914400" rtl="0" eaLnBrk="1" fontAlgn="auto" latinLnBrk="0" hangingPunct="1">
              <a:lnSpc>
                <a:spcPct val="100000"/>
              </a:lnSpc>
              <a:spcBef>
                <a:spcPts val="0"/>
              </a:spcBef>
              <a:spcAft>
                <a:spcPts val="600"/>
              </a:spcAft>
              <a:buClr>
                <a:srgbClr val="FF6C2C"/>
              </a:buClr>
              <a:buSzPct val="100000"/>
              <a:buFont typeface="Arial"/>
              <a:buChar char="•"/>
              <a:tabLst/>
              <a:defRPr sz="3200">
                <a:solidFill>
                  <a:srgbClr val="7F7F7F"/>
                </a:solidFill>
              </a:defRPr>
            </a:lvl1pPr>
            <a:lvl2pPr eaLnBrk="1" latinLnBrk="0" hangingPunct="1">
              <a:spcBef>
                <a:spcPts val="0"/>
              </a:spcBef>
              <a:spcAft>
                <a:spcPts val="600"/>
              </a:spcAft>
              <a:buClr>
                <a:srgbClr val="FF6C2C"/>
              </a:buClr>
              <a:buSzPct val="100000"/>
              <a:buFont typeface="Arial"/>
              <a:buChar char="•"/>
              <a:defRPr sz="2800">
                <a:solidFill>
                  <a:srgbClr val="7F7F7F"/>
                </a:solidFill>
              </a:defRPr>
            </a:lvl2pPr>
            <a:lvl3pPr eaLnBrk="1" latinLnBrk="0" hangingPunct="1">
              <a:spcBef>
                <a:spcPts val="0"/>
              </a:spcBef>
              <a:spcAft>
                <a:spcPts val="600"/>
              </a:spcAft>
              <a:buClr>
                <a:srgbClr val="FF6C2C"/>
              </a:buClr>
              <a:buSzPct val="100000"/>
              <a:buFont typeface="Arial"/>
              <a:buChar char="•"/>
              <a:defRPr sz="2400">
                <a:solidFill>
                  <a:srgbClr val="7F7F7F"/>
                </a:solidFill>
              </a:defRPr>
            </a:lvl3pPr>
            <a:lvl4pPr eaLnBrk="1" latinLnBrk="0" hangingPunct="1">
              <a:spcBef>
                <a:spcPts val="0"/>
              </a:spcBef>
              <a:spcAft>
                <a:spcPts val="600"/>
              </a:spcAft>
              <a:buClr>
                <a:srgbClr val="FF6C2C"/>
              </a:buClr>
              <a:buSzPct val="100000"/>
              <a:buFont typeface="Arial"/>
              <a:buChar char="•"/>
              <a:defRPr sz="2000">
                <a:solidFill>
                  <a:srgbClr val="7F7F7F"/>
                </a:solidFill>
              </a:defRPr>
            </a:lvl4pPr>
            <a:lvl5pPr eaLnBrk="1" latinLnBrk="0" hangingPunct="1">
              <a:spcBef>
                <a:spcPts val="0"/>
              </a:spcBef>
              <a:spcAft>
                <a:spcPts val="600"/>
              </a:spcAft>
              <a:buClr>
                <a:srgbClr val="FF6C2C"/>
              </a:buClr>
              <a:buSzPct val="100000"/>
              <a:buFont typeface="Arial"/>
              <a:buChar char="•"/>
              <a:defRPr sz="1800">
                <a:solidFill>
                  <a:srgbClr val="7F7F7F"/>
                </a:solidFill>
              </a:defRPr>
            </a:lvl5pPr>
          </a:lstStyle>
          <a:p>
            <a:pPr lvl="0" eaLnBrk="1" latinLnBrk="0" hangingPunct="1"/>
            <a:r>
              <a:rPr lang="en-US" dirty="0"/>
              <a:t>Click to edit Text</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9" name="Text Placeholder 19"/>
          <p:cNvSpPr>
            <a:spLocks noGrp="1"/>
          </p:cNvSpPr>
          <p:nvPr>
            <p:ph type="body" sz="quarter" idx="11" hasCustomPrompt="1"/>
          </p:nvPr>
        </p:nvSpPr>
        <p:spPr>
          <a:xfrm>
            <a:off x="457200" y="502920"/>
            <a:ext cx="8229600" cy="792480"/>
          </a:xfrm>
          <a:prstGeom prst="rect">
            <a:avLst/>
          </a:prstGeom>
        </p:spPr>
        <p:txBody>
          <a:bodyPr/>
          <a:lstStyle>
            <a:lvl1pPr marL="0" indent="0">
              <a:buNone/>
              <a:defRPr sz="4000" b="1" baseline="0">
                <a:solidFill>
                  <a:srgbClr val="FF6600"/>
                </a:solidFill>
                <a:latin typeface="Arial" panose="020B0604020202020204" pitchFamily="34" charset="0"/>
                <a:cs typeface="Arial" panose="020B0604020202020204" pitchFamily="34" charset="0"/>
              </a:defRPr>
            </a:lvl1pPr>
          </a:lstStyle>
          <a:p>
            <a:pPr lvl="0"/>
            <a:r>
              <a:rPr lang="en-US" dirty="0"/>
              <a:t>Click to Add Title</a:t>
            </a:r>
          </a:p>
        </p:txBody>
      </p:sp>
      <p:pic>
        <p:nvPicPr>
          <p:cNvPr id="10" name="Picture 9" descr="ABET_Whit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6417734"/>
            <a:ext cx="762000" cy="364066"/>
          </a:xfrm>
          <a:prstGeom prst="rect">
            <a:avLst/>
          </a:prstGeom>
        </p:spPr>
      </p:pic>
    </p:spTree>
    <p:extLst>
      <p:ext uri="{BB962C8B-B14F-4D97-AF65-F5344CB8AC3E}">
        <p14:creationId xmlns:p14="http://schemas.microsoft.com/office/powerpoint/2010/main" val="20972112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 Two-Line Title">
    <p:spTree>
      <p:nvGrpSpPr>
        <p:cNvPr id="1" name=""/>
        <p:cNvGrpSpPr/>
        <p:nvPr/>
      </p:nvGrpSpPr>
      <p:grpSpPr>
        <a:xfrm>
          <a:off x="0" y="0"/>
          <a:ext cx="0" cy="0"/>
          <a:chOff x="0" y="0"/>
          <a:chExt cx="0" cy="0"/>
        </a:xfrm>
      </p:grpSpPr>
      <p:sp>
        <p:nvSpPr>
          <p:cNvPr id="17" name="Content Placeholder 16"/>
          <p:cNvSpPr>
            <a:spLocks noGrp="1"/>
          </p:cNvSpPr>
          <p:nvPr>
            <p:ph sz="quarter" idx="12" hasCustomPrompt="1"/>
          </p:nvPr>
        </p:nvSpPr>
        <p:spPr>
          <a:xfrm>
            <a:off x="457200" y="1600200"/>
            <a:ext cx="4023360" cy="4343400"/>
          </a:xfrm>
          <a:prstGeom prst="rect">
            <a:avLst/>
          </a:prstGeom>
        </p:spPr>
        <p:txBody>
          <a:bodyPr/>
          <a:lstStyle>
            <a:lvl1pPr marL="339725" marR="0" indent="-303213" algn="l" defTabSz="914400" rtl="0" eaLnBrk="1" fontAlgn="auto" latinLnBrk="0" hangingPunct="1">
              <a:lnSpc>
                <a:spcPct val="100000"/>
              </a:lnSpc>
              <a:spcBef>
                <a:spcPts val="0"/>
              </a:spcBef>
              <a:spcAft>
                <a:spcPts val="600"/>
              </a:spcAft>
              <a:buClr>
                <a:srgbClr val="FF6C2C"/>
              </a:buClr>
              <a:buSzPct val="100000"/>
              <a:buFont typeface="Arial"/>
              <a:buChar char="•"/>
              <a:tabLst/>
              <a:defRPr sz="3200">
                <a:solidFill>
                  <a:schemeClr val="tx1">
                    <a:lumMod val="50000"/>
                    <a:lumOff val="50000"/>
                  </a:schemeClr>
                </a:solidFill>
              </a:defRPr>
            </a:lvl1pPr>
            <a:lvl2pPr eaLnBrk="1" latinLnBrk="0" hangingPunct="1">
              <a:spcBef>
                <a:spcPts val="0"/>
              </a:spcBef>
              <a:spcAft>
                <a:spcPts val="600"/>
              </a:spcAft>
              <a:buClr>
                <a:srgbClr val="FF6C2C"/>
              </a:buClr>
              <a:buSzPct val="100000"/>
              <a:buFont typeface="Arial"/>
              <a:buChar char="•"/>
              <a:defRPr sz="2800">
                <a:solidFill>
                  <a:schemeClr val="tx1">
                    <a:lumMod val="50000"/>
                    <a:lumOff val="50000"/>
                  </a:schemeClr>
                </a:solidFill>
              </a:defRPr>
            </a:lvl2pPr>
            <a:lvl3pPr eaLnBrk="1" latinLnBrk="0" hangingPunct="1">
              <a:spcBef>
                <a:spcPts val="0"/>
              </a:spcBef>
              <a:spcAft>
                <a:spcPts val="600"/>
              </a:spcAft>
              <a:buClr>
                <a:srgbClr val="FF6C2C"/>
              </a:buClr>
              <a:buSzPct val="100000"/>
              <a:buFont typeface="Arial"/>
              <a:buChar char="•"/>
              <a:defRPr sz="2400">
                <a:solidFill>
                  <a:schemeClr val="tx1">
                    <a:lumMod val="50000"/>
                    <a:lumOff val="50000"/>
                  </a:schemeClr>
                </a:solidFill>
              </a:defRPr>
            </a:lvl3pPr>
            <a:lvl4pPr eaLnBrk="1" latinLnBrk="0" hangingPunct="1">
              <a:spcBef>
                <a:spcPts val="0"/>
              </a:spcBef>
              <a:spcAft>
                <a:spcPts val="600"/>
              </a:spcAft>
              <a:buClr>
                <a:srgbClr val="FF6C2C"/>
              </a:buClr>
              <a:buSzPct val="100000"/>
              <a:buFont typeface="Arial"/>
              <a:buChar char="•"/>
              <a:defRPr sz="2000">
                <a:solidFill>
                  <a:schemeClr val="tx1">
                    <a:lumMod val="50000"/>
                    <a:lumOff val="50000"/>
                  </a:schemeClr>
                </a:solidFill>
              </a:defRPr>
            </a:lvl4pPr>
            <a:lvl5pPr eaLnBrk="1" latinLnBrk="0" hangingPunct="1">
              <a:spcBef>
                <a:spcPts val="0"/>
              </a:spcBef>
              <a:spcAft>
                <a:spcPts val="600"/>
              </a:spcAft>
              <a:buClr>
                <a:srgbClr val="FF6C2C"/>
              </a:buClr>
              <a:buSzPct val="100000"/>
              <a:buFont typeface="Arial"/>
              <a:buChar char="•"/>
              <a:defRPr sz="1800">
                <a:solidFill>
                  <a:schemeClr val="tx1">
                    <a:lumMod val="50000"/>
                    <a:lumOff val="50000"/>
                  </a:schemeClr>
                </a:solidFill>
              </a:defRPr>
            </a:lvl5pPr>
          </a:lstStyle>
          <a:p>
            <a:pPr lvl="0" eaLnBrk="1" latinLnBrk="0" hangingPunct="1"/>
            <a:r>
              <a:rPr lang="en-US" dirty="0"/>
              <a:t>Click to edit Text</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8" name="Content Placeholder 16"/>
          <p:cNvSpPr>
            <a:spLocks noGrp="1"/>
          </p:cNvSpPr>
          <p:nvPr>
            <p:ph sz="quarter" idx="13" hasCustomPrompt="1"/>
          </p:nvPr>
        </p:nvSpPr>
        <p:spPr>
          <a:xfrm>
            <a:off x="4572000" y="1600200"/>
            <a:ext cx="4114800" cy="4343400"/>
          </a:xfrm>
          <a:prstGeom prst="rect">
            <a:avLst/>
          </a:prstGeom>
        </p:spPr>
        <p:txBody>
          <a:bodyPr/>
          <a:lstStyle>
            <a:lvl1pPr marL="382588" marR="0" indent="-322263" algn="l" defTabSz="914400" rtl="0" eaLnBrk="1" fontAlgn="auto" latinLnBrk="0" hangingPunct="1">
              <a:lnSpc>
                <a:spcPct val="100000"/>
              </a:lnSpc>
              <a:spcBef>
                <a:spcPts val="0"/>
              </a:spcBef>
              <a:spcAft>
                <a:spcPts val="600"/>
              </a:spcAft>
              <a:buClr>
                <a:srgbClr val="FF6C2C"/>
              </a:buClr>
              <a:buSzPct val="100000"/>
              <a:buFont typeface="Arial"/>
              <a:buChar char="•"/>
              <a:tabLst/>
              <a:defRPr sz="3200">
                <a:solidFill>
                  <a:srgbClr val="7F7F7F"/>
                </a:solidFill>
              </a:defRPr>
            </a:lvl1pPr>
            <a:lvl2pPr eaLnBrk="1" latinLnBrk="0" hangingPunct="1">
              <a:spcBef>
                <a:spcPts val="0"/>
              </a:spcBef>
              <a:spcAft>
                <a:spcPts val="600"/>
              </a:spcAft>
              <a:buClr>
                <a:srgbClr val="FF6C2C"/>
              </a:buClr>
              <a:buSzPct val="100000"/>
              <a:buFont typeface="Arial"/>
              <a:buChar char="•"/>
              <a:defRPr sz="2800">
                <a:solidFill>
                  <a:srgbClr val="7F7F7F"/>
                </a:solidFill>
              </a:defRPr>
            </a:lvl2pPr>
            <a:lvl3pPr eaLnBrk="1" latinLnBrk="0" hangingPunct="1">
              <a:spcBef>
                <a:spcPts val="0"/>
              </a:spcBef>
              <a:spcAft>
                <a:spcPts val="600"/>
              </a:spcAft>
              <a:buClr>
                <a:srgbClr val="FF6C2C"/>
              </a:buClr>
              <a:buSzPct val="100000"/>
              <a:buFont typeface="Arial"/>
              <a:buChar char="•"/>
              <a:defRPr sz="2400">
                <a:solidFill>
                  <a:srgbClr val="7F7F7F"/>
                </a:solidFill>
              </a:defRPr>
            </a:lvl3pPr>
            <a:lvl4pPr eaLnBrk="1" latinLnBrk="0" hangingPunct="1">
              <a:spcBef>
                <a:spcPts val="0"/>
              </a:spcBef>
              <a:spcAft>
                <a:spcPts val="600"/>
              </a:spcAft>
              <a:buClr>
                <a:srgbClr val="FF6C2C"/>
              </a:buClr>
              <a:buSzPct val="100000"/>
              <a:buFont typeface="Arial"/>
              <a:buChar char="•"/>
              <a:defRPr sz="2000">
                <a:solidFill>
                  <a:srgbClr val="7F7F7F"/>
                </a:solidFill>
              </a:defRPr>
            </a:lvl4pPr>
            <a:lvl5pPr eaLnBrk="1" latinLnBrk="0" hangingPunct="1">
              <a:spcBef>
                <a:spcPts val="0"/>
              </a:spcBef>
              <a:spcAft>
                <a:spcPts val="600"/>
              </a:spcAft>
              <a:buClr>
                <a:srgbClr val="FF6C2C"/>
              </a:buClr>
              <a:buSzPct val="100000"/>
              <a:buFont typeface="Arial"/>
              <a:buChar char="•"/>
              <a:defRPr sz="1800">
                <a:solidFill>
                  <a:srgbClr val="7F7F7F"/>
                </a:solidFill>
              </a:defRPr>
            </a:lvl5pPr>
          </a:lstStyle>
          <a:p>
            <a:pPr lvl="0" eaLnBrk="1" latinLnBrk="0" hangingPunct="1"/>
            <a:r>
              <a:rPr lang="en-US" dirty="0"/>
              <a:t>Click to edit Text</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0" name="Picture 9" descr="ABET_Whit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6417734"/>
            <a:ext cx="762000" cy="364066"/>
          </a:xfrm>
          <a:prstGeom prst="rect">
            <a:avLst/>
          </a:prstGeom>
        </p:spPr>
      </p:pic>
      <p:sp>
        <p:nvSpPr>
          <p:cNvPr id="6" name="Text Placeholder 19"/>
          <p:cNvSpPr>
            <a:spLocks noGrp="1"/>
          </p:cNvSpPr>
          <p:nvPr>
            <p:ph type="body" sz="quarter" idx="11" hasCustomPrompt="1"/>
          </p:nvPr>
        </p:nvSpPr>
        <p:spPr>
          <a:xfrm>
            <a:off x="457200" y="274320"/>
            <a:ext cx="8229600" cy="792480"/>
          </a:xfrm>
          <a:prstGeom prst="rect">
            <a:avLst/>
          </a:prstGeom>
        </p:spPr>
        <p:txBody>
          <a:bodyPr/>
          <a:lstStyle>
            <a:lvl1pPr marL="0" indent="0">
              <a:buNone/>
              <a:defRPr sz="3600" b="1" baseline="0">
                <a:solidFill>
                  <a:srgbClr val="FF6600"/>
                </a:solidFill>
                <a:latin typeface="Arial" panose="020B0604020202020204" pitchFamily="34" charset="0"/>
                <a:cs typeface="Arial" panose="020B0604020202020204" pitchFamily="34" charset="0"/>
              </a:defRPr>
            </a:lvl1pPr>
          </a:lstStyle>
          <a:p>
            <a:pPr lvl="0"/>
            <a:r>
              <a:rPr lang="en-US" dirty="0"/>
              <a:t>Click to Add </a:t>
            </a:r>
            <a:br>
              <a:rPr lang="en-US" dirty="0"/>
            </a:br>
            <a:r>
              <a:rPr lang="en-US" dirty="0"/>
              <a:t>Two-Line Title</a:t>
            </a:r>
          </a:p>
        </p:txBody>
      </p:sp>
    </p:spTree>
    <p:extLst>
      <p:ext uri="{BB962C8B-B14F-4D97-AF65-F5344CB8AC3E}">
        <p14:creationId xmlns:p14="http://schemas.microsoft.com/office/powerpoint/2010/main" val="34030031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ft Text and Rt Image">
    <p:spTree>
      <p:nvGrpSpPr>
        <p:cNvPr id="1" name=""/>
        <p:cNvGrpSpPr/>
        <p:nvPr/>
      </p:nvGrpSpPr>
      <p:grpSpPr>
        <a:xfrm>
          <a:off x="0" y="0"/>
          <a:ext cx="0" cy="0"/>
          <a:chOff x="0" y="0"/>
          <a:chExt cx="0" cy="0"/>
        </a:xfrm>
      </p:grpSpPr>
      <p:sp>
        <p:nvSpPr>
          <p:cNvPr id="4" name="Text Placeholder 19"/>
          <p:cNvSpPr>
            <a:spLocks noGrp="1"/>
          </p:cNvSpPr>
          <p:nvPr>
            <p:ph type="body" sz="quarter" idx="11" hasCustomPrompt="1"/>
          </p:nvPr>
        </p:nvSpPr>
        <p:spPr>
          <a:xfrm>
            <a:off x="457200" y="502920"/>
            <a:ext cx="8229600" cy="792480"/>
          </a:xfrm>
          <a:prstGeom prst="rect">
            <a:avLst/>
          </a:prstGeom>
        </p:spPr>
        <p:txBody>
          <a:bodyPr/>
          <a:lstStyle>
            <a:lvl1pPr marL="0" indent="0">
              <a:buNone/>
              <a:defRPr sz="4000" b="1" baseline="0">
                <a:solidFill>
                  <a:srgbClr val="FF6600"/>
                </a:solidFill>
                <a:latin typeface="Arial" panose="020B0604020202020204" pitchFamily="34" charset="0"/>
                <a:cs typeface="Arial" panose="020B0604020202020204" pitchFamily="34" charset="0"/>
              </a:defRPr>
            </a:lvl1pPr>
          </a:lstStyle>
          <a:p>
            <a:pPr lvl="0"/>
            <a:r>
              <a:rPr lang="en-US" dirty="0"/>
              <a:t>Click to Add Title</a:t>
            </a:r>
          </a:p>
        </p:txBody>
      </p:sp>
      <p:sp>
        <p:nvSpPr>
          <p:cNvPr id="6" name="Picture Placeholder 5"/>
          <p:cNvSpPr>
            <a:spLocks noGrp="1"/>
          </p:cNvSpPr>
          <p:nvPr>
            <p:ph type="pic" sz="quarter" idx="13"/>
          </p:nvPr>
        </p:nvSpPr>
        <p:spPr>
          <a:xfrm>
            <a:off x="4572000" y="1600200"/>
            <a:ext cx="4114800" cy="4343400"/>
          </a:xfrm>
          <a:prstGeom prst="rect">
            <a:avLst/>
          </a:prstGeom>
        </p:spPr>
        <p:txBody>
          <a:bodyPr vert="horz"/>
          <a:lstStyle/>
          <a:p>
            <a:r>
              <a:rPr lang="en-US"/>
              <a:t>Click icon to add picture</a:t>
            </a:r>
          </a:p>
        </p:txBody>
      </p:sp>
      <p:pic>
        <p:nvPicPr>
          <p:cNvPr id="7" name="Picture 6" descr="ABET_Whit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6417734"/>
            <a:ext cx="762000" cy="364066"/>
          </a:xfrm>
          <a:prstGeom prst="rect">
            <a:avLst/>
          </a:prstGeom>
        </p:spPr>
      </p:pic>
      <p:sp>
        <p:nvSpPr>
          <p:cNvPr id="8" name="Content Placeholder 16"/>
          <p:cNvSpPr>
            <a:spLocks noGrp="1"/>
          </p:cNvSpPr>
          <p:nvPr>
            <p:ph sz="quarter" idx="12" hasCustomPrompt="1"/>
          </p:nvPr>
        </p:nvSpPr>
        <p:spPr>
          <a:xfrm>
            <a:off x="457200" y="1600200"/>
            <a:ext cx="4023360" cy="4343400"/>
          </a:xfrm>
          <a:prstGeom prst="rect">
            <a:avLst/>
          </a:prstGeom>
        </p:spPr>
        <p:txBody>
          <a:bodyPr/>
          <a:lstStyle>
            <a:lvl1pPr marL="339725" marR="0" indent="-303213" algn="l" defTabSz="914400" rtl="0" eaLnBrk="1" fontAlgn="auto" latinLnBrk="0" hangingPunct="1">
              <a:lnSpc>
                <a:spcPct val="100000"/>
              </a:lnSpc>
              <a:spcBef>
                <a:spcPts val="0"/>
              </a:spcBef>
              <a:spcAft>
                <a:spcPts val="600"/>
              </a:spcAft>
              <a:buClr>
                <a:srgbClr val="FF6C2C"/>
              </a:buClr>
              <a:buSzPct val="100000"/>
              <a:buFont typeface="Arial"/>
              <a:buChar char="•"/>
              <a:tabLst/>
              <a:defRPr sz="3200">
                <a:solidFill>
                  <a:schemeClr val="tx1">
                    <a:lumMod val="50000"/>
                    <a:lumOff val="50000"/>
                  </a:schemeClr>
                </a:solidFill>
              </a:defRPr>
            </a:lvl1pPr>
            <a:lvl2pPr eaLnBrk="1" latinLnBrk="0" hangingPunct="1">
              <a:lnSpc>
                <a:spcPct val="100000"/>
              </a:lnSpc>
              <a:spcBef>
                <a:spcPts val="0"/>
              </a:spcBef>
              <a:spcAft>
                <a:spcPts val="600"/>
              </a:spcAft>
              <a:buClr>
                <a:srgbClr val="FF6C2C"/>
              </a:buClr>
              <a:buSzPct val="100000"/>
              <a:buFont typeface="Arial"/>
              <a:buChar char="•"/>
              <a:defRPr sz="2800">
                <a:solidFill>
                  <a:schemeClr val="tx1">
                    <a:lumMod val="50000"/>
                    <a:lumOff val="50000"/>
                  </a:schemeClr>
                </a:solidFill>
              </a:defRPr>
            </a:lvl2pPr>
            <a:lvl3pPr eaLnBrk="1" latinLnBrk="0" hangingPunct="1">
              <a:lnSpc>
                <a:spcPct val="100000"/>
              </a:lnSpc>
              <a:spcBef>
                <a:spcPts val="0"/>
              </a:spcBef>
              <a:spcAft>
                <a:spcPts val="600"/>
              </a:spcAft>
              <a:buClr>
                <a:srgbClr val="FF6C2C"/>
              </a:buClr>
              <a:buSzPct val="100000"/>
              <a:buFont typeface="Arial"/>
              <a:buChar char="•"/>
              <a:defRPr sz="2400">
                <a:solidFill>
                  <a:schemeClr val="tx1">
                    <a:lumMod val="50000"/>
                    <a:lumOff val="50000"/>
                  </a:schemeClr>
                </a:solidFill>
              </a:defRPr>
            </a:lvl3pPr>
            <a:lvl4pPr eaLnBrk="1" latinLnBrk="0" hangingPunct="1">
              <a:lnSpc>
                <a:spcPct val="100000"/>
              </a:lnSpc>
              <a:spcBef>
                <a:spcPts val="0"/>
              </a:spcBef>
              <a:spcAft>
                <a:spcPts val="600"/>
              </a:spcAft>
              <a:buClr>
                <a:srgbClr val="FF6C2C"/>
              </a:buClr>
              <a:buSzPct val="100000"/>
              <a:buFont typeface="Arial"/>
              <a:buChar char="•"/>
              <a:defRPr sz="2000">
                <a:solidFill>
                  <a:schemeClr val="tx1">
                    <a:lumMod val="50000"/>
                    <a:lumOff val="50000"/>
                  </a:schemeClr>
                </a:solidFill>
              </a:defRPr>
            </a:lvl4pPr>
            <a:lvl5pPr eaLnBrk="1" latinLnBrk="0" hangingPunct="1">
              <a:lnSpc>
                <a:spcPct val="100000"/>
              </a:lnSpc>
              <a:spcBef>
                <a:spcPts val="0"/>
              </a:spcBef>
              <a:spcAft>
                <a:spcPts val="600"/>
              </a:spcAft>
              <a:buClr>
                <a:srgbClr val="FF6C2C"/>
              </a:buClr>
              <a:buSzPct val="100000"/>
              <a:buFont typeface="Arial"/>
              <a:buChar char="•"/>
              <a:defRPr sz="1800">
                <a:solidFill>
                  <a:schemeClr val="tx1">
                    <a:lumMod val="50000"/>
                    <a:lumOff val="50000"/>
                  </a:schemeClr>
                </a:solidFill>
              </a:defRPr>
            </a:lvl5pPr>
          </a:lstStyle>
          <a:p>
            <a:pPr lvl="0" eaLnBrk="1" latinLnBrk="0" hangingPunct="1"/>
            <a:r>
              <a:rPr lang="en-US" dirty="0"/>
              <a:t>Click to edit Text</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8819737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ft Text and Rt Image - Two-Line Titl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572000" y="1600200"/>
            <a:ext cx="4114800" cy="4343400"/>
          </a:xfrm>
          <a:prstGeom prst="rect">
            <a:avLst/>
          </a:prstGeom>
        </p:spPr>
        <p:txBody>
          <a:bodyPr vert="horz"/>
          <a:lstStyle/>
          <a:p>
            <a:r>
              <a:rPr lang="en-US"/>
              <a:t>Click icon to add picture</a:t>
            </a:r>
          </a:p>
        </p:txBody>
      </p:sp>
      <p:pic>
        <p:nvPicPr>
          <p:cNvPr id="7" name="Picture 6" descr="ABET_Whit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6417734"/>
            <a:ext cx="762000" cy="364066"/>
          </a:xfrm>
          <a:prstGeom prst="rect">
            <a:avLst/>
          </a:prstGeom>
        </p:spPr>
      </p:pic>
      <p:sp>
        <p:nvSpPr>
          <p:cNvPr id="8" name="Content Placeholder 16"/>
          <p:cNvSpPr>
            <a:spLocks noGrp="1"/>
          </p:cNvSpPr>
          <p:nvPr>
            <p:ph sz="quarter" idx="12" hasCustomPrompt="1"/>
          </p:nvPr>
        </p:nvSpPr>
        <p:spPr>
          <a:xfrm>
            <a:off x="457200" y="1600200"/>
            <a:ext cx="4023360" cy="4343400"/>
          </a:xfrm>
          <a:prstGeom prst="rect">
            <a:avLst/>
          </a:prstGeom>
        </p:spPr>
        <p:txBody>
          <a:bodyPr/>
          <a:lstStyle>
            <a:lvl1pPr marL="339725" marR="0" indent="-303213" algn="l" defTabSz="914400" rtl="0" eaLnBrk="1" fontAlgn="auto" latinLnBrk="0" hangingPunct="1">
              <a:lnSpc>
                <a:spcPct val="100000"/>
              </a:lnSpc>
              <a:spcBef>
                <a:spcPts val="0"/>
              </a:spcBef>
              <a:spcAft>
                <a:spcPts val="600"/>
              </a:spcAft>
              <a:buClr>
                <a:srgbClr val="FF6C2C"/>
              </a:buClr>
              <a:buSzPct val="100000"/>
              <a:buFont typeface="Arial"/>
              <a:buChar char="•"/>
              <a:tabLst/>
              <a:defRPr sz="3200">
                <a:solidFill>
                  <a:schemeClr val="tx1">
                    <a:lumMod val="50000"/>
                    <a:lumOff val="50000"/>
                  </a:schemeClr>
                </a:solidFill>
              </a:defRPr>
            </a:lvl1pPr>
            <a:lvl2pPr eaLnBrk="1" latinLnBrk="0" hangingPunct="1">
              <a:lnSpc>
                <a:spcPct val="100000"/>
              </a:lnSpc>
              <a:spcBef>
                <a:spcPts val="0"/>
              </a:spcBef>
              <a:spcAft>
                <a:spcPts val="600"/>
              </a:spcAft>
              <a:buClr>
                <a:srgbClr val="FF6C2C"/>
              </a:buClr>
              <a:buSzPct val="100000"/>
              <a:buFont typeface="Arial"/>
              <a:buChar char="•"/>
              <a:defRPr sz="2800">
                <a:solidFill>
                  <a:schemeClr val="tx1">
                    <a:lumMod val="50000"/>
                    <a:lumOff val="50000"/>
                  </a:schemeClr>
                </a:solidFill>
              </a:defRPr>
            </a:lvl2pPr>
            <a:lvl3pPr eaLnBrk="1" latinLnBrk="0" hangingPunct="1">
              <a:lnSpc>
                <a:spcPct val="100000"/>
              </a:lnSpc>
              <a:spcBef>
                <a:spcPts val="0"/>
              </a:spcBef>
              <a:spcAft>
                <a:spcPts val="600"/>
              </a:spcAft>
              <a:buClr>
                <a:srgbClr val="FF6C2C"/>
              </a:buClr>
              <a:buSzPct val="100000"/>
              <a:buFont typeface="Arial"/>
              <a:buChar char="•"/>
              <a:defRPr sz="2400">
                <a:solidFill>
                  <a:schemeClr val="tx1">
                    <a:lumMod val="50000"/>
                    <a:lumOff val="50000"/>
                  </a:schemeClr>
                </a:solidFill>
              </a:defRPr>
            </a:lvl3pPr>
            <a:lvl4pPr eaLnBrk="1" latinLnBrk="0" hangingPunct="1">
              <a:lnSpc>
                <a:spcPct val="100000"/>
              </a:lnSpc>
              <a:spcBef>
                <a:spcPts val="0"/>
              </a:spcBef>
              <a:spcAft>
                <a:spcPts val="600"/>
              </a:spcAft>
              <a:buClr>
                <a:srgbClr val="FF6C2C"/>
              </a:buClr>
              <a:buSzPct val="100000"/>
              <a:buFont typeface="Arial"/>
              <a:buChar char="•"/>
              <a:defRPr sz="2000">
                <a:solidFill>
                  <a:schemeClr val="tx1">
                    <a:lumMod val="50000"/>
                    <a:lumOff val="50000"/>
                  </a:schemeClr>
                </a:solidFill>
              </a:defRPr>
            </a:lvl4pPr>
            <a:lvl5pPr eaLnBrk="1" latinLnBrk="0" hangingPunct="1">
              <a:lnSpc>
                <a:spcPct val="100000"/>
              </a:lnSpc>
              <a:spcBef>
                <a:spcPts val="0"/>
              </a:spcBef>
              <a:spcAft>
                <a:spcPts val="600"/>
              </a:spcAft>
              <a:buClr>
                <a:srgbClr val="FF6C2C"/>
              </a:buClr>
              <a:buSzPct val="100000"/>
              <a:buFont typeface="Arial"/>
              <a:buChar char="•"/>
              <a:defRPr sz="1800">
                <a:solidFill>
                  <a:schemeClr val="tx1">
                    <a:lumMod val="50000"/>
                    <a:lumOff val="50000"/>
                  </a:schemeClr>
                </a:solidFill>
              </a:defRPr>
            </a:lvl5pPr>
          </a:lstStyle>
          <a:p>
            <a:pPr lvl="0" eaLnBrk="1" latinLnBrk="0" hangingPunct="1"/>
            <a:r>
              <a:rPr lang="en-US" dirty="0"/>
              <a:t>Click to edit Text</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9" name="Text Placeholder 19"/>
          <p:cNvSpPr>
            <a:spLocks noGrp="1"/>
          </p:cNvSpPr>
          <p:nvPr>
            <p:ph type="body" sz="quarter" idx="11" hasCustomPrompt="1"/>
          </p:nvPr>
        </p:nvSpPr>
        <p:spPr>
          <a:xfrm>
            <a:off x="457200" y="274320"/>
            <a:ext cx="8229600" cy="792480"/>
          </a:xfrm>
          <a:prstGeom prst="rect">
            <a:avLst/>
          </a:prstGeom>
        </p:spPr>
        <p:txBody>
          <a:bodyPr/>
          <a:lstStyle>
            <a:lvl1pPr marL="0" indent="0">
              <a:buNone/>
              <a:defRPr sz="3600" b="1" baseline="0">
                <a:solidFill>
                  <a:srgbClr val="FF6600"/>
                </a:solidFill>
                <a:latin typeface="Arial" panose="020B0604020202020204" pitchFamily="34" charset="0"/>
                <a:cs typeface="Arial" panose="020B0604020202020204" pitchFamily="34" charset="0"/>
              </a:defRPr>
            </a:lvl1pPr>
          </a:lstStyle>
          <a:p>
            <a:pPr lvl="0"/>
            <a:r>
              <a:rPr lang="en-US" dirty="0"/>
              <a:t>Click to Add </a:t>
            </a:r>
            <a:br>
              <a:rPr lang="en-US" dirty="0"/>
            </a:br>
            <a:r>
              <a:rPr lang="en-US" dirty="0"/>
              <a:t>Two-Line Title</a:t>
            </a:r>
          </a:p>
        </p:txBody>
      </p:sp>
    </p:spTree>
    <p:extLst>
      <p:ext uri="{BB962C8B-B14F-4D97-AF65-F5344CB8AC3E}">
        <p14:creationId xmlns:p14="http://schemas.microsoft.com/office/powerpoint/2010/main" val="31932245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with Footer">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324600"/>
          </a:xfrm>
          <a:prstGeom prst="rect">
            <a:avLst/>
          </a:prstGeom>
        </p:spPr>
        <p:txBody>
          <a:bodyPr vert="horz"/>
          <a:lstStyle/>
          <a:p>
            <a:r>
              <a:rPr lang="en-US"/>
              <a:t>Click icon to add picture</a:t>
            </a:r>
            <a:endParaRPr lang="en-US" dirty="0"/>
          </a:p>
        </p:txBody>
      </p:sp>
      <p:pic>
        <p:nvPicPr>
          <p:cNvPr id="5" name="Picture 4" descr="ABET_Whit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6417734"/>
            <a:ext cx="762000" cy="364066"/>
          </a:xfrm>
          <a:prstGeom prst="rect">
            <a:avLst/>
          </a:prstGeom>
        </p:spPr>
      </p:pic>
    </p:spTree>
    <p:extLst>
      <p:ext uri="{BB962C8B-B14F-4D97-AF65-F5344CB8AC3E}">
        <p14:creationId xmlns:p14="http://schemas.microsoft.com/office/powerpoint/2010/main" val="37875917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ection Divi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2971800"/>
            <a:ext cx="6781800" cy="838200"/>
          </a:xfrm>
          <a:prstGeom prst="rect">
            <a:avLst/>
          </a:prstGeom>
        </p:spPr>
        <p:txBody>
          <a:bodyPr vert="horz" wrap="none"/>
          <a:lstStyle>
            <a:lvl1pPr>
              <a:defRPr sz="3000" b="1" i="0" baseline="0"/>
            </a:lvl1pPr>
          </a:lstStyle>
          <a:p>
            <a:r>
              <a:rPr lang="en-US" dirty="0"/>
              <a:t>Click to Edit Divider Heading</a:t>
            </a:r>
          </a:p>
        </p:txBody>
      </p:sp>
      <p:cxnSp>
        <p:nvCxnSpPr>
          <p:cNvPr id="4" name="Straight Connector 3"/>
          <p:cNvCxnSpPr/>
          <p:nvPr userDrawn="1"/>
        </p:nvCxnSpPr>
        <p:spPr>
          <a:xfrm>
            <a:off x="4191000" y="2514600"/>
            <a:ext cx="685800" cy="1588"/>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5" name="Rectangle 4"/>
          <p:cNvSpPr/>
          <p:nvPr userDrawn="1"/>
        </p:nvSpPr>
        <p:spPr>
          <a:xfrm>
            <a:off x="0" y="6172200"/>
            <a:ext cx="9144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Tree>
    <p:extLst>
      <p:ext uri="{BB962C8B-B14F-4D97-AF65-F5344CB8AC3E}">
        <p14:creationId xmlns:p14="http://schemas.microsoft.com/office/powerpoint/2010/main" val="4080806763"/>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85800" y="1905000"/>
            <a:ext cx="7772400" cy="4114800"/>
          </a:xfrm>
          <a:prstGeom prst="rect">
            <a:avLst/>
          </a:prstGeom>
        </p:spPr>
        <p:txBody>
          <a:bodyPr/>
          <a:lstStyle/>
          <a:p>
            <a:pPr lvl="0"/>
            <a:endParaRPr lang="en-US" noProof="0"/>
          </a:p>
        </p:txBody>
      </p:sp>
      <p:sp>
        <p:nvSpPr>
          <p:cNvPr id="4" name="Rectangle 40"/>
          <p:cNvSpPr>
            <a:spLocks noGrp="1" noChangeArrowheads="1"/>
          </p:cNvSpPr>
          <p:nvPr>
            <p:ph type="dt" sz="half" idx="10"/>
          </p:nvPr>
        </p:nvSpPr>
        <p:spPr>
          <a:xfrm>
            <a:off x="685800" y="6018213"/>
            <a:ext cx="1905000" cy="457200"/>
          </a:xfrm>
          <a:prstGeom prst="rect">
            <a:avLst/>
          </a:prstGeom>
        </p:spPr>
        <p:txBody>
          <a:bodyPr/>
          <a:lstStyle>
            <a:lvl1pPr algn="ctr" eaLnBrk="0" hangingPunct="0">
              <a:defRPr/>
            </a:lvl1pPr>
          </a:lstStyle>
          <a:p>
            <a:pPr>
              <a:defRPr/>
            </a:pPr>
            <a:endParaRPr lang="en-US" dirty="0">
              <a:solidFill>
                <a:srgbClr val="E2E4E6">
                  <a:shade val="50000"/>
                </a:srgbClr>
              </a:solidFill>
              <a:latin typeface="Arial"/>
            </a:endParaRPr>
          </a:p>
        </p:txBody>
      </p:sp>
      <p:sp>
        <p:nvSpPr>
          <p:cNvPr id="5" name="Rectangle 41"/>
          <p:cNvSpPr>
            <a:spLocks noGrp="1" noChangeArrowheads="1"/>
          </p:cNvSpPr>
          <p:nvPr>
            <p:ph type="ftr" sz="quarter" idx="11"/>
          </p:nvPr>
        </p:nvSpPr>
        <p:spPr>
          <a:xfrm>
            <a:off x="3124200" y="6018213"/>
            <a:ext cx="2895600" cy="457200"/>
          </a:xfrm>
          <a:prstGeom prst="rect">
            <a:avLst/>
          </a:prstGeom>
        </p:spPr>
        <p:txBody>
          <a:bodyPr/>
          <a:lstStyle>
            <a:lvl1pPr algn="ctr" eaLnBrk="0" hangingPunct="0">
              <a:defRPr/>
            </a:lvl1pPr>
          </a:lstStyle>
          <a:p>
            <a:pPr>
              <a:defRPr/>
            </a:pPr>
            <a:endParaRPr lang="en-US" dirty="0">
              <a:solidFill>
                <a:srgbClr val="E2E4E6">
                  <a:shade val="50000"/>
                </a:srgbClr>
              </a:solidFill>
              <a:latin typeface="Arial"/>
            </a:endParaRPr>
          </a:p>
        </p:txBody>
      </p:sp>
      <p:sp>
        <p:nvSpPr>
          <p:cNvPr id="6" name="Rectangle 42"/>
          <p:cNvSpPr>
            <a:spLocks noGrp="1" noChangeArrowheads="1"/>
          </p:cNvSpPr>
          <p:nvPr>
            <p:ph type="sldNum" sz="quarter" idx="12"/>
          </p:nvPr>
        </p:nvSpPr>
        <p:spPr>
          <a:xfrm>
            <a:off x="6553200" y="6018213"/>
            <a:ext cx="1905000" cy="457200"/>
          </a:xfrm>
          <a:prstGeom prst="rect">
            <a:avLst/>
          </a:prstGeom>
        </p:spPr>
        <p:txBody>
          <a:bodyPr/>
          <a:lstStyle>
            <a:lvl1pPr algn="ctr" eaLnBrk="0" hangingPunct="0">
              <a:defRPr/>
            </a:lvl1pPr>
          </a:lstStyle>
          <a:p>
            <a:pPr>
              <a:defRPr/>
            </a:pPr>
            <a:fld id="{5E5A12A0-16F9-4C36-BDC4-ECDA332FB802}" type="slidenum">
              <a:rPr lang="en-US">
                <a:solidFill>
                  <a:srgbClr val="E2E4E6">
                    <a:shade val="50000"/>
                  </a:srgbClr>
                </a:solidFill>
                <a:latin typeface="Calibri"/>
              </a:rPr>
              <a:pPr>
                <a:defRPr/>
              </a:pPr>
              <a:t>‹Nº›</a:t>
            </a:fld>
            <a:endParaRPr lang="en-US">
              <a:solidFill>
                <a:srgbClr val="E2E4E6">
                  <a:shade val="50000"/>
                </a:srgbClr>
              </a:solidFill>
              <a:latin typeface="Calibri"/>
            </a:endParaRPr>
          </a:p>
        </p:txBody>
      </p:sp>
    </p:spTree>
    <p:extLst>
      <p:ext uri="{BB962C8B-B14F-4D97-AF65-F5344CB8AC3E}">
        <p14:creationId xmlns:p14="http://schemas.microsoft.com/office/powerpoint/2010/main" val="121959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CD58AD1-90D6-934D-B6B3-E454124D1C9C}" type="datetime1">
              <a:rPr lang="en-US">
                <a:solidFill>
                  <a:srgbClr val="E2E4E6"/>
                </a:solidFill>
                <a:latin typeface="Arial"/>
              </a:rPr>
              <a:pPr/>
              <a:t>6/3/21</a:t>
            </a:fld>
            <a:endParaRPr lang="en-US">
              <a:solidFill>
                <a:srgbClr val="E2E4E6"/>
              </a:solidFill>
              <a:latin typeface="Aria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srgbClr val="E2E4E6"/>
              </a:solidFill>
              <a:latin typeface="Arial"/>
            </a:endParaRPr>
          </a:p>
        </p:txBody>
      </p:sp>
      <p:sp>
        <p:nvSpPr>
          <p:cNvPr id="4" name="Slide Number Placeholder 3"/>
          <p:cNvSpPr>
            <a:spLocks noGrp="1"/>
          </p:cNvSpPr>
          <p:nvPr>
            <p:ph type="sldNum" sz="quarter" idx="12"/>
          </p:nvPr>
        </p:nvSpPr>
        <p:spPr>
          <a:xfrm>
            <a:off x="8229600" y="76200"/>
            <a:ext cx="762000" cy="157789"/>
          </a:xfrm>
          <a:prstGeom prst="rect">
            <a:avLst/>
          </a:prstGeom>
        </p:spPr>
        <p:txBody>
          <a:bodyPr/>
          <a:lstStyle/>
          <a:p>
            <a:fld id="{F8DE7BB8-3791-314F-8F51-CFF600510362}" type="slidenum">
              <a:rPr lang="en-US">
                <a:solidFill>
                  <a:srgbClr val="005C91"/>
                </a:solidFill>
                <a:latin typeface="Calibri"/>
              </a:rPr>
              <a:pPr/>
              <a:t>‹Nº›</a:t>
            </a:fld>
            <a:endParaRPr lang="en-US">
              <a:solidFill>
                <a:srgbClr val="005C91"/>
              </a:solidFill>
              <a:latin typeface="Calibri"/>
            </a:endParaRPr>
          </a:p>
        </p:txBody>
      </p:sp>
    </p:spTree>
    <p:extLst>
      <p:ext uri="{BB962C8B-B14F-4D97-AF65-F5344CB8AC3E}">
        <p14:creationId xmlns:p14="http://schemas.microsoft.com/office/powerpoint/2010/main" val="1208135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Two-Line Title">
    <p:spTree>
      <p:nvGrpSpPr>
        <p:cNvPr id="1" name=""/>
        <p:cNvGrpSpPr/>
        <p:nvPr/>
      </p:nvGrpSpPr>
      <p:grpSpPr>
        <a:xfrm>
          <a:off x="0" y="0"/>
          <a:ext cx="0" cy="0"/>
          <a:chOff x="0" y="0"/>
          <a:chExt cx="0" cy="0"/>
        </a:xfrm>
      </p:grpSpPr>
      <p:sp>
        <p:nvSpPr>
          <p:cNvPr id="16" name="Text Placeholder 15"/>
          <p:cNvSpPr>
            <a:spLocks noGrp="1"/>
          </p:cNvSpPr>
          <p:nvPr>
            <p:ph type="body" sz="quarter" idx="10" hasCustomPrompt="1"/>
          </p:nvPr>
        </p:nvSpPr>
        <p:spPr>
          <a:xfrm>
            <a:off x="457200" y="1600200"/>
            <a:ext cx="8229600" cy="4343400"/>
          </a:xfrm>
          <a:prstGeom prst="rect">
            <a:avLst/>
          </a:prstGeom>
        </p:spPr>
        <p:txBody>
          <a:bodyPr/>
          <a:lstStyle>
            <a:lvl1pPr marL="339725" marR="0" indent="-303213" algn="l" defTabSz="914400" rtl="0" eaLnBrk="1" fontAlgn="auto" latinLnBrk="0" hangingPunct="1">
              <a:lnSpc>
                <a:spcPct val="100000"/>
              </a:lnSpc>
              <a:spcBef>
                <a:spcPts val="0"/>
              </a:spcBef>
              <a:spcAft>
                <a:spcPts val="600"/>
              </a:spcAft>
              <a:buClr>
                <a:srgbClr val="FF6C2C"/>
              </a:buClr>
              <a:buSzPct val="100000"/>
              <a:buFont typeface="Arial"/>
              <a:buChar char="•"/>
              <a:tabLst/>
              <a:defRPr sz="3200">
                <a:solidFill>
                  <a:schemeClr val="tx1">
                    <a:lumMod val="50000"/>
                    <a:lumOff val="50000"/>
                  </a:schemeClr>
                </a:solidFill>
                <a:latin typeface="Arial" panose="020B0604020202020204" pitchFamily="34" charset="0"/>
                <a:cs typeface="Arial" panose="020B0604020202020204" pitchFamily="34" charset="0"/>
              </a:defRPr>
            </a:lvl1pPr>
            <a:lvl2pPr marL="742950" indent="-285750" eaLnBrk="1" latinLnBrk="0" hangingPunct="1">
              <a:spcBef>
                <a:spcPts val="0"/>
              </a:spcBef>
              <a:spcAft>
                <a:spcPts val="600"/>
              </a:spcAft>
              <a:buClr>
                <a:srgbClr val="FF6C2C"/>
              </a:buClr>
              <a:buSzPct val="100000"/>
              <a:buFont typeface="Arial"/>
              <a:buChar char="•"/>
              <a:defRPr sz="2800">
                <a:solidFill>
                  <a:schemeClr val="tx1">
                    <a:lumMod val="50000"/>
                    <a:lumOff val="50000"/>
                  </a:schemeClr>
                </a:solidFill>
                <a:latin typeface="Arial" panose="020B0604020202020204" pitchFamily="34" charset="0"/>
                <a:cs typeface="Arial" panose="020B0604020202020204" pitchFamily="34" charset="0"/>
              </a:defRPr>
            </a:lvl2pPr>
            <a:lvl3pPr eaLnBrk="1" latinLnBrk="0" hangingPunct="1">
              <a:spcBef>
                <a:spcPts val="0"/>
              </a:spcBef>
              <a:spcAft>
                <a:spcPts val="600"/>
              </a:spcAft>
              <a:buClr>
                <a:srgbClr val="FF6C2C"/>
              </a:buClr>
              <a:buSzPct val="100000"/>
              <a:buFont typeface="Arial"/>
              <a:buChar char="•"/>
              <a:defRPr sz="2400">
                <a:solidFill>
                  <a:schemeClr val="tx1">
                    <a:lumMod val="50000"/>
                    <a:lumOff val="50000"/>
                  </a:schemeClr>
                </a:solidFill>
                <a:latin typeface="Arial" panose="020B0604020202020204" pitchFamily="34" charset="0"/>
                <a:cs typeface="Arial" panose="020B0604020202020204" pitchFamily="34" charset="0"/>
              </a:defRPr>
            </a:lvl3pPr>
            <a:lvl4pPr eaLnBrk="1" latinLnBrk="0" hangingPunct="1">
              <a:spcBef>
                <a:spcPts val="0"/>
              </a:spcBef>
              <a:spcAft>
                <a:spcPts val="600"/>
              </a:spcAft>
              <a:buClr>
                <a:srgbClr val="FF6C2C"/>
              </a:buClr>
              <a:buSzPct val="100000"/>
              <a:buFont typeface="Arial"/>
              <a:buChar char="•"/>
              <a:defRPr sz="2000">
                <a:solidFill>
                  <a:schemeClr val="tx1">
                    <a:lumMod val="50000"/>
                    <a:lumOff val="50000"/>
                  </a:schemeClr>
                </a:solidFill>
                <a:latin typeface="Arial" panose="020B0604020202020204" pitchFamily="34" charset="0"/>
                <a:cs typeface="Arial" panose="020B0604020202020204" pitchFamily="34" charset="0"/>
              </a:defRPr>
            </a:lvl4pPr>
            <a:lvl5pPr eaLnBrk="1" latinLnBrk="0" hangingPunct="1">
              <a:spcBef>
                <a:spcPts val="0"/>
              </a:spcBef>
              <a:spcAft>
                <a:spcPts val="600"/>
              </a:spcAft>
              <a:buClr>
                <a:srgbClr val="FF6C2C"/>
              </a:buClr>
              <a:buSzPct val="100000"/>
              <a:buFont typeface="Arial"/>
              <a:buChar char="•"/>
              <a:defRPr sz="1800">
                <a:solidFill>
                  <a:schemeClr val="tx1">
                    <a:lumMod val="50000"/>
                    <a:lumOff val="50000"/>
                  </a:schemeClr>
                </a:solidFill>
                <a:latin typeface="Arial" panose="020B0604020202020204" pitchFamily="34" charset="0"/>
                <a:cs typeface="Arial" panose="020B0604020202020204" pitchFamily="34" charset="0"/>
              </a:defRPr>
            </a:lvl5pPr>
          </a:lstStyle>
          <a:p>
            <a:pPr lvl="0" eaLnBrk="1" latinLnBrk="0" hangingPunct="1"/>
            <a:r>
              <a:rPr lang="en-US" dirty="0"/>
              <a:t>Click to edit Text</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20" name="Text Placeholder 19"/>
          <p:cNvSpPr>
            <a:spLocks noGrp="1"/>
          </p:cNvSpPr>
          <p:nvPr>
            <p:ph type="body" sz="quarter" idx="11" hasCustomPrompt="1"/>
          </p:nvPr>
        </p:nvSpPr>
        <p:spPr>
          <a:xfrm>
            <a:off x="457200" y="274320"/>
            <a:ext cx="8229600" cy="792480"/>
          </a:xfrm>
          <a:prstGeom prst="rect">
            <a:avLst/>
          </a:prstGeom>
        </p:spPr>
        <p:txBody>
          <a:bodyPr/>
          <a:lstStyle>
            <a:lvl1pPr marL="0" indent="0">
              <a:buNone/>
              <a:defRPr sz="3600" b="1" baseline="0">
                <a:solidFill>
                  <a:srgbClr val="FF6600"/>
                </a:solidFill>
                <a:latin typeface="Arial" panose="020B0604020202020204" pitchFamily="34" charset="0"/>
                <a:cs typeface="Arial" panose="020B0604020202020204" pitchFamily="34" charset="0"/>
              </a:defRPr>
            </a:lvl1pPr>
          </a:lstStyle>
          <a:p>
            <a:pPr lvl="0"/>
            <a:r>
              <a:rPr lang="en-US" dirty="0"/>
              <a:t>Click to Add </a:t>
            </a:r>
            <a:br>
              <a:rPr lang="en-US" dirty="0"/>
            </a:br>
            <a:r>
              <a:rPr lang="en-US" dirty="0"/>
              <a:t>Two-Line Title</a:t>
            </a:r>
          </a:p>
        </p:txBody>
      </p:sp>
      <p:pic>
        <p:nvPicPr>
          <p:cNvPr id="10" name="Picture 9" descr="ABET_Whit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6417734"/>
            <a:ext cx="762000" cy="364066"/>
          </a:xfrm>
          <a:prstGeom prst="rect">
            <a:avLst/>
          </a:prstGeom>
        </p:spPr>
      </p:pic>
    </p:spTree>
    <p:extLst>
      <p:ext uri="{BB962C8B-B14F-4D97-AF65-F5344CB8AC3E}">
        <p14:creationId xmlns:p14="http://schemas.microsoft.com/office/powerpoint/2010/main" val="3615474757"/>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a:prstGeom prst="rect">
            <a:avLst/>
          </a:prstGeom>
        </p:spPr>
        <p:txBody>
          <a:bodyPr>
            <a:normAutofit/>
          </a:bodyPr>
          <a:lstStyle>
            <a:lvl1pPr algn="l">
              <a:defRPr sz="4400">
                <a:solidFill>
                  <a:schemeClr val="accent1"/>
                </a:solidFill>
              </a:defRPr>
            </a:lvl1pPr>
          </a:lstStyle>
          <a:p>
            <a:r>
              <a:rPr kumimoji="0" lang="en-US"/>
              <a:t>Click to edit Master title style</a:t>
            </a:r>
            <a:endParaRPr kumimoji="0" lang="en-US" dirty="0"/>
          </a:p>
        </p:txBody>
      </p:sp>
      <p:sp>
        <p:nvSpPr>
          <p:cNvPr id="3" name="Content Placeholder 2"/>
          <p:cNvSpPr>
            <a:spLocks noGrp="1"/>
          </p:cNvSpPr>
          <p:nvPr>
            <p:ph idx="1"/>
          </p:nvPr>
        </p:nvSpPr>
        <p:spPr>
          <a:xfrm>
            <a:off x="457200" y="1600200"/>
            <a:ext cx="7467600" cy="4525963"/>
          </a:xfrm>
          <a:prstGeom prst="rect">
            <a:avLst/>
          </a:prstGeom>
        </p:spPr>
        <p:txBody>
          <a:bodyPr/>
          <a:lstStyle>
            <a:lvl1pPr marL="420624" indent="-384048">
              <a:buClr>
                <a:srgbClr val="C79316"/>
              </a:buClr>
              <a:buFont typeface="Arial" pitchFamily="34" charset="0"/>
              <a:buChar char="•"/>
              <a:defRPr>
                <a:solidFill>
                  <a:schemeClr val="bg1"/>
                </a:solidFill>
              </a:defRPr>
            </a:lvl1pPr>
            <a:lvl2pPr marL="722376" indent="-274320">
              <a:buClr>
                <a:srgbClr val="C79316"/>
              </a:buClr>
              <a:buFont typeface="Wingdings" pitchFamily="2" charset="2"/>
              <a:buChar char="§"/>
              <a:defRPr>
                <a:solidFill>
                  <a:schemeClr val="bg1"/>
                </a:solidFill>
              </a:defRPr>
            </a:lvl2pPr>
            <a:lvl3pPr marL="1005840" indent="-256032">
              <a:buClr>
                <a:srgbClr val="C79316"/>
              </a:buClr>
              <a:buFont typeface="Arial" pitchFamily="34" charset="0"/>
              <a:buChar char="•"/>
              <a:defRPr>
                <a:solidFill>
                  <a:schemeClr val="bg1"/>
                </a:solidFill>
              </a:defRPr>
            </a:lvl3pPr>
            <a:lvl4pPr marL="1280160" indent="-237744">
              <a:buClr>
                <a:srgbClr val="C79316"/>
              </a:buClr>
              <a:buFont typeface="Wingdings" pitchFamily="2" charset="2"/>
              <a:buChar char="§"/>
              <a:defRPr>
                <a:solidFill>
                  <a:schemeClr val="bg1"/>
                </a:solidFill>
              </a:defRPr>
            </a:lvl4pPr>
            <a:lvl5pPr marL="1490472" indent="-182880">
              <a:buClr>
                <a:srgbClr val="C79316"/>
              </a:buClr>
              <a:buFont typeface="Arial" pitchFamily="34" charset="0"/>
              <a:buChar char="•"/>
              <a:defRPr>
                <a:solidFill>
                  <a:schemeClr val="bg1"/>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403894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3" name="Text Placeholder 15"/>
          <p:cNvSpPr>
            <a:spLocks noGrp="1"/>
          </p:cNvSpPr>
          <p:nvPr>
            <p:ph type="body" sz="quarter" idx="10" hasCustomPrompt="1"/>
          </p:nvPr>
        </p:nvSpPr>
        <p:spPr>
          <a:xfrm>
            <a:off x="457200" y="1600200"/>
            <a:ext cx="8229600" cy="4038600"/>
          </a:xfrm>
          <a:prstGeom prst="rect">
            <a:avLst/>
          </a:prstGeom>
        </p:spPr>
        <p:txBody>
          <a:bodyPr/>
          <a:lstStyle>
            <a:lvl1pPr marL="576263" marR="0" indent="-576263" algn="l" defTabSz="914400" rtl="0" eaLnBrk="1" fontAlgn="auto" latinLnBrk="0" hangingPunct="1">
              <a:lnSpc>
                <a:spcPct val="100000"/>
              </a:lnSpc>
              <a:spcBef>
                <a:spcPts val="0"/>
              </a:spcBef>
              <a:spcAft>
                <a:spcPts val="600"/>
              </a:spcAft>
              <a:buClr>
                <a:srgbClr val="FF6600"/>
              </a:buClr>
              <a:buSzPct val="90000"/>
              <a:buFont typeface="+mj-lt"/>
              <a:buAutoNum type="arabicParenR"/>
              <a:tabLst/>
              <a:defRPr sz="3200" baseline="0">
                <a:solidFill>
                  <a:schemeClr val="tx1">
                    <a:lumMod val="50000"/>
                    <a:lumOff val="50000"/>
                  </a:schemeClr>
                </a:solidFill>
                <a:latin typeface="Arial" panose="020B0604020202020204" pitchFamily="34" charset="0"/>
                <a:cs typeface="Arial" panose="020B0604020202020204" pitchFamily="34" charset="0"/>
              </a:defRPr>
            </a:lvl1pPr>
            <a:lvl2pPr marL="971550" indent="-284163" eaLnBrk="1" latinLnBrk="0" hangingPunct="1">
              <a:spcBef>
                <a:spcPts val="0"/>
              </a:spcBef>
              <a:spcAft>
                <a:spcPts val="600"/>
              </a:spcAft>
              <a:buClr>
                <a:srgbClr val="FF6C2C"/>
              </a:buClr>
              <a:buSzPct val="100000"/>
              <a:buFont typeface="Arial"/>
              <a:buChar char="•"/>
              <a:defRPr sz="2800" baseline="0">
                <a:solidFill>
                  <a:schemeClr val="tx1">
                    <a:lumMod val="50000"/>
                    <a:lumOff val="50000"/>
                  </a:schemeClr>
                </a:solidFill>
                <a:latin typeface="Arial" panose="020B0604020202020204" pitchFamily="34" charset="0"/>
                <a:cs typeface="Arial" panose="020B0604020202020204" pitchFamily="34" charset="0"/>
              </a:defRPr>
            </a:lvl2pPr>
            <a:lvl3pPr marL="1435100" indent="-239713" eaLnBrk="1" latinLnBrk="0" hangingPunct="1">
              <a:spcBef>
                <a:spcPts val="0"/>
              </a:spcBef>
              <a:spcAft>
                <a:spcPts val="600"/>
              </a:spcAft>
              <a:buClr>
                <a:srgbClr val="FF6C2C"/>
              </a:buClr>
              <a:buSzPct val="100000"/>
              <a:buFont typeface="Arial"/>
              <a:buChar char="•"/>
              <a:defRPr sz="2400" baseline="0">
                <a:solidFill>
                  <a:schemeClr val="tx1">
                    <a:lumMod val="50000"/>
                    <a:lumOff val="50000"/>
                  </a:schemeClr>
                </a:solidFill>
                <a:latin typeface="Arial" panose="020B0604020202020204" pitchFamily="34" charset="0"/>
                <a:cs typeface="Arial" panose="020B0604020202020204" pitchFamily="34" charset="0"/>
              </a:defRPr>
            </a:lvl3pPr>
            <a:lvl4pPr marL="1941513" indent="-225425" eaLnBrk="1" latinLnBrk="0" hangingPunct="1">
              <a:spcBef>
                <a:spcPts val="0"/>
              </a:spcBef>
              <a:spcAft>
                <a:spcPts val="600"/>
              </a:spcAft>
              <a:buClr>
                <a:srgbClr val="FF6C2C"/>
              </a:buClr>
              <a:buSzPct val="100000"/>
              <a:buFont typeface="Arial"/>
              <a:buChar char="•"/>
              <a:defRPr sz="2000">
                <a:solidFill>
                  <a:schemeClr val="tx1">
                    <a:lumMod val="50000"/>
                    <a:lumOff val="50000"/>
                  </a:schemeClr>
                </a:solidFill>
                <a:latin typeface="Arial" panose="020B0604020202020204" pitchFamily="34" charset="0"/>
                <a:cs typeface="Arial" panose="020B0604020202020204" pitchFamily="34" charset="0"/>
              </a:defRPr>
            </a:lvl4pPr>
            <a:lvl5pPr marL="1774825" indent="-287338" eaLnBrk="1" latinLnBrk="0" hangingPunct="1">
              <a:buClr>
                <a:srgbClr val="FF6C2C"/>
              </a:buClr>
              <a:buSzPct val="100000"/>
              <a:buFont typeface="Arial"/>
              <a:buChar char="•"/>
              <a:defRPr sz="2600" baseline="0">
                <a:solidFill>
                  <a:schemeClr val="tx1">
                    <a:lumMod val="50000"/>
                    <a:lumOff val="50000"/>
                  </a:schemeClr>
                </a:solidFill>
                <a:latin typeface="Arial" panose="020B0604020202020204" pitchFamily="34" charset="0"/>
                <a:cs typeface="Arial" panose="020B0604020202020204" pitchFamily="34" charset="0"/>
              </a:defRPr>
            </a:lvl5pPr>
          </a:lstStyle>
          <a:p>
            <a:pPr lvl="0" eaLnBrk="1" latinLnBrk="0" hangingPunct="1"/>
            <a:r>
              <a:rPr lang="en-US" dirty="0"/>
              <a:t>Click to edit text</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0" eaLnBrk="1" latinLnBrk="0" hangingPunct="1"/>
            <a:r>
              <a:rPr lang="en-US" dirty="0"/>
              <a:t>Click to edit text</a:t>
            </a:r>
          </a:p>
          <a:p>
            <a:pPr lvl="0" eaLnBrk="1" latinLnBrk="0" hangingPunct="1"/>
            <a:r>
              <a:rPr lang="en-US" dirty="0"/>
              <a:t>Click to edit text</a:t>
            </a:r>
          </a:p>
        </p:txBody>
      </p:sp>
      <p:sp>
        <p:nvSpPr>
          <p:cNvPr id="4" name="Text Placeholder 19"/>
          <p:cNvSpPr>
            <a:spLocks noGrp="1"/>
          </p:cNvSpPr>
          <p:nvPr>
            <p:ph type="body" sz="quarter" idx="11" hasCustomPrompt="1"/>
          </p:nvPr>
        </p:nvSpPr>
        <p:spPr>
          <a:xfrm>
            <a:off x="457200" y="502920"/>
            <a:ext cx="8229600" cy="792480"/>
          </a:xfrm>
          <a:prstGeom prst="rect">
            <a:avLst/>
          </a:prstGeom>
        </p:spPr>
        <p:txBody>
          <a:bodyPr/>
          <a:lstStyle>
            <a:lvl1pPr marL="0" indent="0">
              <a:buNone/>
              <a:defRPr sz="4000" b="1" baseline="0">
                <a:solidFill>
                  <a:srgbClr val="FF6600"/>
                </a:solidFill>
                <a:latin typeface="Arial" panose="020B0604020202020204" pitchFamily="34" charset="0"/>
                <a:cs typeface="Arial" panose="020B0604020202020204" pitchFamily="34" charset="0"/>
              </a:defRPr>
            </a:lvl1pPr>
          </a:lstStyle>
          <a:p>
            <a:pPr lvl="0"/>
            <a:r>
              <a:rPr lang="en-US" dirty="0"/>
              <a:t>Click to Add Title</a:t>
            </a:r>
          </a:p>
        </p:txBody>
      </p:sp>
      <p:pic>
        <p:nvPicPr>
          <p:cNvPr id="7" name="Picture 6" descr="ABET_Whit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6417734"/>
            <a:ext cx="762000" cy="364066"/>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umbered List - Two-Line Title">
    <p:spTree>
      <p:nvGrpSpPr>
        <p:cNvPr id="1" name=""/>
        <p:cNvGrpSpPr/>
        <p:nvPr/>
      </p:nvGrpSpPr>
      <p:grpSpPr>
        <a:xfrm>
          <a:off x="0" y="0"/>
          <a:ext cx="0" cy="0"/>
          <a:chOff x="0" y="0"/>
          <a:chExt cx="0" cy="0"/>
        </a:xfrm>
      </p:grpSpPr>
      <p:sp>
        <p:nvSpPr>
          <p:cNvPr id="3" name="Text Placeholder 15"/>
          <p:cNvSpPr>
            <a:spLocks noGrp="1"/>
          </p:cNvSpPr>
          <p:nvPr>
            <p:ph type="body" sz="quarter" idx="10" hasCustomPrompt="1"/>
          </p:nvPr>
        </p:nvSpPr>
        <p:spPr>
          <a:xfrm>
            <a:off x="457200" y="1600200"/>
            <a:ext cx="8229600" cy="4038600"/>
          </a:xfrm>
          <a:prstGeom prst="rect">
            <a:avLst/>
          </a:prstGeom>
        </p:spPr>
        <p:txBody>
          <a:bodyPr/>
          <a:lstStyle>
            <a:lvl1pPr marL="576263" marR="0" indent="-576263" algn="l" defTabSz="914400" rtl="0" eaLnBrk="1" fontAlgn="auto" latinLnBrk="0" hangingPunct="1">
              <a:lnSpc>
                <a:spcPct val="100000"/>
              </a:lnSpc>
              <a:spcBef>
                <a:spcPts val="0"/>
              </a:spcBef>
              <a:spcAft>
                <a:spcPts val="600"/>
              </a:spcAft>
              <a:buClr>
                <a:srgbClr val="FF6600"/>
              </a:buClr>
              <a:buSzPct val="90000"/>
              <a:buFont typeface="+mj-lt"/>
              <a:buAutoNum type="arabicParenR"/>
              <a:tabLst/>
              <a:defRPr sz="3200" baseline="0">
                <a:solidFill>
                  <a:schemeClr val="tx1">
                    <a:lumMod val="50000"/>
                    <a:lumOff val="50000"/>
                  </a:schemeClr>
                </a:solidFill>
                <a:latin typeface="Arial" panose="020B0604020202020204" pitchFamily="34" charset="0"/>
                <a:cs typeface="Arial" panose="020B0604020202020204" pitchFamily="34" charset="0"/>
              </a:defRPr>
            </a:lvl1pPr>
            <a:lvl2pPr marL="971550" indent="-284163" eaLnBrk="1" latinLnBrk="0" hangingPunct="1">
              <a:spcBef>
                <a:spcPts val="0"/>
              </a:spcBef>
              <a:spcAft>
                <a:spcPts val="600"/>
              </a:spcAft>
              <a:buClr>
                <a:srgbClr val="FF6C2C"/>
              </a:buClr>
              <a:buSzPct val="100000"/>
              <a:buFont typeface="Arial"/>
              <a:buChar char="•"/>
              <a:defRPr sz="2800" baseline="0">
                <a:solidFill>
                  <a:schemeClr val="tx1">
                    <a:lumMod val="50000"/>
                    <a:lumOff val="50000"/>
                  </a:schemeClr>
                </a:solidFill>
                <a:latin typeface="Arial" panose="020B0604020202020204" pitchFamily="34" charset="0"/>
                <a:cs typeface="Arial" panose="020B0604020202020204" pitchFamily="34" charset="0"/>
              </a:defRPr>
            </a:lvl2pPr>
            <a:lvl3pPr marL="1435100" indent="-239713" eaLnBrk="1" latinLnBrk="0" hangingPunct="1">
              <a:spcBef>
                <a:spcPts val="0"/>
              </a:spcBef>
              <a:spcAft>
                <a:spcPts val="600"/>
              </a:spcAft>
              <a:buClr>
                <a:srgbClr val="FF6C2C"/>
              </a:buClr>
              <a:buSzPct val="100000"/>
              <a:buFont typeface="Arial"/>
              <a:buChar char="•"/>
              <a:defRPr sz="2400" baseline="0">
                <a:solidFill>
                  <a:schemeClr val="tx1">
                    <a:lumMod val="50000"/>
                    <a:lumOff val="50000"/>
                  </a:schemeClr>
                </a:solidFill>
                <a:latin typeface="Arial" panose="020B0604020202020204" pitchFamily="34" charset="0"/>
                <a:cs typeface="Arial" panose="020B0604020202020204" pitchFamily="34" charset="0"/>
              </a:defRPr>
            </a:lvl3pPr>
            <a:lvl4pPr marL="1941513" indent="-225425" eaLnBrk="1" latinLnBrk="0" hangingPunct="1">
              <a:spcBef>
                <a:spcPts val="0"/>
              </a:spcBef>
              <a:spcAft>
                <a:spcPts val="600"/>
              </a:spcAft>
              <a:buClr>
                <a:srgbClr val="FF6C2C"/>
              </a:buClr>
              <a:buSzPct val="100000"/>
              <a:buFont typeface="Arial"/>
              <a:buChar char="•"/>
              <a:defRPr sz="2000">
                <a:solidFill>
                  <a:schemeClr val="tx1">
                    <a:lumMod val="50000"/>
                    <a:lumOff val="50000"/>
                  </a:schemeClr>
                </a:solidFill>
                <a:latin typeface="Arial" panose="020B0604020202020204" pitchFamily="34" charset="0"/>
                <a:cs typeface="Arial" panose="020B0604020202020204" pitchFamily="34" charset="0"/>
              </a:defRPr>
            </a:lvl4pPr>
            <a:lvl5pPr marL="1774825" indent="-287338" eaLnBrk="1" latinLnBrk="0" hangingPunct="1">
              <a:buClr>
                <a:srgbClr val="FF6C2C"/>
              </a:buClr>
              <a:buSzPct val="100000"/>
              <a:buFont typeface="Arial"/>
              <a:buChar char="•"/>
              <a:defRPr sz="2600" baseline="0">
                <a:solidFill>
                  <a:schemeClr val="tx1">
                    <a:lumMod val="50000"/>
                    <a:lumOff val="50000"/>
                  </a:schemeClr>
                </a:solidFill>
                <a:latin typeface="Arial" panose="020B0604020202020204" pitchFamily="34" charset="0"/>
                <a:cs typeface="Arial" panose="020B0604020202020204" pitchFamily="34" charset="0"/>
              </a:defRPr>
            </a:lvl5pPr>
          </a:lstStyle>
          <a:p>
            <a:pPr lvl="0" eaLnBrk="1" latinLnBrk="0" hangingPunct="1"/>
            <a:r>
              <a:rPr lang="en-US" dirty="0"/>
              <a:t>Click to edit text</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0" eaLnBrk="1" latinLnBrk="0" hangingPunct="1"/>
            <a:r>
              <a:rPr lang="en-US" dirty="0"/>
              <a:t>Click to edit text</a:t>
            </a:r>
          </a:p>
          <a:p>
            <a:pPr lvl="0" eaLnBrk="1" latinLnBrk="0" hangingPunct="1"/>
            <a:r>
              <a:rPr lang="en-US" dirty="0"/>
              <a:t>Click to edit text</a:t>
            </a:r>
          </a:p>
        </p:txBody>
      </p:sp>
      <p:pic>
        <p:nvPicPr>
          <p:cNvPr id="7" name="Picture 6" descr="ABET_Whit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6417734"/>
            <a:ext cx="762000" cy="364066"/>
          </a:xfrm>
          <a:prstGeom prst="rect">
            <a:avLst/>
          </a:prstGeom>
        </p:spPr>
      </p:pic>
      <p:sp>
        <p:nvSpPr>
          <p:cNvPr id="5" name="Text Placeholder 19"/>
          <p:cNvSpPr>
            <a:spLocks noGrp="1"/>
          </p:cNvSpPr>
          <p:nvPr>
            <p:ph type="body" sz="quarter" idx="11" hasCustomPrompt="1"/>
          </p:nvPr>
        </p:nvSpPr>
        <p:spPr>
          <a:xfrm>
            <a:off x="457200" y="274320"/>
            <a:ext cx="8229600" cy="792480"/>
          </a:xfrm>
          <a:prstGeom prst="rect">
            <a:avLst/>
          </a:prstGeom>
        </p:spPr>
        <p:txBody>
          <a:bodyPr/>
          <a:lstStyle>
            <a:lvl1pPr marL="0" indent="0">
              <a:buNone/>
              <a:defRPr sz="3600" b="1" baseline="0">
                <a:solidFill>
                  <a:srgbClr val="FF6600"/>
                </a:solidFill>
                <a:latin typeface="Arial" panose="020B0604020202020204" pitchFamily="34" charset="0"/>
                <a:cs typeface="Arial" panose="020B0604020202020204" pitchFamily="34" charset="0"/>
              </a:defRPr>
            </a:lvl1pPr>
          </a:lstStyle>
          <a:p>
            <a:pPr lvl="0"/>
            <a:r>
              <a:rPr lang="en-US" dirty="0"/>
              <a:t>Click to Add </a:t>
            </a:r>
            <a:br>
              <a:rPr lang="en-US" dirty="0"/>
            </a:br>
            <a:r>
              <a:rPr lang="en-US" dirty="0"/>
              <a:t>Two-Line Title</a:t>
            </a:r>
          </a:p>
        </p:txBody>
      </p:sp>
    </p:spTree>
    <p:extLst>
      <p:ext uri="{BB962C8B-B14F-4D97-AF65-F5344CB8AC3E}">
        <p14:creationId xmlns:p14="http://schemas.microsoft.com/office/powerpoint/2010/main" val="639059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Content Placeholder 16"/>
          <p:cNvSpPr>
            <a:spLocks noGrp="1"/>
          </p:cNvSpPr>
          <p:nvPr>
            <p:ph sz="quarter" idx="12" hasCustomPrompt="1"/>
          </p:nvPr>
        </p:nvSpPr>
        <p:spPr>
          <a:xfrm>
            <a:off x="457200" y="1600200"/>
            <a:ext cx="4023360" cy="4343400"/>
          </a:xfrm>
          <a:prstGeom prst="rect">
            <a:avLst/>
          </a:prstGeom>
        </p:spPr>
        <p:txBody>
          <a:bodyPr/>
          <a:lstStyle>
            <a:lvl1pPr marL="339725" marR="0" indent="-303213" algn="l" defTabSz="914400" rtl="0" eaLnBrk="1" fontAlgn="auto" latinLnBrk="0" hangingPunct="1">
              <a:lnSpc>
                <a:spcPct val="100000"/>
              </a:lnSpc>
              <a:spcBef>
                <a:spcPts val="0"/>
              </a:spcBef>
              <a:spcAft>
                <a:spcPts val="600"/>
              </a:spcAft>
              <a:buClr>
                <a:srgbClr val="FF6C2C"/>
              </a:buClr>
              <a:buSzPct val="100000"/>
              <a:buFont typeface="Arial"/>
              <a:buChar char="•"/>
              <a:tabLst/>
              <a:defRPr sz="3200">
                <a:solidFill>
                  <a:schemeClr val="tx1">
                    <a:lumMod val="50000"/>
                    <a:lumOff val="50000"/>
                  </a:schemeClr>
                </a:solidFill>
              </a:defRPr>
            </a:lvl1pPr>
            <a:lvl2pPr eaLnBrk="1" latinLnBrk="0" hangingPunct="1">
              <a:spcBef>
                <a:spcPts val="0"/>
              </a:spcBef>
              <a:spcAft>
                <a:spcPts val="600"/>
              </a:spcAft>
              <a:buClr>
                <a:srgbClr val="FF6C2C"/>
              </a:buClr>
              <a:buSzPct val="100000"/>
              <a:buFont typeface="Arial"/>
              <a:buChar char="•"/>
              <a:defRPr sz="2800">
                <a:solidFill>
                  <a:schemeClr val="tx1">
                    <a:lumMod val="50000"/>
                    <a:lumOff val="50000"/>
                  </a:schemeClr>
                </a:solidFill>
              </a:defRPr>
            </a:lvl2pPr>
            <a:lvl3pPr eaLnBrk="1" latinLnBrk="0" hangingPunct="1">
              <a:spcBef>
                <a:spcPts val="0"/>
              </a:spcBef>
              <a:spcAft>
                <a:spcPts val="600"/>
              </a:spcAft>
              <a:buClr>
                <a:srgbClr val="FF6C2C"/>
              </a:buClr>
              <a:buSzPct val="100000"/>
              <a:buFont typeface="Arial"/>
              <a:buChar char="•"/>
              <a:defRPr sz="2400">
                <a:solidFill>
                  <a:schemeClr val="tx1">
                    <a:lumMod val="50000"/>
                    <a:lumOff val="50000"/>
                  </a:schemeClr>
                </a:solidFill>
              </a:defRPr>
            </a:lvl3pPr>
            <a:lvl4pPr eaLnBrk="1" latinLnBrk="0" hangingPunct="1">
              <a:spcBef>
                <a:spcPts val="0"/>
              </a:spcBef>
              <a:spcAft>
                <a:spcPts val="600"/>
              </a:spcAft>
              <a:buClr>
                <a:srgbClr val="FF6C2C"/>
              </a:buClr>
              <a:buSzPct val="100000"/>
              <a:buFont typeface="Arial"/>
              <a:buChar char="•"/>
              <a:defRPr sz="2000">
                <a:solidFill>
                  <a:schemeClr val="tx1">
                    <a:lumMod val="50000"/>
                    <a:lumOff val="50000"/>
                  </a:schemeClr>
                </a:solidFill>
              </a:defRPr>
            </a:lvl4pPr>
            <a:lvl5pPr eaLnBrk="1" latinLnBrk="0" hangingPunct="1">
              <a:spcBef>
                <a:spcPts val="0"/>
              </a:spcBef>
              <a:spcAft>
                <a:spcPts val="600"/>
              </a:spcAft>
              <a:buClr>
                <a:srgbClr val="FF6C2C"/>
              </a:buClr>
              <a:buSzPct val="100000"/>
              <a:buFont typeface="Arial"/>
              <a:buChar char="•"/>
              <a:defRPr sz="1800">
                <a:solidFill>
                  <a:schemeClr val="tx1">
                    <a:lumMod val="50000"/>
                    <a:lumOff val="50000"/>
                  </a:schemeClr>
                </a:solidFill>
              </a:defRPr>
            </a:lvl5pPr>
          </a:lstStyle>
          <a:p>
            <a:pPr lvl="0" eaLnBrk="1" latinLnBrk="0" hangingPunct="1"/>
            <a:r>
              <a:rPr lang="en-US" dirty="0"/>
              <a:t>Click to edit Text</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8" name="Content Placeholder 16"/>
          <p:cNvSpPr>
            <a:spLocks noGrp="1"/>
          </p:cNvSpPr>
          <p:nvPr>
            <p:ph sz="quarter" idx="13" hasCustomPrompt="1"/>
          </p:nvPr>
        </p:nvSpPr>
        <p:spPr>
          <a:xfrm>
            <a:off x="4572000" y="1600200"/>
            <a:ext cx="4114800" cy="4343400"/>
          </a:xfrm>
          <a:prstGeom prst="rect">
            <a:avLst/>
          </a:prstGeom>
        </p:spPr>
        <p:txBody>
          <a:bodyPr/>
          <a:lstStyle>
            <a:lvl1pPr marL="382588" marR="0" indent="-322263" algn="l" defTabSz="914400" rtl="0" eaLnBrk="1" fontAlgn="auto" latinLnBrk="0" hangingPunct="1">
              <a:lnSpc>
                <a:spcPct val="100000"/>
              </a:lnSpc>
              <a:spcBef>
                <a:spcPts val="0"/>
              </a:spcBef>
              <a:spcAft>
                <a:spcPts val="600"/>
              </a:spcAft>
              <a:buClr>
                <a:srgbClr val="FF6C2C"/>
              </a:buClr>
              <a:buSzPct val="100000"/>
              <a:buFont typeface="Arial"/>
              <a:buChar char="•"/>
              <a:tabLst/>
              <a:defRPr sz="3200">
                <a:solidFill>
                  <a:srgbClr val="7F7F7F"/>
                </a:solidFill>
              </a:defRPr>
            </a:lvl1pPr>
            <a:lvl2pPr eaLnBrk="1" latinLnBrk="0" hangingPunct="1">
              <a:spcBef>
                <a:spcPts val="0"/>
              </a:spcBef>
              <a:spcAft>
                <a:spcPts val="600"/>
              </a:spcAft>
              <a:buClr>
                <a:srgbClr val="FF6C2C"/>
              </a:buClr>
              <a:buSzPct val="100000"/>
              <a:buFont typeface="Arial"/>
              <a:buChar char="•"/>
              <a:defRPr sz="2800">
                <a:solidFill>
                  <a:srgbClr val="7F7F7F"/>
                </a:solidFill>
              </a:defRPr>
            </a:lvl2pPr>
            <a:lvl3pPr eaLnBrk="1" latinLnBrk="0" hangingPunct="1">
              <a:spcBef>
                <a:spcPts val="0"/>
              </a:spcBef>
              <a:spcAft>
                <a:spcPts val="600"/>
              </a:spcAft>
              <a:buClr>
                <a:srgbClr val="FF6C2C"/>
              </a:buClr>
              <a:buSzPct val="100000"/>
              <a:buFont typeface="Arial"/>
              <a:buChar char="•"/>
              <a:defRPr sz="2400">
                <a:solidFill>
                  <a:srgbClr val="7F7F7F"/>
                </a:solidFill>
              </a:defRPr>
            </a:lvl3pPr>
            <a:lvl4pPr eaLnBrk="1" latinLnBrk="0" hangingPunct="1">
              <a:spcBef>
                <a:spcPts val="0"/>
              </a:spcBef>
              <a:spcAft>
                <a:spcPts val="600"/>
              </a:spcAft>
              <a:buClr>
                <a:srgbClr val="FF6C2C"/>
              </a:buClr>
              <a:buSzPct val="100000"/>
              <a:buFont typeface="Arial"/>
              <a:buChar char="•"/>
              <a:defRPr sz="2000">
                <a:solidFill>
                  <a:srgbClr val="7F7F7F"/>
                </a:solidFill>
              </a:defRPr>
            </a:lvl4pPr>
            <a:lvl5pPr eaLnBrk="1" latinLnBrk="0" hangingPunct="1">
              <a:spcBef>
                <a:spcPts val="0"/>
              </a:spcBef>
              <a:spcAft>
                <a:spcPts val="600"/>
              </a:spcAft>
              <a:buClr>
                <a:srgbClr val="FF6C2C"/>
              </a:buClr>
              <a:buSzPct val="100000"/>
              <a:buFont typeface="Arial"/>
              <a:buChar char="•"/>
              <a:defRPr sz="1800">
                <a:solidFill>
                  <a:srgbClr val="7F7F7F"/>
                </a:solidFill>
              </a:defRPr>
            </a:lvl5pPr>
          </a:lstStyle>
          <a:p>
            <a:pPr lvl="0" eaLnBrk="1" latinLnBrk="0" hangingPunct="1"/>
            <a:r>
              <a:rPr lang="en-US" dirty="0"/>
              <a:t>Click to edit Text</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9" name="Text Placeholder 19"/>
          <p:cNvSpPr>
            <a:spLocks noGrp="1"/>
          </p:cNvSpPr>
          <p:nvPr>
            <p:ph type="body" sz="quarter" idx="11" hasCustomPrompt="1"/>
          </p:nvPr>
        </p:nvSpPr>
        <p:spPr>
          <a:xfrm>
            <a:off x="457200" y="502920"/>
            <a:ext cx="8229600" cy="792480"/>
          </a:xfrm>
          <a:prstGeom prst="rect">
            <a:avLst/>
          </a:prstGeom>
        </p:spPr>
        <p:txBody>
          <a:bodyPr/>
          <a:lstStyle>
            <a:lvl1pPr marL="0" indent="0">
              <a:buNone/>
              <a:defRPr sz="4000" b="1" baseline="0">
                <a:solidFill>
                  <a:srgbClr val="FF6600"/>
                </a:solidFill>
                <a:latin typeface="Arial" panose="020B0604020202020204" pitchFamily="34" charset="0"/>
                <a:cs typeface="Arial" panose="020B0604020202020204" pitchFamily="34" charset="0"/>
              </a:defRPr>
            </a:lvl1pPr>
          </a:lstStyle>
          <a:p>
            <a:pPr lvl="0"/>
            <a:r>
              <a:rPr lang="en-US" dirty="0"/>
              <a:t>Click to Add Title</a:t>
            </a:r>
          </a:p>
        </p:txBody>
      </p:sp>
      <p:pic>
        <p:nvPicPr>
          <p:cNvPr id="10" name="Picture 9" descr="ABET_Whit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6417734"/>
            <a:ext cx="762000" cy="364066"/>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 Two-Line Title">
    <p:spTree>
      <p:nvGrpSpPr>
        <p:cNvPr id="1" name=""/>
        <p:cNvGrpSpPr/>
        <p:nvPr/>
      </p:nvGrpSpPr>
      <p:grpSpPr>
        <a:xfrm>
          <a:off x="0" y="0"/>
          <a:ext cx="0" cy="0"/>
          <a:chOff x="0" y="0"/>
          <a:chExt cx="0" cy="0"/>
        </a:xfrm>
      </p:grpSpPr>
      <p:sp>
        <p:nvSpPr>
          <p:cNvPr id="17" name="Content Placeholder 16"/>
          <p:cNvSpPr>
            <a:spLocks noGrp="1"/>
          </p:cNvSpPr>
          <p:nvPr>
            <p:ph sz="quarter" idx="12" hasCustomPrompt="1"/>
          </p:nvPr>
        </p:nvSpPr>
        <p:spPr>
          <a:xfrm>
            <a:off x="457200" y="1600200"/>
            <a:ext cx="4023360" cy="4343400"/>
          </a:xfrm>
          <a:prstGeom prst="rect">
            <a:avLst/>
          </a:prstGeom>
        </p:spPr>
        <p:txBody>
          <a:bodyPr/>
          <a:lstStyle>
            <a:lvl1pPr marL="339725" marR="0" indent="-303213" algn="l" defTabSz="914400" rtl="0" eaLnBrk="1" fontAlgn="auto" latinLnBrk="0" hangingPunct="1">
              <a:lnSpc>
                <a:spcPct val="100000"/>
              </a:lnSpc>
              <a:spcBef>
                <a:spcPts val="0"/>
              </a:spcBef>
              <a:spcAft>
                <a:spcPts val="600"/>
              </a:spcAft>
              <a:buClr>
                <a:srgbClr val="FF6C2C"/>
              </a:buClr>
              <a:buSzPct val="100000"/>
              <a:buFont typeface="Arial"/>
              <a:buChar char="•"/>
              <a:tabLst/>
              <a:defRPr sz="3200">
                <a:solidFill>
                  <a:schemeClr val="tx1">
                    <a:lumMod val="50000"/>
                    <a:lumOff val="50000"/>
                  </a:schemeClr>
                </a:solidFill>
              </a:defRPr>
            </a:lvl1pPr>
            <a:lvl2pPr eaLnBrk="1" latinLnBrk="0" hangingPunct="1">
              <a:spcBef>
                <a:spcPts val="0"/>
              </a:spcBef>
              <a:spcAft>
                <a:spcPts val="600"/>
              </a:spcAft>
              <a:buClr>
                <a:srgbClr val="FF6C2C"/>
              </a:buClr>
              <a:buSzPct val="100000"/>
              <a:buFont typeface="Arial"/>
              <a:buChar char="•"/>
              <a:defRPr sz="2800">
                <a:solidFill>
                  <a:schemeClr val="tx1">
                    <a:lumMod val="50000"/>
                    <a:lumOff val="50000"/>
                  </a:schemeClr>
                </a:solidFill>
              </a:defRPr>
            </a:lvl2pPr>
            <a:lvl3pPr eaLnBrk="1" latinLnBrk="0" hangingPunct="1">
              <a:spcBef>
                <a:spcPts val="0"/>
              </a:spcBef>
              <a:spcAft>
                <a:spcPts val="600"/>
              </a:spcAft>
              <a:buClr>
                <a:srgbClr val="FF6C2C"/>
              </a:buClr>
              <a:buSzPct val="100000"/>
              <a:buFont typeface="Arial"/>
              <a:buChar char="•"/>
              <a:defRPr sz="2400">
                <a:solidFill>
                  <a:schemeClr val="tx1">
                    <a:lumMod val="50000"/>
                    <a:lumOff val="50000"/>
                  </a:schemeClr>
                </a:solidFill>
              </a:defRPr>
            </a:lvl3pPr>
            <a:lvl4pPr eaLnBrk="1" latinLnBrk="0" hangingPunct="1">
              <a:spcBef>
                <a:spcPts val="0"/>
              </a:spcBef>
              <a:spcAft>
                <a:spcPts val="600"/>
              </a:spcAft>
              <a:buClr>
                <a:srgbClr val="FF6C2C"/>
              </a:buClr>
              <a:buSzPct val="100000"/>
              <a:buFont typeface="Arial"/>
              <a:buChar char="•"/>
              <a:defRPr sz="2000">
                <a:solidFill>
                  <a:schemeClr val="tx1">
                    <a:lumMod val="50000"/>
                    <a:lumOff val="50000"/>
                  </a:schemeClr>
                </a:solidFill>
              </a:defRPr>
            </a:lvl4pPr>
            <a:lvl5pPr eaLnBrk="1" latinLnBrk="0" hangingPunct="1">
              <a:spcBef>
                <a:spcPts val="0"/>
              </a:spcBef>
              <a:spcAft>
                <a:spcPts val="600"/>
              </a:spcAft>
              <a:buClr>
                <a:srgbClr val="FF6C2C"/>
              </a:buClr>
              <a:buSzPct val="100000"/>
              <a:buFont typeface="Arial"/>
              <a:buChar char="•"/>
              <a:defRPr sz="1800">
                <a:solidFill>
                  <a:schemeClr val="tx1">
                    <a:lumMod val="50000"/>
                    <a:lumOff val="50000"/>
                  </a:schemeClr>
                </a:solidFill>
              </a:defRPr>
            </a:lvl5pPr>
          </a:lstStyle>
          <a:p>
            <a:pPr lvl="0" eaLnBrk="1" latinLnBrk="0" hangingPunct="1"/>
            <a:r>
              <a:rPr lang="en-US" dirty="0"/>
              <a:t>Click to edit Text</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8" name="Content Placeholder 16"/>
          <p:cNvSpPr>
            <a:spLocks noGrp="1"/>
          </p:cNvSpPr>
          <p:nvPr>
            <p:ph sz="quarter" idx="13" hasCustomPrompt="1"/>
          </p:nvPr>
        </p:nvSpPr>
        <p:spPr>
          <a:xfrm>
            <a:off x="4572000" y="1600200"/>
            <a:ext cx="4114800" cy="4343400"/>
          </a:xfrm>
          <a:prstGeom prst="rect">
            <a:avLst/>
          </a:prstGeom>
        </p:spPr>
        <p:txBody>
          <a:bodyPr/>
          <a:lstStyle>
            <a:lvl1pPr marL="382588" marR="0" indent="-322263" algn="l" defTabSz="914400" rtl="0" eaLnBrk="1" fontAlgn="auto" latinLnBrk="0" hangingPunct="1">
              <a:lnSpc>
                <a:spcPct val="100000"/>
              </a:lnSpc>
              <a:spcBef>
                <a:spcPts val="0"/>
              </a:spcBef>
              <a:spcAft>
                <a:spcPts val="600"/>
              </a:spcAft>
              <a:buClr>
                <a:srgbClr val="FF6C2C"/>
              </a:buClr>
              <a:buSzPct val="100000"/>
              <a:buFont typeface="Arial"/>
              <a:buChar char="•"/>
              <a:tabLst/>
              <a:defRPr sz="3200">
                <a:solidFill>
                  <a:srgbClr val="7F7F7F"/>
                </a:solidFill>
              </a:defRPr>
            </a:lvl1pPr>
            <a:lvl2pPr eaLnBrk="1" latinLnBrk="0" hangingPunct="1">
              <a:spcBef>
                <a:spcPts val="0"/>
              </a:spcBef>
              <a:spcAft>
                <a:spcPts val="600"/>
              </a:spcAft>
              <a:buClr>
                <a:srgbClr val="FF6C2C"/>
              </a:buClr>
              <a:buSzPct val="100000"/>
              <a:buFont typeface="Arial"/>
              <a:buChar char="•"/>
              <a:defRPr sz="2800">
                <a:solidFill>
                  <a:srgbClr val="7F7F7F"/>
                </a:solidFill>
              </a:defRPr>
            </a:lvl2pPr>
            <a:lvl3pPr eaLnBrk="1" latinLnBrk="0" hangingPunct="1">
              <a:spcBef>
                <a:spcPts val="0"/>
              </a:spcBef>
              <a:spcAft>
                <a:spcPts val="600"/>
              </a:spcAft>
              <a:buClr>
                <a:srgbClr val="FF6C2C"/>
              </a:buClr>
              <a:buSzPct val="100000"/>
              <a:buFont typeface="Arial"/>
              <a:buChar char="•"/>
              <a:defRPr sz="2400">
                <a:solidFill>
                  <a:srgbClr val="7F7F7F"/>
                </a:solidFill>
              </a:defRPr>
            </a:lvl3pPr>
            <a:lvl4pPr eaLnBrk="1" latinLnBrk="0" hangingPunct="1">
              <a:spcBef>
                <a:spcPts val="0"/>
              </a:spcBef>
              <a:spcAft>
                <a:spcPts val="600"/>
              </a:spcAft>
              <a:buClr>
                <a:srgbClr val="FF6C2C"/>
              </a:buClr>
              <a:buSzPct val="100000"/>
              <a:buFont typeface="Arial"/>
              <a:buChar char="•"/>
              <a:defRPr sz="2000">
                <a:solidFill>
                  <a:srgbClr val="7F7F7F"/>
                </a:solidFill>
              </a:defRPr>
            </a:lvl4pPr>
            <a:lvl5pPr eaLnBrk="1" latinLnBrk="0" hangingPunct="1">
              <a:spcBef>
                <a:spcPts val="0"/>
              </a:spcBef>
              <a:spcAft>
                <a:spcPts val="600"/>
              </a:spcAft>
              <a:buClr>
                <a:srgbClr val="FF6C2C"/>
              </a:buClr>
              <a:buSzPct val="100000"/>
              <a:buFont typeface="Arial"/>
              <a:buChar char="•"/>
              <a:defRPr sz="1800">
                <a:solidFill>
                  <a:srgbClr val="7F7F7F"/>
                </a:solidFill>
              </a:defRPr>
            </a:lvl5pPr>
          </a:lstStyle>
          <a:p>
            <a:pPr lvl="0" eaLnBrk="1" latinLnBrk="0" hangingPunct="1"/>
            <a:r>
              <a:rPr lang="en-US" dirty="0"/>
              <a:t>Click to edit Text</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0" name="Picture 9" descr="ABET_Whit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6417734"/>
            <a:ext cx="762000" cy="364066"/>
          </a:xfrm>
          <a:prstGeom prst="rect">
            <a:avLst/>
          </a:prstGeom>
        </p:spPr>
      </p:pic>
      <p:sp>
        <p:nvSpPr>
          <p:cNvPr id="6" name="Text Placeholder 19"/>
          <p:cNvSpPr>
            <a:spLocks noGrp="1"/>
          </p:cNvSpPr>
          <p:nvPr>
            <p:ph type="body" sz="quarter" idx="11" hasCustomPrompt="1"/>
          </p:nvPr>
        </p:nvSpPr>
        <p:spPr>
          <a:xfrm>
            <a:off x="457200" y="274320"/>
            <a:ext cx="8229600" cy="792480"/>
          </a:xfrm>
          <a:prstGeom prst="rect">
            <a:avLst/>
          </a:prstGeom>
        </p:spPr>
        <p:txBody>
          <a:bodyPr/>
          <a:lstStyle>
            <a:lvl1pPr marL="0" indent="0">
              <a:buNone/>
              <a:defRPr sz="3600" b="1" baseline="0">
                <a:solidFill>
                  <a:srgbClr val="FF6600"/>
                </a:solidFill>
                <a:latin typeface="Arial" panose="020B0604020202020204" pitchFamily="34" charset="0"/>
                <a:cs typeface="Arial" panose="020B0604020202020204" pitchFamily="34" charset="0"/>
              </a:defRPr>
            </a:lvl1pPr>
          </a:lstStyle>
          <a:p>
            <a:pPr lvl="0"/>
            <a:r>
              <a:rPr lang="en-US" dirty="0"/>
              <a:t>Click to Add </a:t>
            </a:r>
            <a:br>
              <a:rPr lang="en-US" dirty="0"/>
            </a:br>
            <a:r>
              <a:rPr lang="en-US" dirty="0"/>
              <a:t>Two-Line Title</a:t>
            </a:r>
          </a:p>
        </p:txBody>
      </p:sp>
    </p:spTree>
    <p:extLst>
      <p:ext uri="{BB962C8B-B14F-4D97-AF65-F5344CB8AC3E}">
        <p14:creationId xmlns:p14="http://schemas.microsoft.com/office/powerpoint/2010/main" val="3732024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image" Target="../media/image1.emf"/><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3.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5"/>
          <p:cNvSpPr/>
          <p:nvPr/>
        </p:nvSpPr>
        <p:spPr>
          <a:xfrm>
            <a:off x="0" y="6324600"/>
            <a:ext cx="9144000" cy="5334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7" name="TextBox 6"/>
          <p:cNvSpPr txBox="1"/>
          <p:nvPr/>
        </p:nvSpPr>
        <p:spPr>
          <a:xfrm>
            <a:off x="8686800" y="6459538"/>
            <a:ext cx="409575" cy="246062"/>
          </a:xfrm>
          <a:prstGeom prst="rect">
            <a:avLst/>
          </a:prstGeom>
          <a:noFill/>
        </p:spPr>
        <p:txBody>
          <a:bodyPr>
            <a:prstTxWarp prst="textNoShape">
              <a:avLst/>
            </a:prstTxWarp>
            <a:spAutoFit/>
          </a:bodyPr>
          <a:lstStyle/>
          <a:p>
            <a:fld id="{06E5F009-BD0D-8B40-8D0C-B16BD4BECA38}" type="slidenum">
              <a:rPr lang="en-US" sz="1000" b="1">
                <a:solidFill>
                  <a:schemeClr val="bg1"/>
                </a:solidFill>
                <a:latin typeface="Arial" panose="020B0604020202020204" pitchFamily="34" charset="0"/>
                <a:ea typeface="Helvetica" pitchFamily="-105" charset="0"/>
                <a:cs typeface="Arial" panose="020B0604020202020204" pitchFamily="34" charset="0"/>
              </a:rPr>
              <a:pPr/>
              <a:t>‹Nº›</a:t>
            </a:fld>
            <a:endParaRPr lang="en-US" sz="1000" b="1" dirty="0">
              <a:solidFill>
                <a:schemeClr val="bg1"/>
              </a:solidFill>
              <a:latin typeface="Arial" panose="020B0604020202020204" pitchFamily="34" charset="0"/>
              <a:ea typeface="Helvetica" pitchFamily="-105" charset="0"/>
              <a:cs typeface="Arial" panose="020B0604020202020204" pitchFamily="34" charset="0"/>
            </a:endParaRPr>
          </a:p>
        </p:txBody>
      </p:sp>
      <p:pic>
        <p:nvPicPr>
          <p:cNvPr id="4" name="Picture 3" descr="ABET_White.eps"/>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76200" y="6417734"/>
            <a:ext cx="762000" cy="364066"/>
          </a:xfrm>
          <a:prstGeom prst="rect">
            <a:avLst/>
          </a:prstGeom>
        </p:spPr>
      </p:pic>
    </p:spTree>
  </p:cSld>
  <p:clrMap bg1="lt1" tx1="dk1" bg2="lt2" tx2="dk2" accent1="accent1" accent2="accent2" accent3="accent3" accent4="accent4" accent5="accent5" accent6="accent6" hlink="hlink" folHlink="folHlink"/>
  <p:sldLayoutIdLst>
    <p:sldLayoutId id="2147483656" r:id="rId1"/>
    <p:sldLayoutId id="2147483666" r:id="rId2"/>
    <p:sldLayoutId id="2147483667" r:id="rId3"/>
    <p:sldLayoutId id="2147483657" r:id="rId4"/>
    <p:sldLayoutId id="2147483662" r:id="rId5"/>
    <p:sldLayoutId id="2147483661" r:id="rId6"/>
    <p:sldLayoutId id="2147483663" r:id="rId7"/>
    <p:sldLayoutId id="2147483652" r:id="rId8"/>
    <p:sldLayoutId id="2147483664" r:id="rId9"/>
    <p:sldLayoutId id="2147483660" r:id="rId10"/>
    <p:sldLayoutId id="2147483665" r:id="rId11"/>
    <p:sldLayoutId id="2147483658" r:id="rId12"/>
    <p:sldLayoutId id="2147483659" r:id="rId13"/>
    <p:sldLayoutId id="2147483668" r:id="rId14"/>
    <p:sldLayoutId id="2147483669" r:id="rId15"/>
    <p:sldLayoutId id="2147483670" r:id="rId16"/>
  </p:sldLayoutIdLst>
  <p:txStyles>
    <p:titleStyle>
      <a:lvl1pPr algn="ctr" defTabSz="914400" rtl="0" eaLnBrk="1" latinLnBrk="0" hangingPunct="1">
        <a:spcBef>
          <a:spcPct val="0"/>
        </a:spcBef>
        <a:buNone/>
        <a:defRPr sz="4400" kern="1200">
          <a:solidFill>
            <a:schemeClr val="tx1"/>
          </a:solidFill>
          <a:latin typeface="Arial"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5"/>
          <p:cNvSpPr/>
          <p:nvPr/>
        </p:nvSpPr>
        <p:spPr>
          <a:xfrm>
            <a:off x="0" y="6324600"/>
            <a:ext cx="9144000" cy="5334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rial" panose="020B0604020202020204" pitchFamily="34" charset="0"/>
            </a:endParaRPr>
          </a:p>
        </p:txBody>
      </p:sp>
    </p:spTree>
    <p:extLst>
      <p:ext uri="{BB962C8B-B14F-4D97-AF65-F5344CB8AC3E}">
        <p14:creationId xmlns:p14="http://schemas.microsoft.com/office/powerpoint/2010/main" val="82913231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Arial"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5"/>
          <p:cNvSpPr/>
          <p:nvPr/>
        </p:nvSpPr>
        <p:spPr>
          <a:xfrm>
            <a:off x="0" y="6324600"/>
            <a:ext cx="9144000" cy="5334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Arial" panose="020B0604020202020204" pitchFamily="34" charset="0"/>
            </a:endParaRPr>
          </a:p>
        </p:txBody>
      </p:sp>
      <p:sp>
        <p:nvSpPr>
          <p:cNvPr id="7" name="TextBox 6"/>
          <p:cNvSpPr txBox="1"/>
          <p:nvPr/>
        </p:nvSpPr>
        <p:spPr>
          <a:xfrm>
            <a:off x="8686800" y="6459538"/>
            <a:ext cx="409575" cy="246062"/>
          </a:xfrm>
          <a:prstGeom prst="rect">
            <a:avLst/>
          </a:prstGeom>
          <a:noFill/>
        </p:spPr>
        <p:txBody>
          <a:bodyPr>
            <a:prstTxWarp prst="textNoShape">
              <a:avLst/>
            </a:prstTxWarp>
            <a:spAutoFit/>
          </a:bodyPr>
          <a:lstStyle/>
          <a:p>
            <a:fld id="{06E5F009-BD0D-8B40-8D0C-B16BD4BECA38}" type="slidenum">
              <a:rPr lang="en-US" sz="1000" b="1">
                <a:solidFill>
                  <a:prstClr val="white"/>
                </a:solidFill>
                <a:latin typeface="Arial" panose="020B0604020202020204" pitchFamily="34" charset="0"/>
                <a:ea typeface="Helvetica" pitchFamily="-105" charset="0"/>
                <a:cs typeface="Arial" panose="020B0604020202020204" pitchFamily="34" charset="0"/>
              </a:rPr>
              <a:pPr/>
              <a:t>‹Nº›</a:t>
            </a:fld>
            <a:endParaRPr lang="en-US" sz="1000" b="1" dirty="0">
              <a:solidFill>
                <a:prstClr val="white"/>
              </a:solidFill>
              <a:latin typeface="Arial" panose="020B0604020202020204" pitchFamily="34" charset="0"/>
              <a:ea typeface="Helvetica" pitchFamily="-105" charset="0"/>
              <a:cs typeface="Arial" panose="020B0604020202020204" pitchFamily="34" charset="0"/>
            </a:endParaRPr>
          </a:p>
        </p:txBody>
      </p:sp>
      <p:pic>
        <p:nvPicPr>
          <p:cNvPr id="4" name="Picture 3" descr="ABET_White.eps"/>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76200" y="6417734"/>
            <a:ext cx="762000" cy="364066"/>
          </a:xfrm>
          <a:prstGeom prst="rect">
            <a:avLst/>
          </a:prstGeom>
        </p:spPr>
      </p:pic>
    </p:spTree>
    <p:extLst>
      <p:ext uri="{BB962C8B-B14F-4D97-AF65-F5344CB8AC3E}">
        <p14:creationId xmlns:p14="http://schemas.microsoft.com/office/powerpoint/2010/main" val="31279751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p:txStyles>
    <p:titleStyle>
      <a:lvl1pPr algn="ctr" defTabSz="914400" rtl="0" eaLnBrk="1" latinLnBrk="0" hangingPunct="1">
        <a:spcBef>
          <a:spcPct val="0"/>
        </a:spcBef>
        <a:buNone/>
        <a:defRPr sz="4400" kern="1200">
          <a:solidFill>
            <a:schemeClr val="tx1"/>
          </a:solidFill>
          <a:latin typeface="Arial"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0.png"/><Relationship Id="rId5" Type="http://schemas.openxmlformats.org/officeDocument/2006/relationships/hyperlink" Target="http://www.youtube.com/watch?v=8ve23i5K334"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50.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7.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8.jpeg"/><Relationship Id="rId4" Type="http://schemas.openxmlformats.org/officeDocument/2006/relationships/image" Target="../media/image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a:xfrm>
            <a:off x="4572000" y="0"/>
            <a:ext cx="4572000" cy="6858000"/>
          </a:xfrm>
        </p:spPr>
      </p:pic>
      <p:sp>
        <p:nvSpPr>
          <p:cNvPr id="5" name="Text Placeholder 4"/>
          <p:cNvSpPr>
            <a:spLocks noGrp="1"/>
          </p:cNvSpPr>
          <p:nvPr>
            <p:ph type="body" sz="quarter" idx="11"/>
          </p:nvPr>
        </p:nvSpPr>
        <p:spPr>
          <a:xfrm>
            <a:off x="457200" y="3810000"/>
            <a:ext cx="3352800" cy="838200"/>
          </a:xfrm>
        </p:spPr>
        <p:txBody>
          <a:bodyPr/>
          <a:lstStyle/>
          <a:p>
            <a:r>
              <a:rPr lang="en-US" dirty="0"/>
              <a:t>Creating a Culture of Informed Decision Making</a:t>
            </a:r>
          </a:p>
        </p:txBody>
      </p:sp>
      <p:sp>
        <p:nvSpPr>
          <p:cNvPr id="6" name="Text Placeholder 5"/>
          <p:cNvSpPr>
            <a:spLocks noGrp="1"/>
          </p:cNvSpPr>
          <p:nvPr>
            <p:ph type="body" sz="quarter" idx="12"/>
          </p:nvPr>
        </p:nvSpPr>
        <p:spPr/>
        <p:txBody>
          <a:bodyPr/>
          <a:lstStyle/>
          <a:p>
            <a:r>
              <a:rPr lang="en-US" dirty="0"/>
              <a:t>Rochelle L. Williams, PhD			</a:t>
            </a:r>
          </a:p>
        </p:txBody>
      </p:sp>
      <p:sp>
        <p:nvSpPr>
          <p:cNvPr id="7" name="Text Placeholder 6"/>
          <p:cNvSpPr>
            <a:spLocks noGrp="1"/>
          </p:cNvSpPr>
          <p:nvPr>
            <p:ph type="body" sz="quarter" idx="13"/>
          </p:nvPr>
        </p:nvSpPr>
        <p:spPr/>
        <p:txBody>
          <a:bodyPr/>
          <a:lstStyle/>
          <a:p>
            <a:r>
              <a:rPr lang="en-US" dirty="0"/>
              <a:t>October 29, 2015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underconsideration.com/brandnew/archives/abet_logo.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58978" r="9822"/>
          <a:stretch/>
        </p:blipFill>
        <p:spPr bwMode="auto">
          <a:xfrm>
            <a:off x="5120640" y="1270686"/>
            <a:ext cx="3566160" cy="475488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 Placeholder 1"/>
          <p:cNvSpPr>
            <a:spLocks noGrp="1"/>
          </p:cNvSpPr>
          <p:nvPr>
            <p:ph type="body" sz="quarter" idx="10"/>
          </p:nvPr>
        </p:nvSpPr>
        <p:spPr>
          <a:xfrm>
            <a:off x="229012" y="2176642"/>
            <a:ext cx="4903985" cy="2971800"/>
          </a:xfrm>
        </p:spPr>
        <p:txBody>
          <a:bodyPr/>
          <a:lstStyle/>
          <a:p>
            <a:pPr marL="36512" indent="0" algn="ctr">
              <a:spcAft>
                <a:spcPts val="0"/>
              </a:spcAft>
              <a:buNone/>
            </a:pPr>
            <a:r>
              <a:rPr lang="en-US" sz="3600" dirty="0">
                <a:latin typeface="Campton Medium" panose="00000600000000000000" pitchFamily="50" charset="0"/>
              </a:rPr>
              <a:t>Accreditation is both a </a:t>
            </a:r>
            <a:r>
              <a:rPr lang="en-US" sz="6000" dirty="0">
                <a:latin typeface="Campton Medium" panose="00000600000000000000" pitchFamily="50" charset="0"/>
              </a:rPr>
              <a:t>process</a:t>
            </a:r>
            <a:r>
              <a:rPr lang="en-US" sz="3600" dirty="0">
                <a:latin typeface="Campton Medium" panose="00000600000000000000" pitchFamily="50" charset="0"/>
              </a:rPr>
              <a:t> </a:t>
            </a:r>
          </a:p>
          <a:p>
            <a:pPr marL="36512" indent="0" algn="ctr">
              <a:spcAft>
                <a:spcPts val="0"/>
              </a:spcAft>
              <a:buNone/>
            </a:pPr>
            <a:r>
              <a:rPr lang="en-US" sz="3600" dirty="0">
                <a:latin typeface="Campton Medium" panose="00000600000000000000" pitchFamily="50" charset="0"/>
              </a:rPr>
              <a:t>and a </a:t>
            </a:r>
            <a:r>
              <a:rPr lang="en-US" sz="6000" dirty="0">
                <a:latin typeface="Campton Medium" panose="00000600000000000000" pitchFamily="50" charset="0"/>
              </a:rPr>
              <a:t>status</a:t>
            </a:r>
          </a:p>
        </p:txBody>
      </p:sp>
      <p:sp>
        <p:nvSpPr>
          <p:cNvPr id="3" name="Text Placeholder 2"/>
          <p:cNvSpPr>
            <a:spLocks noGrp="1"/>
          </p:cNvSpPr>
          <p:nvPr>
            <p:ph type="body" sz="quarter" idx="11"/>
          </p:nvPr>
        </p:nvSpPr>
        <p:spPr/>
        <p:txBody>
          <a:bodyPr/>
          <a:lstStyle/>
          <a:p>
            <a:r>
              <a:rPr lang="en-US" dirty="0">
                <a:latin typeface="Campton Medium" panose="00000600000000000000" pitchFamily="50" charset="0"/>
              </a:rPr>
              <a:t>The Value of Accreditation</a:t>
            </a:r>
          </a:p>
        </p:txBody>
      </p:sp>
    </p:spTree>
    <p:extLst>
      <p:ext uri="{BB962C8B-B14F-4D97-AF65-F5344CB8AC3E}">
        <p14:creationId xmlns:p14="http://schemas.microsoft.com/office/powerpoint/2010/main" val="2334915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152400" y="1219200"/>
            <a:ext cx="8839200" cy="4343400"/>
          </a:xfrm>
        </p:spPr>
        <p:txBody>
          <a:bodyPr/>
          <a:lstStyle/>
          <a:p>
            <a:pPr marL="0" lvl="0" indent="0">
              <a:spcBef>
                <a:spcPct val="20000"/>
              </a:spcBef>
              <a:spcAft>
                <a:spcPts val="0"/>
              </a:spcAft>
              <a:buClrTx/>
              <a:buSzTx/>
              <a:buNone/>
            </a:pPr>
            <a:r>
              <a:rPr lang="en-US" sz="3600" b="1" dirty="0">
                <a:solidFill>
                  <a:schemeClr val="bg1"/>
                </a:solidFill>
                <a:latin typeface="Campton Medium" panose="00000600000000000000" pitchFamily="50" charset="0"/>
              </a:rPr>
              <a:t>But, motivation to participate in a culture of assessment can not focus on process and status alone. </a:t>
            </a:r>
          </a:p>
          <a:p>
            <a:pPr marL="0" lvl="0" indent="0">
              <a:spcBef>
                <a:spcPct val="20000"/>
              </a:spcBef>
              <a:spcAft>
                <a:spcPts val="0"/>
              </a:spcAft>
              <a:buClrTx/>
              <a:buSzTx/>
              <a:buNone/>
            </a:pPr>
            <a:endParaRPr lang="en-US" sz="3600" b="1" dirty="0">
              <a:solidFill>
                <a:schemeClr val="bg1"/>
              </a:solidFill>
              <a:latin typeface="Campton Medium" panose="00000600000000000000" pitchFamily="50" charset="0"/>
            </a:endParaRPr>
          </a:p>
          <a:p>
            <a:pPr marL="0" lvl="0" indent="0">
              <a:spcBef>
                <a:spcPct val="20000"/>
              </a:spcBef>
              <a:spcAft>
                <a:spcPts val="0"/>
              </a:spcAft>
              <a:buClrTx/>
              <a:buSzTx/>
              <a:buNone/>
            </a:pPr>
            <a:r>
              <a:rPr lang="en-US" sz="3600" b="1" dirty="0">
                <a:solidFill>
                  <a:schemeClr val="bg1"/>
                </a:solidFill>
                <a:latin typeface="Campton Medium" panose="00000600000000000000" pitchFamily="50" charset="0"/>
              </a:rPr>
              <a:t>Our focus must be on the improvement of </a:t>
            </a:r>
            <a:r>
              <a:rPr lang="en-US" sz="6000" b="1" dirty="0">
                <a:solidFill>
                  <a:schemeClr val="bg1"/>
                </a:solidFill>
                <a:latin typeface="Campton Medium" panose="00000600000000000000" pitchFamily="50" charset="0"/>
              </a:rPr>
              <a:t>student learning. </a:t>
            </a:r>
          </a:p>
          <a:p>
            <a:endParaRPr lang="en-US" dirty="0"/>
          </a:p>
        </p:txBody>
      </p:sp>
    </p:spTree>
    <p:extLst>
      <p:ext uri="{BB962C8B-B14F-4D97-AF65-F5344CB8AC3E}">
        <p14:creationId xmlns:p14="http://schemas.microsoft.com/office/powerpoint/2010/main" val="886879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dirty="0">
                <a:latin typeface="Campton Medium" panose="00000600000000000000" pitchFamily="50" charset="0"/>
              </a:rPr>
              <a:t>Creating the Culture</a:t>
            </a:r>
          </a:p>
        </p:txBody>
      </p:sp>
      <p:sp>
        <p:nvSpPr>
          <p:cNvPr id="8" name="Text Placeholder 1"/>
          <p:cNvSpPr txBox="1">
            <a:spLocks/>
          </p:cNvSpPr>
          <p:nvPr/>
        </p:nvSpPr>
        <p:spPr>
          <a:xfrm>
            <a:off x="1371600" y="1752600"/>
            <a:ext cx="1752600" cy="3352800"/>
          </a:xfrm>
          <a:prstGeom prst="rect">
            <a:avLst/>
          </a:prstGeom>
        </p:spPr>
        <p:txBody>
          <a:bodyPr/>
          <a:lstStyle>
            <a:lvl1pPr marL="339725" marR="0" indent="-303213" algn="l" defTabSz="914400" rtl="0" eaLnBrk="1" fontAlgn="auto" latinLnBrk="0" hangingPunct="1">
              <a:lnSpc>
                <a:spcPct val="100000"/>
              </a:lnSpc>
              <a:spcBef>
                <a:spcPts val="0"/>
              </a:spcBef>
              <a:spcAft>
                <a:spcPts val="600"/>
              </a:spcAft>
              <a:buClr>
                <a:srgbClr val="FF6C2C"/>
              </a:buClr>
              <a:buSzPct val="100000"/>
              <a:buFont typeface="Arial"/>
              <a:buChar char="•"/>
              <a:tabLst/>
              <a:defRPr sz="32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600"/>
              </a:spcAft>
              <a:buClr>
                <a:srgbClr val="FF6C2C"/>
              </a:buClr>
              <a:buSzPct val="100000"/>
              <a:buFont typeface="Arial"/>
              <a:buChar char="•"/>
              <a:defRPr sz="28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600"/>
              </a:spcAft>
              <a:buClr>
                <a:srgbClr val="FF6C2C"/>
              </a:buClr>
              <a:buSzPct val="100000"/>
              <a:buFont typeface="Arial"/>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600"/>
              </a:spcAft>
              <a:buClr>
                <a:srgbClr val="FF6C2C"/>
              </a:buClr>
              <a:buSzPct val="100000"/>
              <a:buFont typeface="Arial"/>
              <a:buChar char="•"/>
              <a:defRPr sz="20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600"/>
              </a:spcAft>
              <a:buClr>
                <a:srgbClr val="FF6C2C"/>
              </a:buClr>
              <a:buSzPct val="100000"/>
              <a:buFont typeface="Arial"/>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512" indent="0">
              <a:buFont typeface="Arial"/>
              <a:buNone/>
            </a:pPr>
            <a:r>
              <a:rPr lang="en-US" sz="19900" dirty="0">
                <a:solidFill>
                  <a:srgbClr val="FF6C2C"/>
                </a:solidFill>
                <a:latin typeface="Campton Medium" panose="00000600000000000000" pitchFamily="50" charset="0"/>
              </a:rPr>
              <a:t>2</a:t>
            </a:r>
            <a:endParaRPr lang="en-US" sz="3600" dirty="0">
              <a:solidFill>
                <a:srgbClr val="FF6C2C"/>
              </a:solidFill>
              <a:latin typeface="Campton Medium" panose="00000600000000000000" pitchFamily="50" charset="0"/>
            </a:endParaRPr>
          </a:p>
        </p:txBody>
      </p:sp>
      <p:sp>
        <p:nvSpPr>
          <p:cNvPr id="7" name="Text Placeholder 1"/>
          <p:cNvSpPr>
            <a:spLocks noGrp="1"/>
          </p:cNvSpPr>
          <p:nvPr>
            <p:ph type="body" sz="quarter" idx="10"/>
          </p:nvPr>
        </p:nvSpPr>
        <p:spPr>
          <a:xfrm>
            <a:off x="2278792" y="2667000"/>
            <a:ext cx="5871518" cy="1828800"/>
          </a:xfrm>
        </p:spPr>
        <p:txBody>
          <a:bodyPr/>
          <a:lstStyle/>
          <a:p>
            <a:pPr marL="36512" indent="0" algn="ctr">
              <a:buNone/>
            </a:pPr>
            <a:r>
              <a:rPr lang="en-US" sz="3600" dirty="0">
                <a:solidFill>
                  <a:schemeClr val="bg1"/>
                </a:solidFill>
                <a:latin typeface="Campton Medium" panose="00000600000000000000" pitchFamily="50" charset="0"/>
              </a:rPr>
              <a:t>Shifting Focus to Student </a:t>
            </a:r>
            <a:r>
              <a:rPr lang="en-US" sz="6000" dirty="0">
                <a:solidFill>
                  <a:schemeClr val="bg1"/>
                </a:solidFill>
                <a:latin typeface="Campton Medium" panose="00000600000000000000" pitchFamily="50" charset="0"/>
              </a:rPr>
              <a:t>LEARNING</a:t>
            </a:r>
            <a:endParaRPr lang="en-US" sz="8800" dirty="0">
              <a:solidFill>
                <a:schemeClr val="bg1"/>
              </a:solidFill>
              <a:latin typeface="Campton Medium" panose="00000600000000000000" pitchFamily="50" charset="0"/>
            </a:endParaRPr>
          </a:p>
        </p:txBody>
      </p:sp>
    </p:spTree>
    <p:extLst>
      <p:ext uri="{BB962C8B-B14F-4D97-AF65-F5344CB8AC3E}">
        <p14:creationId xmlns:p14="http://schemas.microsoft.com/office/powerpoint/2010/main" val="2953209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latin typeface="Campton Medium" panose="00000600000000000000" pitchFamily="50" charset="0"/>
              </a:rPr>
              <a:t>Purpose of assessment is to understand what students know and can do</a:t>
            </a:r>
          </a:p>
          <a:p>
            <a:pPr marL="36512" indent="0">
              <a:buNone/>
            </a:pPr>
            <a:endParaRPr lang="en-US" sz="1400" dirty="0">
              <a:latin typeface="Campton Medium" panose="00000600000000000000" pitchFamily="50" charset="0"/>
            </a:endParaRPr>
          </a:p>
          <a:p>
            <a:pPr marL="36512" indent="0">
              <a:buNone/>
            </a:pPr>
            <a:r>
              <a:rPr lang="en-US" sz="3600" dirty="0">
                <a:latin typeface="Campton Medium" panose="00000600000000000000" pitchFamily="50" charset="0"/>
              </a:rPr>
              <a:t>   </a:t>
            </a:r>
            <a:r>
              <a:rPr lang="en-US" sz="3600" dirty="0">
                <a:solidFill>
                  <a:srgbClr val="005C91"/>
                </a:solidFill>
                <a:latin typeface="Campton Medium" panose="00000600000000000000" pitchFamily="50" charset="0"/>
              </a:rPr>
              <a:t>ASSESSMENT               LEARNING</a:t>
            </a:r>
            <a:endParaRPr lang="en-US" dirty="0">
              <a:solidFill>
                <a:srgbClr val="005C91"/>
              </a:solidFill>
              <a:latin typeface="Campton Medium" panose="00000600000000000000" pitchFamily="50" charset="0"/>
            </a:endParaRPr>
          </a:p>
          <a:p>
            <a:pPr marL="36512" indent="0">
              <a:buNone/>
            </a:pPr>
            <a:endParaRPr lang="en-US" sz="2000" dirty="0">
              <a:latin typeface="Campton Medium" panose="00000600000000000000" pitchFamily="50" charset="0"/>
            </a:endParaRPr>
          </a:p>
          <a:p>
            <a:r>
              <a:rPr lang="en-US" dirty="0">
                <a:latin typeface="Campton Medium" panose="00000600000000000000" pitchFamily="50" charset="0"/>
              </a:rPr>
              <a:t>It enables faculty to understand when, where, if student learning is taking place</a:t>
            </a:r>
          </a:p>
          <a:p>
            <a:endParaRPr lang="en-US" sz="2400" dirty="0"/>
          </a:p>
        </p:txBody>
      </p:sp>
      <p:sp>
        <p:nvSpPr>
          <p:cNvPr id="3" name="Text Placeholder 2"/>
          <p:cNvSpPr>
            <a:spLocks noGrp="1"/>
          </p:cNvSpPr>
          <p:nvPr>
            <p:ph type="body" sz="quarter" idx="11"/>
          </p:nvPr>
        </p:nvSpPr>
        <p:spPr/>
        <p:txBody>
          <a:bodyPr/>
          <a:lstStyle/>
          <a:p>
            <a:r>
              <a:rPr lang="en-US" dirty="0">
                <a:latin typeface="Campton Medium" panose="00000600000000000000" pitchFamily="50" charset="0"/>
              </a:rPr>
              <a:t>Principles of Student Learning</a:t>
            </a:r>
            <a:r>
              <a:rPr lang="en-US" dirty="0"/>
              <a:t>	</a:t>
            </a:r>
          </a:p>
        </p:txBody>
      </p:sp>
      <p:grpSp>
        <p:nvGrpSpPr>
          <p:cNvPr id="12" name="Group 11"/>
          <p:cNvGrpSpPr/>
          <p:nvPr/>
        </p:nvGrpSpPr>
        <p:grpSpPr>
          <a:xfrm>
            <a:off x="4191000" y="3464238"/>
            <a:ext cx="1600200" cy="338554"/>
            <a:chOff x="4000500" y="2978319"/>
            <a:chExt cx="1476375" cy="338554"/>
          </a:xfrm>
        </p:grpSpPr>
        <p:cxnSp>
          <p:nvCxnSpPr>
            <p:cNvPr id="6" name="Straight Arrow Connector 5"/>
            <p:cNvCxnSpPr/>
            <p:nvPr/>
          </p:nvCxnSpPr>
          <p:spPr>
            <a:xfrm>
              <a:off x="4000500" y="3276600"/>
              <a:ext cx="1409700" cy="0"/>
            </a:xfrm>
            <a:prstGeom prst="straightConnector1">
              <a:avLst/>
            </a:prstGeom>
            <a:ln w="76200">
              <a:solidFill>
                <a:srgbClr val="696867"/>
              </a:solidFill>
              <a:tailEnd type="triangle"/>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4029075" y="2978319"/>
              <a:ext cx="1447800" cy="338554"/>
            </a:xfrm>
            <a:prstGeom prst="rect">
              <a:avLst/>
            </a:prstGeom>
            <a:noFill/>
          </p:spPr>
          <p:txBody>
            <a:bodyPr wrap="square" rtlCol="0">
              <a:spAutoFit/>
            </a:bodyPr>
            <a:lstStyle/>
            <a:p>
              <a:r>
                <a:rPr lang="en-US" sz="1600" dirty="0">
                  <a:solidFill>
                    <a:srgbClr val="FF6C2C"/>
                  </a:solidFill>
                  <a:latin typeface="Campton Light" panose="00000500000000000000" pitchFamily="50" charset="0"/>
                </a:rPr>
                <a:t>DOES NOT</a:t>
              </a:r>
            </a:p>
          </p:txBody>
        </p:sp>
      </p:grpSp>
    </p:spTree>
    <p:extLst>
      <p:ext uri="{BB962C8B-B14F-4D97-AF65-F5344CB8AC3E}">
        <p14:creationId xmlns:p14="http://schemas.microsoft.com/office/powerpoint/2010/main" val="153677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lstStyle/>
          <a:p>
            <a:endParaRPr lang="en-US" dirty="0">
              <a:hlinkClick r:id="rId5"/>
            </a:endParaRPr>
          </a:p>
          <a:p>
            <a:pPr marL="36576" indent="0">
              <a:buNone/>
            </a:pPr>
            <a:endParaRPr lang="en-US" dirty="0"/>
          </a:p>
        </p:txBody>
      </p:sp>
      <p:sp>
        <p:nvSpPr>
          <p:cNvPr id="6" name="Text Placeholder 5"/>
          <p:cNvSpPr>
            <a:spLocks noGrp="1"/>
          </p:cNvSpPr>
          <p:nvPr>
            <p:ph type="body" sz="quarter" idx="11"/>
          </p:nvPr>
        </p:nvSpPr>
        <p:spPr/>
        <p:txBody>
          <a:bodyPr/>
          <a:lstStyle/>
          <a:p>
            <a:r>
              <a:rPr lang="en-US" cap="all" dirty="0"/>
              <a:t>How do we know what students know?</a:t>
            </a:r>
          </a:p>
        </p:txBody>
      </p:sp>
      <p:sp>
        <p:nvSpPr>
          <p:cNvPr id="4" name="Slide Number Placeholder 3"/>
          <p:cNvSpPr>
            <a:spLocks noGrp="1"/>
          </p:cNvSpPr>
          <p:nvPr>
            <p:ph type="sldNum" sz="quarter" idx="4294967295"/>
          </p:nvPr>
        </p:nvSpPr>
        <p:spPr>
          <a:xfrm>
            <a:off x="7010400" y="6356350"/>
            <a:ext cx="2133600" cy="365125"/>
          </a:xfrm>
          <a:prstGeom prst="rect">
            <a:avLst/>
          </a:prstGeom>
        </p:spPr>
        <p:txBody>
          <a:bodyPr/>
          <a:lstStyle/>
          <a:p>
            <a:fld id="{F8DE7BB8-3791-314F-8F51-CFF600510362}" type="slidenum">
              <a:rPr lang="en-US" smtClean="0">
                <a:solidFill>
                  <a:prstClr val="black"/>
                </a:solidFill>
                <a:latin typeface="Arial" panose="020B0604020202020204" pitchFamily="34" charset="0"/>
                <a:cs typeface="Arial" panose="020B0604020202020204" pitchFamily="34" charset="0"/>
              </a:rPr>
              <a:pPr/>
              <a:t>14</a:t>
            </a:fld>
            <a:endParaRPr lang="en-US">
              <a:solidFill>
                <a:prstClr val="black"/>
              </a:solidFill>
              <a:latin typeface="Arial" panose="020B0604020202020204" pitchFamily="34" charset="0"/>
              <a:cs typeface="Arial" panose="020B0604020202020204" pitchFamily="34" charset="0"/>
            </a:endParaRPr>
          </a:p>
        </p:txBody>
      </p:sp>
      <p:pic>
        <p:nvPicPr>
          <p:cNvPr id="5" name="MIT genuises with lightbulb.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33500" y="1524000"/>
            <a:ext cx="6324600" cy="4743450"/>
          </a:xfrm>
          <a:prstGeom prst="rect">
            <a:avLst/>
          </a:prstGeom>
        </p:spPr>
      </p:pic>
    </p:spTree>
    <p:extLst>
      <p:ext uri="{BB962C8B-B14F-4D97-AF65-F5344CB8AC3E}">
        <p14:creationId xmlns:p14="http://schemas.microsoft.com/office/powerpoint/2010/main" val="7357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36512" lvl="0" indent="0">
              <a:buNone/>
            </a:pPr>
            <a:r>
              <a:rPr lang="en-US" sz="3600" dirty="0">
                <a:solidFill>
                  <a:schemeClr val="bg1"/>
                </a:solidFill>
                <a:latin typeface="Campton Medium" panose="00000600000000000000" pitchFamily="50" charset="0"/>
              </a:rPr>
              <a:t>Learning occurs best when we build on what students already know</a:t>
            </a:r>
          </a:p>
          <a:p>
            <a:pPr marL="36512" lvl="0" indent="0">
              <a:buNone/>
            </a:pPr>
            <a:endParaRPr lang="en-US" sz="3600" dirty="0">
              <a:solidFill>
                <a:schemeClr val="bg1"/>
              </a:solidFill>
              <a:latin typeface="Campton Medium" panose="00000600000000000000" pitchFamily="50" charset="0"/>
            </a:endParaRPr>
          </a:p>
          <a:p>
            <a:pPr marL="36512" lvl="0" indent="0">
              <a:buNone/>
            </a:pPr>
            <a:r>
              <a:rPr lang="en-US" sz="3600" dirty="0">
                <a:solidFill>
                  <a:schemeClr val="bg1"/>
                </a:solidFill>
                <a:latin typeface="Campton Medium" panose="00000600000000000000" pitchFamily="50" charset="0"/>
              </a:rPr>
              <a:t>Student learning is cumulative over time</a:t>
            </a:r>
          </a:p>
          <a:p>
            <a:pPr marL="36512" lvl="0" indent="0">
              <a:buNone/>
            </a:pPr>
            <a:endParaRPr lang="en-US" sz="3600" dirty="0">
              <a:solidFill>
                <a:schemeClr val="bg1"/>
              </a:solidFill>
            </a:endParaRPr>
          </a:p>
        </p:txBody>
      </p:sp>
      <p:sp>
        <p:nvSpPr>
          <p:cNvPr id="4" name="TextBox 3"/>
          <p:cNvSpPr txBox="1"/>
          <p:nvPr/>
        </p:nvSpPr>
        <p:spPr>
          <a:xfrm>
            <a:off x="457200" y="457200"/>
            <a:ext cx="7772400" cy="707886"/>
          </a:xfrm>
          <a:prstGeom prst="rect">
            <a:avLst/>
          </a:prstGeom>
          <a:noFill/>
        </p:spPr>
        <p:txBody>
          <a:bodyPr wrap="square" rtlCol="0">
            <a:spAutoFit/>
          </a:bodyPr>
          <a:lstStyle/>
          <a:p>
            <a:r>
              <a:rPr lang="en-US" sz="4000" dirty="0">
                <a:solidFill>
                  <a:srgbClr val="FF6C2C"/>
                </a:solidFill>
                <a:latin typeface="Campton Medium" panose="00000600000000000000" pitchFamily="50" charset="0"/>
              </a:rPr>
              <a:t>Students Learn Best When:</a:t>
            </a:r>
          </a:p>
        </p:txBody>
      </p:sp>
    </p:spTree>
    <p:extLst>
      <p:ext uri="{BB962C8B-B14F-4D97-AF65-F5344CB8AC3E}">
        <p14:creationId xmlns:p14="http://schemas.microsoft.com/office/powerpoint/2010/main" val="636006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342900" y="234749"/>
            <a:ext cx="8039100" cy="1143000"/>
          </a:xfrm>
          <a:prstGeom prst="rect">
            <a:avLst/>
          </a:prstGeom>
        </p:spPr>
        <p:txBody>
          <a:bodyPr>
            <a:noAutofit/>
          </a:bodyPr>
          <a:lstStyle/>
          <a:p>
            <a:pPr algn="l"/>
            <a:r>
              <a:rPr lang="en-US" sz="4000" dirty="0">
                <a:solidFill>
                  <a:srgbClr val="FF6C2C"/>
                </a:solidFill>
                <a:latin typeface="Campton Medium" panose="00000600000000000000" pitchFamily="50" charset="0"/>
                <a:cs typeface="Arial" panose="020B0604020202020204" pitchFamily="34" charset="0"/>
              </a:rPr>
              <a:t>Cumulative Effect of Learning Over Time</a:t>
            </a:r>
          </a:p>
        </p:txBody>
      </p:sp>
      <p:graphicFrame>
        <p:nvGraphicFramePr>
          <p:cNvPr id="12" name="Content Placeholder 11"/>
          <p:cNvGraphicFramePr>
            <a:graphicFrameLocks noGrp="1"/>
          </p:cNvGraphicFramePr>
          <p:nvPr>
            <p:ph idx="4294967295"/>
            <p:extLst>
              <p:ext uri="{D42A27DB-BD31-4B8C-83A1-F6EECF244321}">
                <p14:modId xmlns:p14="http://schemas.microsoft.com/office/powerpoint/2010/main" val="1230681079"/>
              </p:ext>
            </p:extLst>
          </p:nvPr>
        </p:nvGraphicFramePr>
        <p:xfrm>
          <a:off x="114300" y="1676400"/>
          <a:ext cx="7467600" cy="4525963"/>
        </p:xfrm>
        <a:graphic>
          <a:graphicData uri="http://schemas.openxmlformats.org/drawingml/2006/chart">
            <c:chart xmlns:c="http://schemas.openxmlformats.org/drawingml/2006/chart" xmlns:r="http://schemas.openxmlformats.org/officeDocument/2006/relationships" r:id="rId3"/>
          </a:graphicData>
        </a:graphic>
      </p:graphicFrame>
      <p:grpSp>
        <p:nvGrpSpPr>
          <p:cNvPr id="16" name="Group 15"/>
          <p:cNvGrpSpPr/>
          <p:nvPr/>
        </p:nvGrpSpPr>
        <p:grpSpPr>
          <a:xfrm>
            <a:off x="647700" y="1815737"/>
            <a:ext cx="6934200" cy="923330"/>
            <a:chOff x="914400" y="1981200"/>
            <a:chExt cx="6934200" cy="923330"/>
          </a:xfrm>
        </p:grpSpPr>
        <p:cxnSp>
          <p:nvCxnSpPr>
            <p:cNvPr id="14" name="Straight Connector 13"/>
            <p:cNvCxnSpPr/>
            <p:nvPr/>
          </p:nvCxnSpPr>
          <p:spPr>
            <a:xfrm>
              <a:off x="914400" y="2438400"/>
              <a:ext cx="6934200" cy="0"/>
            </a:xfrm>
            <a:prstGeom prst="line">
              <a:avLst/>
            </a:prstGeom>
            <a:ln w="38100" cmpd="sng">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219200" y="1981200"/>
              <a:ext cx="4953000" cy="923330"/>
            </a:xfrm>
            <a:prstGeom prst="rect">
              <a:avLst/>
            </a:prstGeom>
            <a:noFill/>
          </p:spPr>
          <p:txBody>
            <a:bodyPr wrap="square" rtlCol="0" anchor="ctr">
              <a:spAutoFit/>
            </a:bodyPr>
            <a:lstStyle/>
            <a:p>
              <a:r>
                <a:rPr lang="en-US" dirty="0">
                  <a:solidFill>
                    <a:srgbClr val="6A727A"/>
                  </a:solidFill>
                  <a:latin typeface="Campton Light" panose="00000500000000000000" pitchFamily="50" charset="0"/>
                  <a:cs typeface="Arial" panose="020B0604020202020204" pitchFamily="34" charset="0"/>
                </a:rPr>
                <a:t>Satisfactory summative performance</a:t>
              </a:r>
            </a:p>
            <a:p>
              <a:endParaRPr lang="en-US" dirty="0">
                <a:solidFill>
                  <a:srgbClr val="6A727A"/>
                </a:solidFill>
                <a:latin typeface="Campton Light" panose="00000500000000000000" pitchFamily="50" charset="0"/>
                <a:cs typeface="Arial" panose="020B0604020202020204" pitchFamily="34" charset="0"/>
              </a:endParaRPr>
            </a:p>
            <a:p>
              <a:r>
                <a:rPr lang="en-US" dirty="0">
                  <a:solidFill>
                    <a:srgbClr val="6A727A"/>
                  </a:solidFill>
                  <a:latin typeface="Campton Light" panose="00000500000000000000" pitchFamily="50" charset="0"/>
                  <a:cs typeface="Arial" panose="020B0604020202020204" pitchFamily="34" charset="0"/>
                </a:rPr>
                <a:t>Unsatisfactory summative performance</a:t>
              </a:r>
            </a:p>
          </p:txBody>
        </p:sp>
      </p:grpSp>
      <p:sp>
        <p:nvSpPr>
          <p:cNvPr id="3" name="TextBox 2"/>
          <p:cNvSpPr txBox="1"/>
          <p:nvPr/>
        </p:nvSpPr>
        <p:spPr>
          <a:xfrm>
            <a:off x="1638300" y="5716230"/>
            <a:ext cx="1066800" cy="369332"/>
          </a:xfrm>
          <a:prstGeom prst="rect">
            <a:avLst/>
          </a:prstGeom>
          <a:noFill/>
        </p:spPr>
        <p:txBody>
          <a:bodyPr wrap="square" rtlCol="0">
            <a:spAutoFit/>
          </a:bodyPr>
          <a:lstStyle/>
          <a:p>
            <a:r>
              <a:rPr lang="en-US" b="1" cap="all" dirty="0">
                <a:solidFill>
                  <a:srgbClr val="696867"/>
                </a:solidFill>
                <a:latin typeface="Campton Light" panose="00000500000000000000" pitchFamily="50" charset="0"/>
                <a:cs typeface="Arial" panose="020B0604020202020204" pitchFamily="34" charset="0"/>
              </a:rPr>
              <a:t>Year 1</a:t>
            </a:r>
          </a:p>
        </p:txBody>
      </p:sp>
      <p:sp>
        <p:nvSpPr>
          <p:cNvPr id="9" name="TextBox 8"/>
          <p:cNvSpPr txBox="1"/>
          <p:nvPr/>
        </p:nvSpPr>
        <p:spPr>
          <a:xfrm>
            <a:off x="3429000" y="5716230"/>
            <a:ext cx="1066800" cy="369332"/>
          </a:xfrm>
          <a:prstGeom prst="rect">
            <a:avLst/>
          </a:prstGeom>
          <a:noFill/>
        </p:spPr>
        <p:txBody>
          <a:bodyPr wrap="square" rtlCol="0">
            <a:spAutoFit/>
          </a:bodyPr>
          <a:lstStyle/>
          <a:p>
            <a:r>
              <a:rPr lang="en-US" b="1" cap="all" dirty="0">
                <a:solidFill>
                  <a:srgbClr val="696867"/>
                </a:solidFill>
                <a:latin typeface="Campton Light" panose="00000500000000000000" pitchFamily="50" charset="0"/>
                <a:cs typeface="Arial" panose="020B0604020202020204" pitchFamily="34" charset="0"/>
              </a:rPr>
              <a:t>Year 2</a:t>
            </a:r>
          </a:p>
        </p:txBody>
      </p:sp>
      <p:sp>
        <p:nvSpPr>
          <p:cNvPr id="10" name="TextBox 9"/>
          <p:cNvSpPr txBox="1"/>
          <p:nvPr/>
        </p:nvSpPr>
        <p:spPr>
          <a:xfrm>
            <a:off x="5205284" y="5716230"/>
            <a:ext cx="1066800" cy="369332"/>
          </a:xfrm>
          <a:prstGeom prst="rect">
            <a:avLst/>
          </a:prstGeom>
          <a:noFill/>
        </p:spPr>
        <p:txBody>
          <a:bodyPr wrap="square" rtlCol="0">
            <a:spAutoFit/>
          </a:bodyPr>
          <a:lstStyle/>
          <a:p>
            <a:r>
              <a:rPr lang="en-US" b="1" cap="all" dirty="0">
                <a:solidFill>
                  <a:srgbClr val="696867"/>
                </a:solidFill>
                <a:latin typeface="Campton Light" panose="00000500000000000000" pitchFamily="50" charset="0"/>
                <a:cs typeface="Arial" panose="020B0604020202020204" pitchFamily="34" charset="0"/>
              </a:rPr>
              <a:t>Year 3</a:t>
            </a:r>
          </a:p>
        </p:txBody>
      </p:sp>
      <p:sp>
        <p:nvSpPr>
          <p:cNvPr id="11" name="TextBox 10"/>
          <p:cNvSpPr txBox="1"/>
          <p:nvPr/>
        </p:nvSpPr>
        <p:spPr>
          <a:xfrm>
            <a:off x="6858000" y="5698925"/>
            <a:ext cx="1066800" cy="369332"/>
          </a:xfrm>
          <a:prstGeom prst="rect">
            <a:avLst/>
          </a:prstGeom>
          <a:noFill/>
        </p:spPr>
        <p:txBody>
          <a:bodyPr wrap="square" rtlCol="0">
            <a:spAutoFit/>
          </a:bodyPr>
          <a:lstStyle/>
          <a:p>
            <a:r>
              <a:rPr lang="en-US" b="1" cap="all" dirty="0">
                <a:solidFill>
                  <a:srgbClr val="696867"/>
                </a:solidFill>
                <a:latin typeface="Campton Light" panose="00000500000000000000" pitchFamily="50" charset="0"/>
                <a:cs typeface="Arial" panose="020B0604020202020204" pitchFamily="34" charset="0"/>
              </a:rPr>
              <a:t>Year 4</a:t>
            </a:r>
          </a:p>
        </p:txBody>
      </p:sp>
    </p:spTree>
    <p:extLst>
      <p:ext uri="{BB962C8B-B14F-4D97-AF65-F5344CB8AC3E}">
        <p14:creationId xmlns:p14="http://schemas.microsoft.com/office/powerpoint/2010/main" val="1024335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graphicEl>
                                              <a:chart seriesIdx="-3" categoryIdx="-3" bldStep="gridLegend"/>
                                            </p:graphicEl>
                                          </p:spTgt>
                                        </p:tgtEl>
                                        <p:attrNameLst>
                                          <p:attrName>style.visibility</p:attrName>
                                        </p:attrNameLst>
                                      </p:cBhvr>
                                      <p:to>
                                        <p:strVal val="visible"/>
                                      </p:to>
                                    </p:set>
                                    <p:animEffect transition="in" filter="wipe(left)">
                                      <p:cBhvr>
                                        <p:cTn id="7" dur="2000"/>
                                        <p:tgtEl>
                                          <p:spTgt spid="12">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graphicEl>
                                              <a:chart seriesIdx="0" categoryIdx="-4" bldStep="series"/>
                                            </p:graphicEl>
                                          </p:spTgt>
                                        </p:tgtEl>
                                        <p:attrNameLst>
                                          <p:attrName>style.visibility</p:attrName>
                                        </p:attrNameLst>
                                      </p:cBhvr>
                                      <p:to>
                                        <p:strVal val="visible"/>
                                      </p:to>
                                    </p:set>
                                    <p:animEffect transition="in" filter="wipe(left)">
                                      <p:cBhvr>
                                        <p:cTn id="17" dur="2000"/>
                                        <p:tgtEl>
                                          <p:spTgt spid="12">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Chart bld="series"/>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342900" y="234749"/>
            <a:ext cx="8039100" cy="1143000"/>
          </a:xfrm>
          <a:prstGeom prst="rect">
            <a:avLst/>
          </a:prstGeom>
        </p:spPr>
        <p:txBody>
          <a:bodyPr>
            <a:noAutofit/>
          </a:bodyPr>
          <a:lstStyle/>
          <a:p>
            <a:pPr algn="l"/>
            <a:r>
              <a:rPr lang="en-US" sz="4000" b="1" dirty="0">
                <a:solidFill>
                  <a:srgbClr val="FF6C2C"/>
                </a:solidFill>
                <a:cs typeface="Arial" panose="020B0604020202020204" pitchFamily="34" charset="0"/>
              </a:rPr>
              <a:t>Cumulative Effect of Learning Over Time</a:t>
            </a:r>
          </a:p>
        </p:txBody>
      </p:sp>
      <p:graphicFrame>
        <p:nvGraphicFramePr>
          <p:cNvPr id="12" name="Content Placeholder 11"/>
          <p:cNvGraphicFramePr>
            <a:graphicFrameLocks noGrp="1"/>
          </p:cNvGraphicFramePr>
          <p:nvPr>
            <p:ph idx="4294967295"/>
            <p:extLst/>
          </p:nvPr>
        </p:nvGraphicFramePr>
        <p:xfrm>
          <a:off x="114300" y="1676400"/>
          <a:ext cx="7467600" cy="4525963"/>
        </p:xfrm>
        <a:graphic>
          <a:graphicData uri="http://schemas.openxmlformats.org/drawingml/2006/chart">
            <c:chart xmlns:c="http://schemas.openxmlformats.org/drawingml/2006/chart" xmlns:r="http://schemas.openxmlformats.org/officeDocument/2006/relationships" r:id="rId3"/>
          </a:graphicData>
        </a:graphic>
      </p:graphicFrame>
      <p:grpSp>
        <p:nvGrpSpPr>
          <p:cNvPr id="16" name="Group 15"/>
          <p:cNvGrpSpPr/>
          <p:nvPr/>
        </p:nvGrpSpPr>
        <p:grpSpPr>
          <a:xfrm>
            <a:off x="647700" y="1815737"/>
            <a:ext cx="6934200" cy="923330"/>
            <a:chOff x="914400" y="1981200"/>
            <a:chExt cx="6934200" cy="923330"/>
          </a:xfrm>
        </p:grpSpPr>
        <p:cxnSp>
          <p:nvCxnSpPr>
            <p:cNvPr id="14" name="Straight Connector 13"/>
            <p:cNvCxnSpPr/>
            <p:nvPr/>
          </p:nvCxnSpPr>
          <p:spPr>
            <a:xfrm>
              <a:off x="914400" y="2438400"/>
              <a:ext cx="6934200" cy="0"/>
            </a:xfrm>
            <a:prstGeom prst="line">
              <a:avLst/>
            </a:prstGeom>
            <a:ln w="38100" cmpd="sng">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219200" y="1981200"/>
              <a:ext cx="4953000" cy="923330"/>
            </a:xfrm>
            <a:prstGeom prst="rect">
              <a:avLst/>
            </a:prstGeom>
            <a:noFill/>
          </p:spPr>
          <p:txBody>
            <a:bodyPr wrap="square" rtlCol="0" anchor="ctr">
              <a:spAutoFit/>
            </a:bodyPr>
            <a:lstStyle/>
            <a:p>
              <a:r>
                <a:rPr lang="en-US" dirty="0">
                  <a:solidFill>
                    <a:srgbClr val="6A727A"/>
                  </a:solidFill>
                  <a:latin typeface="Arial" panose="020B0604020202020204" pitchFamily="34" charset="0"/>
                  <a:cs typeface="Arial" panose="020B0604020202020204" pitchFamily="34" charset="0"/>
                </a:rPr>
                <a:t>Satisfactory summative performance</a:t>
              </a:r>
            </a:p>
            <a:p>
              <a:endParaRPr lang="en-US" dirty="0">
                <a:solidFill>
                  <a:srgbClr val="6A727A"/>
                </a:solidFill>
                <a:latin typeface="Arial" panose="020B0604020202020204" pitchFamily="34" charset="0"/>
                <a:cs typeface="Arial" panose="020B0604020202020204" pitchFamily="34" charset="0"/>
              </a:endParaRPr>
            </a:p>
            <a:p>
              <a:r>
                <a:rPr lang="en-US" dirty="0">
                  <a:solidFill>
                    <a:srgbClr val="6A727A"/>
                  </a:solidFill>
                  <a:latin typeface="Arial" panose="020B0604020202020204" pitchFamily="34" charset="0"/>
                  <a:cs typeface="Arial" panose="020B0604020202020204" pitchFamily="34" charset="0"/>
                </a:rPr>
                <a:t>Unsatisfactory summative performance</a:t>
              </a:r>
            </a:p>
          </p:txBody>
        </p:sp>
      </p:grpSp>
      <p:sp>
        <p:nvSpPr>
          <p:cNvPr id="3" name="TextBox 2"/>
          <p:cNvSpPr txBox="1"/>
          <p:nvPr/>
        </p:nvSpPr>
        <p:spPr>
          <a:xfrm>
            <a:off x="1219200" y="5716230"/>
            <a:ext cx="1066800" cy="369332"/>
          </a:xfrm>
          <a:prstGeom prst="rect">
            <a:avLst/>
          </a:prstGeom>
          <a:noFill/>
        </p:spPr>
        <p:txBody>
          <a:bodyPr wrap="square" rtlCol="0">
            <a:spAutoFit/>
          </a:bodyPr>
          <a:lstStyle/>
          <a:p>
            <a:r>
              <a:rPr lang="en-US" b="1" cap="all" dirty="0">
                <a:solidFill>
                  <a:srgbClr val="696867"/>
                </a:solidFill>
                <a:latin typeface="Arial" panose="020B0604020202020204" pitchFamily="34" charset="0"/>
                <a:cs typeface="Arial" panose="020B0604020202020204" pitchFamily="34" charset="0"/>
              </a:rPr>
              <a:t>Year 1</a:t>
            </a:r>
          </a:p>
        </p:txBody>
      </p:sp>
      <p:sp>
        <p:nvSpPr>
          <p:cNvPr id="9" name="TextBox 8"/>
          <p:cNvSpPr txBox="1"/>
          <p:nvPr/>
        </p:nvSpPr>
        <p:spPr>
          <a:xfrm>
            <a:off x="2781300" y="5716230"/>
            <a:ext cx="1066800" cy="369332"/>
          </a:xfrm>
          <a:prstGeom prst="rect">
            <a:avLst/>
          </a:prstGeom>
          <a:noFill/>
        </p:spPr>
        <p:txBody>
          <a:bodyPr wrap="square" rtlCol="0">
            <a:spAutoFit/>
          </a:bodyPr>
          <a:lstStyle/>
          <a:p>
            <a:r>
              <a:rPr lang="en-US" b="1" cap="all" dirty="0">
                <a:solidFill>
                  <a:srgbClr val="696867"/>
                </a:solidFill>
                <a:latin typeface="Arial" panose="020B0604020202020204" pitchFamily="34" charset="0"/>
                <a:cs typeface="Arial" panose="020B0604020202020204" pitchFamily="34" charset="0"/>
              </a:rPr>
              <a:t>Year 2</a:t>
            </a:r>
          </a:p>
        </p:txBody>
      </p:sp>
      <p:sp>
        <p:nvSpPr>
          <p:cNvPr id="10" name="TextBox 9"/>
          <p:cNvSpPr txBox="1"/>
          <p:nvPr/>
        </p:nvSpPr>
        <p:spPr>
          <a:xfrm>
            <a:off x="4724400" y="5722493"/>
            <a:ext cx="1066800" cy="369332"/>
          </a:xfrm>
          <a:prstGeom prst="rect">
            <a:avLst/>
          </a:prstGeom>
          <a:noFill/>
        </p:spPr>
        <p:txBody>
          <a:bodyPr wrap="square" rtlCol="0">
            <a:spAutoFit/>
          </a:bodyPr>
          <a:lstStyle/>
          <a:p>
            <a:r>
              <a:rPr lang="en-US" b="1" cap="all" dirty="0">
                <a:solidFill>
                  <a:srgbClr val="696867"/>
                </a:solidFill>
                <a:latin typeface="Arial" panose="020B0604020202020204" pitchFamily="34" charset="0"/>
                <a:cs typeface="Arial" panose="020B0604020202020204" pitchFamily="34" charset="0"/>
              </a:rPr>
              <a:t>Year 3</a:t>
            </a:r>
          </a:p>
        </p:txBody>
      </p:sp>
      <p:sp>
        <p:nvSpPr>
          <p:cNvPr id="11" name="TextBox 10"/>
          <p:cNvSpPr txBox="1"/>
          <p:nvPr/>
        </p:nvSpPr>
        <p:spPr>
          <a:xfrm>
            <a:off x="6400800" y="5726668"/>
            <a:ext cx="1066800" cy="369332"/>
          </a:xfrm>
          <a:prstGeom prst="rect">
            <a:avLst/>
          </a:prstGeom>
          <a:noFill/>
        </p:spPr>
        <p:txBody>
          <a:bodyPr wrap="square" rtlCol="0">
            <a:spAutoFit/>
          </a:bodyPr>
          <a:lstStyle/>
          <a:p>
            <a:r>
              <a:rPr lang="en-US" b="1" cap="all" dirty="0">
                <a:solidFill>
                  <a:srgbClr val="696867"/>
                </a:solidFill>
                <a:latin typeface="Arial" panose="020B0604020202020204" pitchFamily="34" charset="0"/>
                <a:cs typeface="Arial" panose="020B0604020202020204" pitchFamily="34" charset="0"/>
              </a:rPr>
              <a:t>Year 4</a:t>
            </a:r>
          </a:p>
        </p:txBody>
      </p:sp>
      <p:sp>
        <p:nvSpPr>
          <p:cNvPr id="13" name="AutoShape 62"/>
          <p:cNvSpPr>
            <a:spLocks noChangeArrowheads="1"/>
          </p:cNvSpPr>
          <p:nvPr/>
        </p:nvSpPr>
        <p:spPr bwMode="auto">
          <a:xfrm rot="2670584">
            <a:off x="-392879" y="1626726"/>
            <a:ext cx="3841520" cy="1834740"/>
          </a:xfrm>
          <a:prstGeom prst="rightArrow">
            <a:avLst>
              <a:gd name="adj1" fmla="val 50000"/>
              <a:gd name="adj2" fmla="val 51852"/>
            </a:avLst>
          </a:prstGeom>
          <a:solidFill>
            <a:srgbClr val="696867"/>
          </a:solidFill>
          <a:ln w="12700">
            <a:noFill/>
            <a:miter lim="800000"/>
            <a:headEnd type="none" w="sm" len="sm"/>
            <a:tailEnd type="none" w="sm" len="sm"/>
          </a:ln>
        </p:spPr>
        <p:txBody>
          <a:bodyPr wrap="none" anchor="ctr"/>
          <a:lstStyle/>
          <a:p>
            <a:pPr algn="ctr" eaLnBrk="0" fontAlgn="base" hangingPunct="0">
              <a:spcBef>
                <a:spcPct val="0"/>
              </a:spcBef>
              <a:spcAft>
                <a:spcPct val="0"/>
              </a:spcAft>
            </a:pPr>
            <a:r>
              <a:rPr lang="en-US" b="1" dirty="0">
                <a:solidFill>
                  <a:schemeClr val="bg1"/>
                </a:solidFill>
                <a:latin typeface="Arial" panose="020B0604020202020204" pitchFamily="34" charset="0"/>
                <a:cs typeface="Arial" panose="020B0604020202020204" pitchFamily="34" charset="0"/>
              </a:rPr>
              <a:t>Identify problems and </a:t>
            </a:r>
          </a:p>
          <a:p>
            <a:pPr algn="ctr" eaLnBrk="0" fontAlgn="base" hangingPunct="0">
              <a:spcBef>
                <a:spcPct val="0"/>
              </a:spcBef>
              <a:spcAft>
                <a:spcPct val="0"/>
              </a:spcAft>
            </a:pPr>
            <a:r>
              <a:rPr lang="en-US" b="1" dirty="0">
                <a:solidFill>
                  <a:schemeClr val="bg1"/>
                </a:solidFill>
                <a:latin typeface="Arial" panose="020B0604020202020204" pitchFamily="34" charset="0"/>
                <a:cs typeface="Arial" panose="020B0604020202020204" pitchFamily="34" charset="0"/>
              </a:rPr>
              <a:t>progress toward achieving</a:t>
            </a:r>
          </a:p>
          <a:p>
            <a:pPr algn="ctr" eaLnBrk="0" fontAlgn="base" hangingPunct="0">
              <a:spcBef>
                <a:spcPct val="0"/>
              </a:spcBef>
              <a:spcAft>
                <a:spcPct val="0"/>
              </a:spcAft>
            </a:pPr>
            <a:r>
              <a:rPr lang="en-US" b="1" dirty="0">
                <a:solidFill>
                  <a:schemeClr val="bg1"/>
                </a:solidFill>
                <a:latin typeface="Arial" panose="020B0604020202020204" pitchFamily="34" charset="0"/>
                <a:cs typeface="Arial" panose="020B0604020202020204" pitchFamily="34" charset="0"/>
              </a:rPr>
              <a:t>the desired outcome</a:t>
            </a:r>
          </a:p>
        </p:txBody>
      </p:sp>
      <p:sp>
        <p:nvSpPr>
          <p:cNvPr id="17" name="Rounded Rectangular Callout 16"/>
          <p:cNvSpPr/>
          <p:nvPr/>
        </p:nvSpPr>
        <p:spPr>
          <a:xfrm>
            <a:off x="3596038" y="3851736"/>
            <a:ext cx="2087562" cy="1174750"/>
          </a:xfrm>
          <a:prstGeom prst="wedgeRoundRectCallout">
            <a:avLst>
              <a:gd name="adj1" fmla="val -81291"/>
              <a:gd name="adj2" fmla="val -62132"/>
              <a:gd name="adj3" fmla="val 16667"/>
            </a:avLst>
          </a:prstGeom>
          <a:solidFill>
            <a:srgbClr val="696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b="1" dirty="0">
                <a:solidFill>
                  <a:schemeClr val="bg1"/>
                </a:solidFill>
                <a:latin typeface="Arial" panose="020B0604020202020204" pitchFamily="34" charset="0"/>
                <a:cs typeface="Arial" panose="020B0604020202020204" pitchFamily="34" charset="0"/>
              </a:rPr>
              <a:t>Enables programs to be proactive.</a:t>
            </a:r>
          </a:p>
        </p:txBody>
      </p:sp>
      <p:sp>
        <p:nvSpPr>
          <p:cNvPr id="18" name="Rounded Rectangular Callout 17"/>
          <p:cNvSpPr/>
          <p:nvPr/>
        </p:nvSpPr>
        <p:spPr>
          <a:xfrm>
            <a:off x="6669894" y="3062900"/>
            <a:ext cx="2087562" cy="1174750"/>
          </a:xfrm>
          <a:prstGeom prst="wedgeRoundRectCallout">
            <a:avLst>
              <a:gd name="adj1" fmla="val -52525"/>
              <a:gd name="adj2" fmla="val -130676"/>
              <a:gd name="adj3" fmla="val 16667"/>
            </a:avLst>
          </a:prstGeom>
          <a:solidFill>
            <a:srgbClr val="696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b="1" dirty="0">
                <a:solidFill>
                  <a:schemeClr val="bg1"/>
                </a:solidFill>
                <a:latin typeface="Arial" panose="020B0604020202020204" pitchFamily="34" charset="0"/>
                <a:cs typeface="Arial" panose="020B0604020202020204" pitchFamily="34" charset="0"/>
              </a:rPr>
              <a:t>Enables programs to be reactive.</a:t>
            </a:r>
          </a:p>
        </p:txBody>
      </p:sp>
      <p:sp>
        <p:nvSpPr>
          <p:cNvPr id="19" name="AutoShape 63"/>
          <p:cNvSpPr>
            <a:spLocks noChangeArrowheads="1"/>
          </p:cNvSpPr>
          <p:nvPr/>
        </p:nvSpPr>
        <p:spPr bwMode="auto">
          <a:xfrm rot="1806386">
            <a:off x="3639173" y="259093"/>
            <a:ext cx="3087443" cy="2010158"/>
          </a:xfrm>
          <a:prstGeom prst="rightArrow">
            <a:avLst>
              <a:gd name="adj1" fmla="val 50000"/>
              <a:gd name="adj2" fmla="val 55556"/>
            </a:avLst>
          </a:prstGeom>
          <a:solidFill>
            <a:srgbClr val="696867"/>
          </a:solidFill>
          <a:ln w="12700">
            <a:noFill/>
            <a:miter lim="800000"/>
            <a:headEnd type="none" w="sm" len="sm"/>
            <a:tailEnd type="none" w="sm" len="sm"/>
          </a:ln>
        </p:spPr>
        <p:txBody>
          <a:bodyPr wrap="none" anchor="ctr"/>
          <a:lstStyle/>
          <a:p>
            <a:pPr algn="ctr" eaLnBrk="0" fontAlgn="base" hangingPunct="0">
              <a:spcBef>
                <a:spcPct val="0"/>
              </a:spcBef>
              <a:spcAft>
                <a:spcPct val="0"/>
              </a:spcAft>
            </a:pPr>
            <a:r>
              <a:rPr lang="en-US" sz="1400" b="1" dirty="0">
                <a:solidFill>
                  <a:schemeClr val="bg1"/>
                </a:solidFill>
                <a:latin typeface="Arial" panose="020B0604020202020204" pitchFamily="34" charset="0"/>
                <a:cs typeface="Arial" panose="020B0604020202020204" pitchFamily="34" charset="0"/>
              </a:rPr>
              <a:t>Level of success at reaching </a:t>
            </a:r>
          </a:p>
          <a:p>
            <a:pPr algn="ctr" eaLnBrk="0" fontAlgn="base" hangingPunct="0">
              <a:spcBef>
                <a:spcPct val="0"/>
              </a:spcBef>
              <a:spcAft>
                <a:spcPct val="0"/>
              </a:spcAft>
            </a:pPr>
            <a:r>
              <a:rPr lang="en-US" sz="1400" b="1" dirty="0">
                <a:solidFill>
                  <a:schemeClr val="bg1"/>
                </a:solidFill>
                <a:latin typeface="Arial" panose="020B0604020202020204" pitchFamily="34" charset="0"/>
                <a:cs typeface="Arial" panose="020B0604020202020204" pitchFamily="34" charset="0"/>
              </a:rPr>
              <a:t>the desired outcome</a:t>
            </a:r>
          </a:p>
        </p:txBody>
      </p:sp>
      <p:sp>
        <p:nvSpPr>
          <p:cNvPr id="4" name="Right Arrow 3"/>
          <p:cNvSpPr/>
          <p:nvPr/>
        </p:nvSpPr>
        <p:spPr>
          <a:xfrm rot="19478484">
            <a:off x="1819845" y="4949837"/>
            <a:ext cx="2047164" cy="884923"/>
          </a:xfrm>
          <a:prstGeom prst="rightArrow">
            <a:avLst/>
          </a:prstGeom>
          <a:solidFill>
            <a:schemeClr val="bg1"/>
          </a:solidFill>
          <a:ln>
            <a:solidFill>
              <a:srgbClr val="696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6C2C"/>
                </a:solidFill>
              </a:rPr>
              <a:t>Formative</a:t>
            </a:r>
          </a:p>
        </p:txBody>
      </p:sp>
      <p:sp>
        <p:nvSpPr>
          <p:cNvPr id="20" name="Right Arrow 19"/>
          <p:cNvSpPr/>
          <p:nvPr/>
        </p:nvSpPr>
        <p:spPr>
          <a:xfrm rot="19344065">
            <a:off x="5706953" y="4395824"/>
            <a:ext cx="2098450" cy="884923"/>
          </a:xfrm>
          <a:prstGeom prst="rightArrow">
            <a:avLst/>
          </a:prstGeom>
          <a:solidFill>
            <a:schemeClr val="bg1"/>
          </a:solidFill>
          <a:ln>
            <a:solidFill>
              <a:srgbClr val="696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6C2C"/>
                </a:solidFill>
              </a:rPr>
              <a:t>Summative</a:t>
            </a:r>
          </a:p>
        </p:txBody>
      </p:sp>
    </p:spTree>
    <p:extLst>
      <p:ext uri="{BB962C8B-B14F-4D97-AF65-F5344CB8AC3E}">
        <p14:creationId xmlns:p14="http://schemas.microsoft.com/office/powerpoint/2010/main" val="349759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utoUpdateAnimBg="0"/>
      <p:bldP spid="17" grpId="0" animBg="1"/>
      <p:bldP spid="18" grpId="0" animBg="1"/>
      <p:bldP spid="19" grpId="0" animBg="1" autoUpdateAnimBg="0"/>
      <p:bldP spid="4"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pPr marL="36512" lvl="0" indent="0">
              <a:buNone/>
            </a:pPr>
            <a:r>
              <a:rPr lang="en-US" sz="3600" dirty="0">
                <a:solidFill>
                  <a:schemeClr val="bg1"/>
                </a:solidFill>
                <a:latin typeface="Campton Medium" panose="00000600000000000000" pitchFamily="50" charset="0"/>
              </a:rPr>
              <a:t>Learning is an active process (importance of students active involvement in their own learning)</a:t>
            </a:r>
          </a:p>
          <a:p>
            <a:pPr marL="36512" indent="0">
              <a:buNone/>
            </a:pPr>
            <a:endParaRPr lang="en-US" dirty="0">
              <a:solidFill>
                <a:schemeClr val="bg1"/>
              </a:solidFill>
            </a:endParaRPr>
          </a:p>
          <a:p>
            <a:pPr marL="36512" indent="0">
              <a:buNone/>
            </a:pPr>
            <a:r>
              <a:rPr lang="en-US" sz="3600" dirty="0">
                <a:solidFill>
                  <a:schemeClr val="bg1"/>
                </a:solidFill>
                <a:latin typeface="Campton Medium" panose="00000600000000000000" pitchFamily="50" charset="0"/>
              </a:rPr>
              <a:t>Learners perform better when expectations for their learning is clear</a:t>
            </a:r>
          </a:p>
          <a:p>
            <a:endParaRPr lang="en-US" dirty="0">
              <a:solidFill>
                <a:schemeClr val="bg1"/>
              </a:solidFill>
            </a:endParaRPr>
          </a:p>
        </p:txBody>
      </p:sp>
      <p:sp>
        <p:nvSpPr>
          <p:cNvPr id="5" name="Text Placeholder 4"/>
          <p:cNvSpPr>
            <a:spLocks noGrp="1"/>
          </p:cNvSpPr>
          <p:nvPr>
            <p:ph type="body" sz="quarter" idx="11"/>
          </p:nvPr>
        </p:nvSpPr>
        <p:spPr/>
        <p:txBody>
          <a:bodyPr/>
          <a:lstStyle/>
          <a:p>
            <a:pPr lvl="0">
              <a:spcBef>
                <a:spcPts val="0"/>
              </a:spcBef>
            </a:pPr>
            <a:r>
              <a:rPr lang="en-US" b="0" dirty="0">
                <a:solidFill>
                  <a:srgbClr val="FF6C2C"/>
                </a:solidFill>
                <a:latin typeface="Campton Medium" panose="00000600000000000000" pitchFamily="50" charset="0"/>
                <a:cs typeface="+mn-cs"/>
              </a:rPr>
              <a:t>Students Learn Best When:</a:t>
            </a:r>
          </a:p>
          <a:p>
            <a:endParaRPr lang="en-US" dirty="0"/>
          </a:p>
        </p:txBody>
      </p:sp>
    </p:spTree>
    <p:extLst>
      <p:ext uri="{BB962C8B-B14F-4D97-AF65-F5344CB8AC3E}">
        <p14:creationId xmlns:p14="http://schemas.microsoft.com/office/powerpoint/2010/main" val="522541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0" lvl="0" indent="0">
              <a:lnSpc>
                <a:spcPct val="90000"/>
              </a:lnSpc>
              <a:spcBef>
                <a:spcPts val="1000"/>
              </a:spcBef>
              <a:spcAft>
                <a:spcPts val="0"/>
              </a:spcAft>
              <a:buClr>
                <a:srgbClr val="C00000"/>
              </a:buClr>
              <a:buSzTx/>
              <a:buNone/>
            </a:pPr>
            <a:endParaRPr lang="en-US" sz="3600" dirty="0">
              <a:solidFill>
                <a:srgbClr val="696867"/>
              </a:solidFill>
              <a:latin typeface="Campton Medium" panose="00000600000000000000" pitchFamily="50" charset="0"/>
              <a:cs typeface="+mn-cs"/>
            </a:endParaRPr>
          </a:p>
          <a:p>
            <a:pPr marL="0" lvl="0" indent="0">
              <a:lnSpc>
                <a:spcPct val="90000"/>
              </a:lnSpc>
              <a:spcBef>
                <a:spcPts val="1000"/>
              </a:spcBef>
              <a:spcAft>
                <a:spcPts val="0"/>
              </a:spcAft>
              <a:buClr>
                <a:srgbClr val="C00000"/>
              </a:buClr>
              <a:buSzTx/>
              <a:buNone/>
            </a:pPr>
            <a:endParaRPr lang="en-US" dirty="0">
              <a:solidFill>
                <a:srgbClr val="696867"/>
              </a:solidFill>
              <a:latin typeface="Campton Medium" panose="00000600000000000000" pitchFamily="50" charset="0"/>
              <a:cs typeface="+mn-cs"/>
            </a:endParaRPr>
          </a:p>
          <a:p>
            <a:pPr marL="0" lvl="0" indent="0">
              <a:lnSpc>
                <a:spcPct val="90000"/>
              </a:lnSpc>
              <a:spcBef>
                <a:spcPts val="1000"/>
              </a:spcBef>
              <a:spcAft>
                <a:spcPts val="0"/>
              </a:spcAft>
              <a:buClr>
                <a:srgbClr val="C00000"/>
              </a:buClr>
              <a:buSzTx/>
              <a:buNone/>
            </a:pPr>
            <a:r>
              <a:rPr lang="en-US" sz="3600" dirty="0">
                <a:solidFill>
                  <a:srgbClr val="696867"/>
                </a:solidFill>
                <a:latin typeface="Campton Medium" panose="00000600000000000000" pitchFamily="50" charset="0"/>
                <a:cs typeface="+mn-cs"/>
              </a:rPr>
              <a:t>The absence of a common language impedes the ability to engage in meaningful conversations</a:t>
            </a:r>
          </a:p>
          <a:p>
            <a:endParaRPr lang="en-US" dirty="0">
              <a:solidFill>
                <a:srgbClr val="696867"/>
              </a:solidFill>
            </a:endParaRPr>
          </a:p>
        </p:txBody>
      </p:sp>
      <p:sp>
        <p:nvSpPr>
          <p:cNvPr id="3" name="Text Placeholder 2"/>
          <p:cNvSpPr>
            <a:spLocks noGrp="1"/>
          </p:cNvSpPr>
          <p:nvPr>
            <p:ph type="body" sz="quarter" idx="11"/>
          </p:nvPr>
        </p:nvSpPr>
        <p:spPr/>
        <p:txBody>
          <a:bodyPr/>
          <a:lstStyle/>
          <a:p>
            <a:r>
              <a:rPr lang="en-US" dirty="0">
                <a:solidFill>
                  <a:srgbClr val="FF6C2C"/>
                </a:solidFill>
                <a:latin typeface="Campton Medium" panose="00000600000000000000" pitchFamily="50" charset="0"/>
              </a:rPr>
              <a:t>Importance of Language</a:t>
            </a:r>
          </a:p>
        </p:txBody>
      </p:sp>
    </p:spTree>
    <p:extLst>
      <p:ext uri="{BB962C8B-B14F-4D97-AF65-F5344CB8AC3E}">
        <p14:creationId xmlns:p14="http://schemas.microsoft.com/office/powerpoint/2010/main" val="1800848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ext Placeholder 12"/>
          <p:cNvSpPr>
            <a:spLocks noGrp="1"/>
          </p:cNvSpPr>
          <p:nvPr>
            <p:ph type="body" sz="quarter" idx="11"/>
          </p:nvPr>
        </p:nvSpPr>
        <p:spPr/>
        <p:txBody>
          <a:bodyPr/>
          <a:lstStyle/>
          <a:p>
            <a:r>
              <a:rPr lang="en-US" dirty="0">
                <a:latin typeface="Campton Medium" panose="00000600000000000000" pitchFamily="50" charset="0"/>
              </a:rPr>
              <a:t>Success</a:t>
            </a:r>
          </a:p>
        </p:txBody>
      </p:sp>
      <p:grpSp>
        <p:nvGrpSpPr>
          <p:cNvPr id="3" name="Group 2"/>
          <p:cNvGrpSpPr/>
          <p:nvPr/>
        </p:nvGrpSpPr>
        <p:grpSpPr>
          <a:xfrm>
            <a:off x="914400" y="3591580"/>
            <a:ext cx="7467600" cy="904220"/>
            <a:chOff x="914400" y="2895600"/>
            <a:chExt cx="7467600" cy="904220"/>
          </a:xfrm>
        </p:grpSpPr>
        <p:cxnSp>
          <p:nvCxnSpPr>
            <p:cNvPr id="19" name="Straight Arrow Connector 18"/>
            <p:cNvCxnSpPr/>
            <p:nvPr/>
          </p:nvCxnSpPr>
          <p:spPr>
            <a:xfrm>
              <a:off x="1066800" y="2895600"/>
              <a:ext cx="7162800" cy="0"/>
            </a:xfrm>
            <a:prstGeom prst="straightConnector1">
              <a:avLst/>
            </a:prstGeom>
            <a:ln w="152400">
              <a:solidFill>
                <a:schemeClr val="bg1"/>
              </a:solidFill>
              <a:headEnd type="oval"/>
              <a:tailEnd type="triangle"/>
            </a:ln>
          </p:spPr>
          <p:style>
            <a:lnRef idx="1">
              <a:schemeClr val="dk1"/>
            </a:lnRef>
            <a:fillRef idx="0">
              <a:schemeClr val="dk1"/>
            </a:fillRef>
            <a:effectRef idx="0">
              <a:schemeClr val="dk1"/>
            </a:effectRef>
            <a:fontRef idx="minor">
              <a:schemeClr val="tx1"/>
            </a:fontRef>
          </p:style>
        </p:cxnSp>
        <p:sp>
          <p:nvSpPr>
            <p:cNvPr id="24" name="TextBox 23"/>
            <p:cNvSpPr txBox="1"/>
            <p:nvPr/>
          </p:nvSpPr>
          <p:spPr>
            <a:xfrm>
              <a:off x="914400" y="3276600"/>
              <a:ext cx="762000" cy="523220"/>
            </a:xfrm>
            <a:prstGeom prst="rect">
              <a:avLst/>
            </a:prstGeom>
            <a:noFill/>
          </p:spPr>
          <p:txBody>
            <a:bodyPr wrap="square" rtlCol="0">
              <a:spAutoFit/>
            </a:bodyPr>
            <a:lstStyle/>
            <a:p>
              <a:r>
                <a:rPr lang="en-US" sz="2800" dirty="0">
                  <a:solidFill>
                    <a:schemeClr val="bg1"/>
                  </a:solidFill>
                </a:rPr>
                <a:t>A</a:t>
              </a:r>
            </a:p>
          </p:txBody>
        </p:sp>
        <p:sp>
          <p:nvSpPr>
            <p:cNvPr id="26" name="TextBox 25"/>
            <p:cNvSpPr txBox="1"/>
            <p:nvPr/>
          </p:nvSpPr>
          <p:spPr>
            <a:xfrm>
              <a:off x="7620000" y="3276600"/>
              <a:ext cx="762000" cy="523220"/>
            </a:xfrm>
            <a:prstGeom prst="rect">
              <a:avLst/>
            </a:prstGeom>
            <a:noFill/>
          </p:spPr>
          <p:txBody>
            <a:bodyPr wrap="square" rtlCol="0">
              <a:spAutoFit/>
            </a:bodyPr>
            <a:lstStyle/>
            <a:p>
              <a:r>
                <a:rPr lang="en-US" sz="2800" dirty="0">
                  <a:solidFill>
                    <a:schemeClr val="bg1"/>
                  </a:solidFill>
                </a:rPr>
                <a:t>B</a:t>
              </a:r>
            </a:p>
          </p:txBody>
        </p:sp>
      </p:grpSp>
      <p:sp>
        <p:nvSpPr>
          <p:cNvPr id="4" name="TextBox 3"/>
          <p:cNvSpPr txBox="1"/>
          <p:nvPr/>
        </p:nvSpPr>
        <p:spPr>
          <a:xfrm>
            <a:off x="2438400" y="0"/>
            <a:ext cx="1066800" cy="1323439"/>
          </a:xfrm>
          <a:prstGeom prst="rect">
            <a:avLst/>
          </a:prstGeom>
          <a:noFill/>
        </p:spPr>
        <p:txBody>
          <a:bodyPr wrap="square" rtlCol="0">
            <a:spAutoFit/>
          </a:bodyPr>
          <a:lstStyle/>
          <a:p>
            <a:r>
              <a:rPr lang="en-US" sz="8000" dirty="0">
                <a:solidFill>
                  <a:srgbClr val="FF6C2C"/>
                </a:solidFill>
                <a:latin typeface="Campton Medium" panose="00000600000000000000" pitchFamily="50" charset="0"/>
              </a:rPr>
              <a:t>?</a:t>
            </a:r>
            <a:endParaRPr lang="en-US" sz="8000" dirty="0">
              <a:solidFill>
                <a:srgbClr val="FF6C2C"/>
              </a:solidFill>
              <a:latin typeface="Cambria"/>
              <a:cs typeface="Cambria"/>
            </a:endParaRPr>
          </a:p>
        </p:txBody>
      </p:sp>
    </p:spTree>
    <p:extLst>
      <p:ext uri="{BB962C8B-B14F-4D97-AF65-F5344CB8AC3E}">
        <p14:creationId xmlns:p14="http://schemas.microsoft.com/office/powerpoint/2010/main" val="167648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36512" indent="0">
              <a:buNone/>
            </a:pPr>
            <a:endParaRPr lang="en-US" sz="3600" dirty="0">
              <a:solidFill>
                <a:schemeClr val="bg1"/>
              </a:solidFill>
              <a:latin typeface="Campton Medium" panose="00000600000000000000" pitchFamily="50" charset="0"/>
            </a:endParaRPr>
          </a:p>
          <a:p>
            <a:pPr marL="36512" indent="0">
              <a:buNone/>
            </a:pPr>
            <a:endParaRPr lang="en-US" sz="1400" dirty="0">
              <a:solidFill>
                <a:schemeClr val="bg1"/>
              </a:solidFill>
              <a:latin typeface="Campton Medium" panose="00000600000000000000" pitchFamily="50" charset="0"/>
            </a:endParaRPr>
          </a:p>
          <a:p>
            <a:pPr marL="36512" indent="0">
              <a:buNone/>
            </a:pPr>
            <a:r>
              <a:rPr lang="en-US" sz="3600" dirty="0">
                <a:solidFill>
                  <a:schemeClr val="bg1"/>
                </a:solidFill>
                <a:latin typeface="Campton Medium" panose="00000600000000000000" pitchFamily="50" charset="0"/>
              </a:rPr>
              <a:t>There is no common language in higher education around outcomes assessment </a:t>
            </a:r>
          </a:p>
          <a:p>
            <a:endParaRPr lang="en-US" dirty="0">
              <a:solidFill>
                <a:schemeClr val="bg1"/>
              </a:solidFill>
            </a:endParaRPr>
          </a:p>
        </p:txBody>
      </p:sp>
      <p:sp>
        <p:nvSpPr>
          <p:cNvPr id="3" name="Text Placeholder 2"/>
          <p:cNvSpPr>
            <a:spLocks noGrp="1"/>
          </p:cNvSpPr>
          <p:nvPr>
            <p:ph type="body" sz="quarter" idx="11"/>
          </p:nvPr>
        </p:nvSpPr>
        <p:spPr/>
        <p:txBody>
          <a:bodyPr/>
          <a:lstStyle/>
          <a:p>
            <a:pPr lvl="0"/>
            <a:r>
              <a:rPr lang="en-US" dirty="0">
                <a:solidFill>
                  <a:srgbClr val="FF6C2C"/>
                </a:solidFill>
                <a:latin typeface="Campton Medium" panose="00000600000000000000" pitchFamily="50" charset="0"/>
              </a:rPr>
              <a:t>Importance of Language</a:t>
            </a:r>
          </a:p>
          <a:p>
            <a:endParaRPr lang="en-US" dirty="0"/>
          </a:p>
          <a:p>
            <a:endParaRPr lang="en-US" sz="2400" dirty="0"/>
          </a:p>
          <a:p>
            <a:endParaRPr lang="en-US" dirty="0"/>
          </a:p>
        </p:txBody>
      </p:sp>
    </p:spTree>
    <p:extLst>
      <p:ext uri="{BB962C8B-B14F-4D97-AF65-F5344CB8AC3E}">
        <p14:creationId xmlns:p14="http://schemas.microsoft.com/office/powerpoint/2010/main" val="3964794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graphicFrame>
        <p:nvGraphicFramePr>
          <p:cNvPr id="1009705" name="Group 41"/>
          <p:cNvGraphicFramePr>
            <a:graphicFrameLocks noGrp="1"/>
          </p:cNvGraphicFramePr>
          <p:nvPr>
            <p:ph type="tbl" idx="1"/>
            <p:extLst>
              <p:ext uri="{D42A27DB-BD31-4B8C-83A1-F6EECF244321}">
                <p14:modId xmlns:p14="http://schemas.microsoft.com/office/powerpoint/2010/main" val="3890698679"/>
              </p:ext>
            </p:extLst>
          </p:nvPr>
        </p:nvGraphicFramePr>
        <p:xfrm>
          <a:off x="0" y="12703"/>
          <a:ext cx="9144000" cy="6845296"/>
        </p:xfrm>
        <a:graphic>
          <a:graphicData uri="http://schemas.openxmlformats.org/drawingml/2006/table">
            <a:tbl>
              <a:tblPr/>
              <a:tblGrid>
                <a:gridCol w="4267200">
                  <a:extLst>
                    <a:ext uri="{9D8B030D-6E8A-4147-A177-3AD203B41FA5}">
                      <a16:colId xmlns:a16="http://schemas.microsoft.com/office/drawing/2014/main" val="20000"/>
                    </a:ext>
                  </a:extLst>
                </a:gridCol>
                <a:gridCol w="4876800">
                  <a:extLst>
                    <a:ext uri="{9D8B030D-6E8A-4147-A177-3AD203B41FA5}">
                      <a16:colId xmlns:a16="http://schemas.microsoft.com/office/drawing/2014/main" val="20001"/>
                    </a:ext>
                  </a:extLst>
                </a:gridCol>
              </a:tblGrid>
              <a:tr h="892957">
                <a:tc>
                  <a:txBody>
                    <a:bodyPr/>
                    <a:lstStyle/>
                    <a:p>
                      <a:pPr marL="0" marR="0" lvl="0" indent="0" algn="ctr" defTabSz="914400" rtl="0" eaLnBrk="0" fontAlgn="base" latinLnBrk="0" hangingPunct="0">
                        <a:lnSpc>
                          <a:spcPct val="100000"/>
                        </a:lnSpc>
                        <a:spcBef>
                          <a:spcPct val="20000"/>
                        </a:spcBef>
                        <a:spcAft>
                          <a:spcPct val="0"/>
                        </a:spcAft>
                        <a:buClr>
                          <a:srgbClr val="800000"/>
                        </a:buClr>
                        <a:buSzTx/>
                        <a:buFont typeface="Wingdings" pitchFamily="2" charset="2"/>
                        <a:buNone/>
                        <a:tabLst/>
                      </a:pPr>
                      <a:endParaRPr kumimoji="0" lang="en-US" sz="800" b="0" i="0" u="none" strike="noStrike" cap="all" normalizeH="0" baseline="0" dirty="0">
                        <a:ln>
                          <a:noFill/>
                        </a:ln>
                        <a:solidFill>
                          <a:schemeClr val="bg1"/>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
                          <a:srgbClr val="800000"/>
                        </a:buClr>
                        <a:buSzTx/>
                        <a:buFont typeface="Wingdings" pitchFamily="2" charset="2"/>
                        <a:buNone/>
                        <a:tabLst/>
                      </a:pPr>
                      <a:endParaRPr kumimoji="0" lang="en-US" sz="800" b="0" i="0" u="none" strike="noStrike" cap="all" normalizeH="0" baseline="0" dirty="0">
                        <a:ln>
                          <a:noFill/>
                        </a:ln>
                        <a:solidFill>
                          <a:schemeClr val="bg1"/>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ts val="2200"/>
                        </a:lnSpc>
                        <a:spcBef>
                          <a:spcPts val="0"/>
                        </a:spcBef>
                        <a:spcAft>
                          <a:spcPct val="0"/>
                        </a:spcAft>
                        <a:buClr>
                          <a:srgbClr val="800000"/>
                        </a:buClr>
                        <a:buSzTx/>
                        <a:buFont typeface="Wingdings" pitchFamily="2" charset="2"/>
                        <a:buNone/>
                        <a:tabLst/>
                      </a:pPr>
                      <a:r>
                        <a:rPr kumimoji="0" lang="en-US" sz="2800" b="1" i="0" u="none" strike="noStrike" cap="all" normalizeH="0" baseline="0" dirty="0">
                          <a:ln>
                            <a:noFill/>
                          </a:ln>
                          <a:solidFill>
                            <a:schemeClr val="bg1"/>
                          </a:solidFill>
                          <a:effectLst/>
                          <a:latin typeface="Campton Medium" panose="00000600000000000000" pitchFamily="50" charset="0"/>
                          <a:cs typeface="Arial" panose="020B0604020202020204" pitchFamily="34" charset="0"/>
                        </a:rPr>
                        <a:t>ASSESSMENT Terms</a:t>
                      </a: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696867"/>
                    </a:solidFill>
                  </a:tcPr>
                </a:tc>
                <a:tc>
                  <a:txBody>
                    <a:bodyPr/>
                    <a:lstStyle/>
                    <a:p>
                      <a:pPr marL="0" marR="0" lvl="0" indent="0" algn="ctr" defTabSz="914400" rtl="0" eaLnBrk="0" fontAlgn="base" latinLnBrk="0" hangingPunct="0">
                        <a:lnSpc>
                          <a:spcPct val="100000"/>
                        </a:lnSpc>
                        <a:spcBef>
                          <a:spcPct val="20000"/>
                        </a:spcBef>
                        <a:spcAft>
                          <a:spcPct val="0"/>
                        </a:spcAft>
                        <a:buClr>
                          <a:srgbClr val="800000"/>
                        </a:buClr>
                        <a:buSzTx/>
                        <a:buFont typeface="Wingdings" pitchFamily="2" charset="2"/>
                        <a:buNone/>
                        <a:tabLst/>
                      </a:pPr>
                      <a:r>
                        <a:rPr kumimoji="0" lang="en-US" sz="2800" b="1" i="0" u="none" strike="noStrike" cap="all" normalizeH="0" baseline="0" dirty="0">
                          <a:ln>
                            <a:noFill/>
                          </a:ln>
                          <a:solidFill>
                            <a:schemeClr val="bg1"/>
                          </a:solidFill>
                          <a:effectLst/>
                          <a:latin typeface="Campton Medium" panose="00000600000000000000" pitchFamily="50" charset="0"/>
                          <a:cs typeface="Arial" panose="020B0604020202020204" pitchFamily="34" charset="0"/>
                        </a:rPr>
                        <a:t>Other possible terms for the same concept</a:t>
                      </a:r>
                    </a:p>
                  </a:txBody>
                  <a:tcPr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696867"/>
                    </a:solidFill>
                  </a:tcPr>
                </a:tc>
                <a:extLst>
                  <a:ext uri="{0D108BD9-81ED-4DB2-BD59-A6C34878D82A}">
                    <a16:rowId xmlns:a16="http://schemas.microsoft.com/office/drawing/2014/main" val="10000"/>
                  </a:ext>
                </a:extLst>
              </a:tr>
              <a:tr h="1111394">
                <a:tc>
                  <a:txBody>
                    <a:bodyPr/>
                    <a:lstStyle/>
                    <a:p>
                      <a:pPr marL="0" marR="0" lvl="0" indent="0" algn="ctr" defTabSz="914400" rtl="0" eaLnBrk="0" fontAlgn="base" latinLnBrk="0" hangingPunct="0">
                        <a:lnSpc>
                          <a:spcPct val="100000"/>
                        </a:lnSpc>
                        <a:spcBef>
                          <a:spcPct val="20000"/>
                        </a:spcBef>
                        <a:spcAft>
                          <a:spcPct val="0"/>
                        </a:spcAft>
                        <a:buClr>
                          <a:srgbClr val="C60000"/>
                        </a:buClr>
                        <a:buSzPct val="90000"/>
                        <a:buFont typeface="Wingdings" pitchFamily="2" charset="2"/>
                        <a:buNone/>
                        <a:tabLst/>
                      </a:pPr>
                      <a:r>
                        <a:rPr kumimoji="0" lang="en-US" sz="2800" b="0" i="0" u="none" strike="noStrike" cap="none" normalizeH="0" baseline="0" dirty="0">
                          <a:ln>
                            <a:noFill/>
                          </a:ln>
                          <a:solidFill>
                            <a:srgbClr val="696867"/>
                          </a:solidFill>
                          <a:effectLst/>
                          <a:latin typeface="Campton Light" panose="00000500000000000000" pitchFamily="50" charset="0"/>
                          <a:cs typeface="Arial" panose="020B0604020202020204" pitchFamily="34" charset="0"/>
                        </a:rPr>
                        <a:t>Program Educational Objectives</a:t>
                      </a:r>
                    </a:p>
                  </a:txBody>
                  <a:tcPr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2800" b="0" kern="1200" baseline="0" dirty="0">
                          <a:solidFill>
                            <a:srgbClr val="696867"/>
                          </a:solidFill>
                          <a:latin typeface="Campton Light" panose="00000500000000000000" pitchFamily="50" charset="0"/>
                          <a:ea typeface="+mn-ea"/>
                          <a:cs typeface="Arial" panose="020B0604020202020204" pitchFamily="34" charset="0"/>
                        </a:rPr>
                        <a:t>Goals, Outcomes,  Purpose, Mission, etc.</a:t>
                      </a:r>
                    </a:p>
                  </a:txBody>
                  <a:tcPr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6228">
                <a:tc>
                  <a:txBody>
                    <a:bodyPr/>
                    <a:lstStyle/>
                    <a:p>
                      <a:pPr marL="0" marR="0" lvl="0" indent="0" algn="ctr" defTabSz="914400" rtl="0" eaLnBrk="0" fontAlgn="base" latinLnBrk="0" hangingPunct="0">
                        <a:lnSpc>
                          <a:spcPct val="100000"/>
                        </a:lnSpc>
                        <a:spcBef>
                          <a:spcPct val="20000"/>
                        </a:spcBef>
                        <a:spcAft>
                          <a:spcPct val="0"/>
                        </a:spcAft>
                        <a:buClr>
                          <a:srgbClr val="C60000"/>
                        </a:buClr>
                        <a:buSzPct val="90000"/>
                        <a:buFont typeface="Wingdings" pitchFamily="2" charset="2"/>
                        <a:buNone/>
                        <a:tabLst/>
                      </a:pPr>
                      <a:r>
                        <a:rPr kumimoji="0" lang="en-US" sz="2800" b="0" i="0" u="none" strike="noStrike" cap="none" normalizeH="0" baseline="0" dirty="0">
                          <a:ln>
                            <a:noFill/>
                          </a:ln>
                          <a:solidFill>
                            <a:srgbClr val="696867"/>
                          </a:solidFill>
                          <a:effectLst/>
                          <a:latin typeface="Campton Light" panose="00000500000000000000" pitchFamily="50" charset="0"/>
                          <a:cs typeface="Arial" panose="020B0604020202020204" pitchFamily="34" charset="0"/>
                        </a:rPr>
                        <a:t>Student Outcomes</a:t>
                      </a:r>
                    </a:p>
                  </a:txBody>
                  <a:tcPr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kumimoji="0" lang="en-US" sz="2800" b="0" i="0" u="none" strike="noStrike" cap="none" normalizeH="0" baseline="0" dirty="0">
                          <a:ln>
                            <a:noFill/>
                          </a:ln>
                          <a:solidFill>
                            <a:srgbClr val="696867"/>
                          </a:solidFill>
                          <a:effectLst/>
                          <a:latin typeface="Campton Light" panose="00000500000000000000" pitchFamily="50" charset="0"/>
                          <a:cs typeface="Arial" panose="020B0604020202020204" pitchFamily="34" charset="0"/>
                        </a:rPr>
                        <a:t>Goals, Objectives, Competencies, Standards, etc.</a:t>
                      </a:r>
                    </a:p>
                  </a:txBody>
                  <a:tcPr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699499">
                <a:tc>
                  <a:txBody>
                    <a:bodyPr/>
                    <a:lstStyle/>
                    <a:p>
                      <a:pPr marL="0" marR="0" lvl="0" indent="0" algn="ctr" defTabSz="914400" rtl="0" eaLnBrk="0" fontAlgn="base" latinLnBrk="0" hangingPunct="0">
                        <a:lnSpc>
                          <a:spcPct val="100000"/>
                        </a:lnSpc>
                        <a:spcBef>
                          <a:spcPct val="20000"/>
                        </a:spcBef>
                        <a:spcAft>
                          <a:spcPct val="0"/>
                        </a:spcAft>
                        <a:buClr>
                          <a:srgbClr val="C60000"/>
                        </a:buClr>
                        <a:buSzPct val="90000"/>
                        <a:buFont typeface="Wingdings" pitchFamily="2" charset="2"/>
                        <a:buNone/>
                        <a:tabLst/>
                      </a:pPr>
                      <a:r>
                        <a:rPr kumimoji="0" lang="en-US" sz="2800" b="0" i="0" u="none" strike="noStrike" cap="none" normalizeH="0" baseline="0" dirty="0">
                          <a:ln>
                            <a:noFill/>
                          </a:ln>
                          <a:solidFill>
                            <a:srgbClr val="696867"/>
                          </a:solidFill>
                          <a:effectLst/>
                          <a:latin typeface="Campton Light" panose="00000500000000000000" pitchFamily="50" charset="0"/>
                          <a:cs typeface="Arial" panose="020B0604020202020204" pitchFamily="34" charset="0"/>
                        </a:rPr>
                        <a:t>Performance Indicators</a:t>
                      </a:r>
                    </a:p>
                  </a:txBody>
                  <a:tcPr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C60000"/>
                        </a:buClr>
                        <a:buSzPct val="90000"/>
                        <a:buFont typeface="Wingdings" pitchFamily="2" charset="2"/>
                        <a:buNone/>
                        <a:tabLst/>
                      </a:pPr>
                      <a:r>
                        <a:rPr kumimoji="0" lang="en-US" sz="2800" b="0" i="0" u="none" strike="noStrike" cap="none" normalizeH="0" baseline="0" dirty="0">
                          <a:ln>
                            <a:noFill/>
                          </a:ln>
                          <a:solidFill>
                            <a:srgbClr val="696867"/>
                          </a:solidFill>
                          <a:effectLst/>
                          <a:latin typeface="Campton Light" panose="00000500000000000000" pitchFamily="50" charset="0"/>
                          <a:cs typeface="Arial" panose="020B0604020202020204" pitchFamily="34" charset="0"/>
                        </a:rPr>
                        <a:t>Performance Criteria, Competencies, Outcomes, Standards, Rubrics, Specifications, Metrics, etc.</a:t>
                      </a:r>
                    </a:p>
                  </a:txBody>
                  <a:tcPr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80903">
                <a:tc>
                  <a:txBody>
                    <a:bodyPr/>
                    <a:lstStyle/>
                    <a:p>
                      <a:pPr marL="0" marR="0" lvl="0" indent="0" algn="ctr" defTabSz="914400" rtl="0" eaLnBrk="0" fontAlgn="base" latinLnBrk="0" hangingPunct="0">
                        <a:lnSpc>
                          <a:spcPct val="100000"/>
                        </a:lnSpc>
                        <a:spcBef>
                          <a:spcPct val="20000"/>
                        </a:spcBef>
                        <a:spcAft>
                          <a:spcPct val="0"/>
                        </a:spcAft>
                        <a:buClr>
                          <a:srgbClr val="C60000"/>
                        </a:buClr>
                        <a:buSzPct val="90000"/>
                        <a:buFont typeface="Wingdings" pitchFamily="2" charset="2"/>
                        <a:buNone/>
                        <a:tabLst/>
                      </a:pPr>
                      <a:r>
                        <a:rPr kumimoji="0" lang="en-US" sz="2800" b="0" i="0" u="none" strike="noStrike" cap="none" normalizeH="0" baseline="0" dirty="0">
                          <a:ln>
                            <a:noFill/>
                          </a:ln>
                          <a:solidFill>
                            <a:srgbClr val="696867"/>
                          </a:solidFill>
                          <a:effectLst/>
                          <a:latin typeface="Campton Light" panose="00000500000000000000" pitchFamily="50" charset="0"/>
                          <a:cs typeface="Arial" panose="020B0604020202020204" pitchFamily="34" charset="0"/>
                        </a:rPr>
                        <a:t>Assessment</a:t>
                      </a:r>
                      <a:endParaRPr kumimoji="0" lang="en-US" sz="3200" b="0" i="0" u="none" strike="noStrike" cap="none" normalizeH="0" baseline="0" dirty="0">
                        <a:ln>
                          <a:noFill/>
                        </a:ln>
                        <a:solidFill>
                          <a:srgbClr val="696867"/>
                        </a:solidFill>
                        <a:effectLst/>
                        <a:latin typeface="Campton Light" panose="00000500000000000000" pitchFamily="50" charset="0"/>
                        <a:cs typeface="Arial" panose="020B0604020202020204" pitchFamily="34" charset="0"/>
                      </a:endParaRPr>
                    </a:p>
                  </a:txBody>
                  <a:tcPr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2800" b="0" kern="1200" dirty="0">
                          <a:solidFill>
                            <a:srgbClr val="696867"/>
                          </a:solidFill>
                          <a:latin typeface="Campton Light" panose="00000500000000000000" pitchFamily="50" charset="0"/>
                          <a:ea typeface="+mn-ea"/>
                          <a:cs typeface="Arial" panose="020B0604020202020204" pitchFamily="34" charset="0"/>
                        </a:rPr>
                        <a:t>Evaluation</a:t>
                      </a:r>
                    </a:p>
                  </a:txBody>
                  <a:tcPr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38200">
                <a:tc>
                  <a:txBody>
                    <a:bodyPr/>
                    <a:lstStyle/>
                    <a:p>
                      <a:pPr marL="0" marR="0" lvl="0" indent="0" algn="ctr" defTabSz="914400" rtl="0" eaLnBrk="0" fontAlgn="base" latinLnBrk="0" hangingPunct="0">
                        <a:lnSpc>
                          <a:spcPct val="100000"/>
                        </a:lnSpc>
                        <a:spcBef>
                          <a:spcPct val="20000"/>
                        </a:spcBef>
                        <a:spcAft>
                          <a:spcPct val="0"/>
                        </a:spcAft>
                        <a:buClr>
                          <a:srgbClr val="C60000"/>
                        </a:buClr>
                        <a:buSzPct val="90000"/>
                        <a:buFont typeface="Wingdings" pitchFamily="2" charset="2"/>
                        <a:buNone/>
                        <a:tabLst/>
                      </a:pPr>
                      <a:r>
                        <a:rPr kumimoji="0" lang="en-US" sz="2800" b="0" i="0" u="none" strike="noStrike" cap="none" normalizeH="0" baseline="0" dirty="0">
                          <a:ln>
                            <a:noFill/>
                          </a:ln>
                          <a:solidFill>
                            <a:srgbClr val="696867"/>
                          </a:solidFill>
                          <a:effectLst/>
                          <a:latin typeface="Campton Light" panose="00000500000000000000" pitchFamily="50" charset="0"/>
                          <a:cs typeface="Arial" panose="020B0604020202020204" pitchFamily="34" charset="0"/>
                        </a:rPr>
                        <a:t>Evaluation</a:t>
                      </a:r>
                      <a:endParaRPr kumimoji="0" lang="en-US" sz="3200" b="0" i="0" u="none" strike="noStrike" cap="none" normalizeH="0" baseline="0" dirty="0">
                        <a:ln>
                          <a:noFill/>
                        </a:ln>
                        <a:solidFill>
                          <a:srgbClr val="696867"/>
                        </a:solidFill>
                        <a:effectLst/>
                        <a:latin typeface="Campton Light" panose="00000500000000000000" pitchFamily="50" charset="0"/>
                        <a:cs typeface="Arial" panose="020B0604020202020204" pitchFamily="34" charset="0"/>
                      </a:endParaRPr>
                    </a:p>
                  </a:txBody>
                  <a:tcPr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2800" b="0" kern="1200" dirty="0">
                          <a:solidFill>
                            <a:srgbClr val="696867"/>
                          </a:solidFill>
                          <a:latin typeface="Campton Light" panose="00000500000000000000" pitchFamily="50" charset="0"/>
                          <a:ea typeface="+mn-ea"/>
                          <a:cs typeface="Arial" panose="020B0604020202020204" pitchFamily="34" charset="0"/>
                        </a:rPr>
                        <a:t>Assessment</a:t>
                      </a:r>
                    </a:p>
                  </a:txBody>
                  <a:tcPr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 name="Rectangle 1"/>
          <p:cNvSpPr/>
          <p:nvPr/>
        </p:nvSpPr>
        <p:spPr>
          <a:xfrm>
            <a:off x="4278630" y="990600"/>
            <a:ext cx="484632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0530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0" lvl="0" indent="0">
              <a:lnSpc>
                <a:spcPct val="90000"/>
              </a:lnSpc>
              <a:spcBef>
                <a:spcPts val="1000"/>
              </a:spcBef>
              <a:spcAft>
                <a:spcPts val="0"/>
              </a:spcAft>
              <a:buClr>
                <a:srgbClr val="C00000"/>
              </a:buClr>
              <a:buSzTx/>
              <a:buNone/>
            </a:pPr>
            <a:endParaRPr lang="en-US" sz="2800" dirty="0">
              <a:solidFill>
                <a:prstClr val="black"/>
              </a:solidFill>
              <a:latin typeface="Calibri" panose="020F0502020204030204"/>
              <a:cs typeface="+mn-cs"/>
            </a:endParaRPr>
          </a:p>
          <a:p>
            <a:pPr marL="0" lvl="0" indent="0">
              <a:lnSpc>
                <a:spcPct val="90000"/>
              </a:lnSpc>
              <a:spcBef>
                <a:spcPts val="1000"/>
              </a:spcBef>
              <a:spcAft>
                <a:spcPts val="0"/>
              </a:spcAft>
              <a:buClr>
                <a:srgbClr val="C00000"/>
              </a:buClr>
              <a:buSzTx/>
              <a:buNone/>
            </a:pPr>
            <a:endParaRPr lang="en-US" sz="2800" dirty="0">
              <a:solidFill>
                <a:prstClr val="black"/>
              </a:solidFill>
              <a:latin typeface="Calibri" panose="020F0502020204030204"/>
              <a:cs typeface="+mn-cs"/>
            </a:endParaRPr>
          </a:p>
          <a:p>
            <a:pPr marL="0" lvl="0" indent="0">
              <a:lnSpc>
                <a:spcPct val="90000"/>
              </a:lnSpc>
              <a:spcBef>
                <a:spcPts val="1000"/>
              </a:spcBef>
              <a:spcAft>
                <a:spcPts val="0"/>
              </a:spcAft>
              <a:buClr>
                <a:srgbClr val="C00000"/>
              </a:buClr>
              <a:buSzTx/>
              <a:buNone/>
            </a:pPr>
            <a:r>
              <a:rPr lang="en-US" sz="3600" dirty="0">
                <a:solidFill>
                  <a:schemeClr val="bg1"/>
                </a:solidFill>
                <a:latin typeface="Campton Medium" panose="00000600000000000000" pitchFamily="50" charset="0"/>
                <a:cs typeface="+mn-cs"/>
              </a:rPr>
              <a:t>Institutions/programs should develop a common language in spite of differences among accrediting agencies/professional societies</a:t>
            </a:r>
          </a:p>
          <a:p>
            <a:endParaRPr lang="en-US" dirty="0"/>
          </a:p>
        </p:txBody>
      </p:sp>
      <p:sp>
        <p:nvSpPr>
          <p:cNvPr id="3" name="Text Placeholder 2"/>
          <p:cNvSpPr>
            <a:spLocks noGrp="1"/>
          </p:cNvSpPr>
          <p:nvPr>
            <p:ph type="body" sz="quarter" idx="11"/>
          </p:nvPr>
        </p:nvSpPr>
        <p:spPr/>
        <p:txBody>
          <a:bodyPr/>
          <a:lstStyle/>
          <a:p>
            <a:pPr lvl="0"/>
            <a:r>
              <a:rPr lang="en-US" dirty="0">
                <a:solidFill>
                  <a:srgbClr val="FF6C2C"/>
                </a:solidFill>
                <a:latin typeface="Campton Medium" panose="00000600000000000000" pitchFamily="50" charset="0"/>
              </a:rPr>
              <a:t>Importance of Language</a:t>
            </a:r>
          </a:p>
          <a:p>
            <a:endParaRPr lang="en-US" dirty="0"/>
          </a:p>
        </p:txBody>
      </p:sp>
    </p:spTree>
    <p:extLst>
      <p:ext uri="{BB962C8B-B14F-4D97-AF65-F5344CB8AC3E}">
        <p14:creationId xmlns:p14="http://schemas.microsoft.com/office/powerpoint/2010/main" val="10791635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graphicFrame>
        <p:nvGraphicFramePr>
          <p:cNvPr id="1009705" name="Group 41"/>
          <p:cNvGraphicFramePr>
            <a:graphicFrameLocks noGrp="1"/>
          </p:cNvGraphicFramePr>
          <p:nvPr>
            <p:ph type="tbl" idx="1"/>
            <p:extLst>
              <p:ext uri="{D42A27DB-BD31-4B8C-83A1-F6EECF244321}">
                <p14:modId xmlns:p14="http://schemas.microsoft.com/office/powerpoint/2010/main" val="1659169184"/>
              </p:ext>
            </p:extLst>
          </p:nvPr>
        </p:nvGraphicFramePr>
        <p:xfrm>
          <a:off x="0" y="0"/>
          <a:ext cx="9144000" cy="6842282"/>
        </p:xfrm>
        <a:graphic>
          <a:graphicData uri="http://schemas.openxmlformats.org/drawingml/2006/table">
            <a:tbl>
              <a:tblPr/>
              <a:tblGrid>
                <a:gridCol w="1864311">
                  <a:extLst>
                    <a:ext uri="{9D8B030D-6E8A-4147-A177-3AD203B41FA5}">
                      <a16:colId xmlns:a16="http://schemas.microsoft.com/office/drawing/2014/main" val="20000"/>
                    </a:ext>
                  </a:extLst>
                </a:gridCol>
                <a:gridCol w="7279689">
                  <a:extLst>
                    <a:ext uri="{9D8B030D-6E8A-4147-A177-3AD203B41FA5}">
                      <a16:colId xmlns:a16="http://schemas.microsoft.com/office/drawing/2014/main" val="20001"/>
                    </a:ext>
                  </a:extLst>
                </a:gridCol>
              </a:tblGrid>
              <a:tr h="608281">
                <a:tc>
                  <a:txBody>
                    <a:bodyPr/>
                    <a:lstStyle/>
                    <a:p>
                      <a:pPr marL="0" marR="0" lvl="0" indent="0" algn="ctr" defTabSz="914400" rtl="0" eaLnBrk="0" fontAlgn="base" latinLnBrk="0" hangingPunct="0">
                        <a:lnSpc>
                          <a:spcPct val="100000"/>
                        </a:lnSpc>
                        <a:spcBef>
                          <a:spcPct val="20000"/>
                        </a:spcBef>
                        <a:spcAft>
                          <a:spcPct val="0"/>
                        </a:spcAft>
                        <a:buClr>
                          <a:srgbClr val="800000"/>
                        </a:buClr>
                        <a:buSzTx/>
                        <a:buFont typeface="Wingdings" pitchFamily="2" charset="2"/>
                        <a:buNone/>
                        <a:tabLst/>
                      </a:pPr>
                      <a:endParaRPr kumimoji="0" lang="en-US" sz="800" b="1" i="0" u="none" strike="noStrike" cap="all" normalizeH="0" baseline="0" dirty="0">
                        <a:ln>
                          <a:noFill/>
                        </a:ln>
                        <a:solidFill>
                          <a:schemeClr val="bg1"/>
                        </a:solidFill>
                        <a:effectLst/>
                        <a:latin typeface="Campton Light" panose="00000500000000000000" pitchFamily="50" charset="0"/>
                        <a:cs typeface="Arial" panose="020B0604020202020204" pitchFamily="34" charset="0"/>
                      </a:endParaRPr>
                    </a:p>
                    <a:p>
                      <a:pPr marL="0" marR="0" lvl="0" indent="0" algn="ctr" defTabSz="914400" rtl="0" eaLnBrk="0" fontAlgn="base" latinLnBrk="0" hangingPunct="0">
                        <a:lnSpc>
                          <a:spcPts val="2200"/>
                        </a:lnSpc>
                        <a:spcBef>
                          <a:spcPts val="0"/>
                        </a:spcBef>
                        <a:spcAft>
                          <a:spcPct val="0"/>
                        </a:spcAft>
                        <a:buClr>
                          <a:srgbClr val="800000"/>
                        </a:buClr>
                        <a:buSzTx/>
                        <a:buFont typeface="Wingdings" pitchFamily="2" charset="2"/>
                        <a:buNone/>
                        <a:tabLst/>
                      </a:pPr>
                      <a:r>
                        <a:rPr kumimoji="0" lang="en-US" sz="2800" b="1" i="0" u="none" strike="noStrike" cap="all" normalizeH="0" baseline="0" dirty="0">
                          <a:ln>
                            <a:noFill/>
                          </a:ln>
                          <a:solidFill>
                            <a:schemeClr val="bg1"/>
                          </a:solidFill>
                          <a:effectLst/>
                          <a:latin typeface="Campton Medium" panose="00000600000000000000" pitchFamily="50" charset="0"/>
                          <a:cs typeface="Arial" panose="020B0604020202020204" pitchFamily="34" charset="0"/>
                        </a:rPr>
                        <a:t>Terms</a:t>
                      </a:r>
                    </a:p>
                  </a:txBody>
                  <a:tcPr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696867"/>
                    </a:solidFill>
                  </a:tcPr>
                </a:tc>
                <a:tc>
                  <a:txBody>
                    <a:bodyPr/>
                    <a:lstStyle/>
                    <a:p>
                      <a:pPr marL="0" marR="0" lvl="0" indent="0" algn="ctr" defTabSz="914400" rtl="0" eaLnBrk="0" fontAlgn="base" latinLnBrk="0" hangingPunct="0">
                        <a:lnSpc>
                          <a:spcPct val="100000"/>
                        </a:lnSpc>
                        <a:spcBef>
                          <a:spcPct val="20000"/>
                        </a:spcBef>
                        <a:spcAft>
                          <a:spcPct val="0"/>
                        </a:spcAft>
                        <a:buClr>
                          <a:srgbClr val="800000"/>
                        </a:buClr>
                        <a:buSzTx/>
                        <a:buFont typeface="Wingdings" pitchFamily="2" charset="2"/>
                        <a:buNone/>
                        <a:tabLst/>
                      </a:pPr>
                      <a:r>
                        <a:rPr kumimoji="0" lang="en-US" sz="2800" b="1" i="0" u="none" strike="noStrike" cap="all" normalizeH="0" baseline="0" dirty="0">
                          <a:ln>
                            <a:noFill/>
                          </a:ln>
                          <a:solidFill>
                            <a:schemeClr val="bg1"/>
                          </a:solidFill>
                          <a:effectLst/>
                          <a:latin typeface="Campton Medium" panose="00000600000000000000" pitchFamily="50" charset="0"/>
                          <a:cs typeface="Arial" panose="020B0604020202020204" pitchFamily="34" charset="0"/>
                        </a:rPr>
                        <a:t>Definitions</a:t>
                      </a:r>
                    </a:p>
                  </a:txBody>
                  <a:tcPr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696867"/>
                    </a:solidFill>
                  </a:tcPr>
                </a:tc>
                <a:extLst>
                  <a:ext uri="{0D108BD9-81ED-4DB2-BD59-A6C34878D82A}">
                    <a16:rowId xmlns:a16="http://schemas.microsoft.com/office/drawing/2014/main" val="10000"/>
                  </a:ext>
                </a:extLst>
              </a:tr>
              <a:tr h="1023997">
                <a:tc>
                  <a:txBody>
                    <a:bodyPr/>
                    <a:lstStyle/>
                    <a:p>
                      <a:pPr marL="0" marR="0" lvl="0" indent="0" algn="ctr" defTabSz="914400" rtl="0" eaLnBrk="0" fontAlgn="base" latinLnBrk="0" hangingPunct="0">
                        <a:lnSpc>
                          <a:spcPct val="100000"/>
                        </a:lnSpc>
                        <a:spcBef>
                          <a:spcPct val="20000"/>
                        </a:spcBef>
                        <a:spcAft>
                          <a:spcPct val="0"/>
                        </a:spcAft>
                        <a:buClr>
                          <a:srgbClr val="C60000"/>
                        </a:buClr>
                        <a:buSzPct val="90000"/>
                        <a:buFont typeface="Wingdings" pitchFamily="2" charset="2"/>
                        <a:buNone/>
                        <a:tabLst/>
                      </a:pPr>
                      <a:r>
                        <a:rPr kumimoji="0" lang="en-US" sz="2000" b="0" i="0" u="none" strike="noStrike" cap="none" normalizeH="0" baseline="0" dirty="0">
                          <a:ln>
                            <a:noFill/>
                          </a:ln>
                          <a:solidFill>
                            <a:srgbClr val="545150"/>
                          </a:solidFill>
                          <a:effectLst/>
                          <a:latin typeface="Campton Light" panose="00000500000000000000" pitchFamily="50" charset="0"/>
                          <a:cs typeface="Arial" panose="020B0604020202020204" pitchFamily="34" charset="0"/>
                        </a:rPr>
                        <a:t>Program Educational Objectives</a:t>
                      </a:r>
                    </a:p>
                  </a:txBody>
                  <a:tcPr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r>
                        <a:rPr kumimoji="0" lang="en-US" sz="1700" b="0" kern="1200" dirty="0">
                          <a:solidFill>
                            <a:srgbClr val="545150"/>
                          </a:solidFill>
                          <a:effectLst/>
                          <a:latin typeface="Campton Light" panose="00000500000000000000" pitchFamily="50" charset="0"/>
                          <a:ea typeface="+mn-ea"/>
                          <a:cs typeface="Arial" panose="020B0604020202020204" pitchFamily="34" charset="0"/>
                        </a:rPr>
                        <a:t>Program educational objectives are broad statements that describe what graduates are expected to attain within a few years of graduation. Program educational objectives are based on the needs of the program’s constituencies. </a:t>
                      </a:r>
                    </a:p>
                  </a:txBody>
                  <a:tcPr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03027">
                <a:tc>
                  <a:txBody>
                    <a:bodyPr/>
                    <a:lstStyle/>
                    <a:p>
                      <a:pPr marL="0" marR="0" lvl="0" indent="0" algn="ctr" defTabSz="914400" rtl="0" eaLnBrk="0" fontAlgn="base" latinLnBrk="0" hangingPunct="0">
                        <a:lnSpc>
                          <a:spcPct val="100000"/>
                        </a:lnSpc>
                        <a:spcBef>
                          <a:spcPct val="20000"/>
                        </a:spcBef>
                        <a:spcAft>
                          <a:spcPct val="0"/>
                        </a:spcAft>
                        <a:buClr>
                          <a:srgbClr val="C60000"/>
                        </a:buClr>
                        <a:buSzPct val="90000"/>
                        <a:buFont typeface="Wingdings" pitchFamily="2" charset="2"/>
                        <a:buNone/>
                        <a:tabLst/>
                      </a:pPr>
                      <a:r>
                        <a:rPr kumimoji="0" lang="en-US" sz="2000" b="0" i="0" u="none" strike="noStrike" cap="none" normalizeH="0" baseline="0" dirty="0">
                          <a:ln>
                            <a:noFill/>
                          </a:ln>
                          <a:solidFill>
                            <a:srgbClr val="545150"/>
                          </a:solidFill>
                          <a:effectLst/>
                          <a:latin typeface="Campton Light" panose="00000500000000000000" pitchFamily="50" charset="0"/>
                          <a:cs typeface="Arial" panose="020B0604020202020204" pitchFamily="34" charset="0"/>
                        </a:rPr>
                        <a:t>Student Outcomes</a:t>
                      </a:r>
                    </a:p>
                  </a:txBody>
                  <a:tcPr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r>
                        <a:rPr kumimoji="0" lang="en-US" sz="1700" b="0" kern="1200" dirty="0">
                          <a:solidFill>
                            <a:srgbClr val="545150"/>
                          </a:solidFill>
                          <a:effectLst/>
                          <a:latin typeface="Campton Light" panose="00000500000000000000" pitchFamily="50" charset="0"/>
                          <a:ea typeface="+mn-ea"/>
                          <a:cs typeface="Arial" panose="020B0604020202020204" pitchFamily="34" charset="0"/>
                        </a:rPr>
                        <a:t>Student outcomes describe what students are expected to know and be able to do by the time of graduation. These relate to the skills, knowledge, and behaviors that students acquire as they progress through the program. </a:t>
                      </a:r>
                    </a:p>
                  </a:txBody>
                  <a:tcPr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13695">
                <a:tc>
                  <a:txBody>
                    <a:bodyPr/>
                    <a:lstStyle/>
                    <a:p>
                      <a:pPr marL="0" marR="0" lvl="0" indent="0" algn="ctr" defTabSz="914400" rtl="0" eaLnBrk="0" fontAlgn="base" latinLnBrk="0" hangingPunct="0">
                        <a:lnSpc>
                          <a:spcPct val="100000"/>
                        </a:lnSpc>
                        <a:spcBef>
                          <a:spcPct val="20000"/>
                        </a:spcBef>
                        <a:spcAft>
                          <a:spcPct val="0"/>
                        </a:spcAft>
                        <a:buClr>
                          <a:srgbClr val="C60000"/>
                        </a:buClr>
                        <a:buSzPct val="90000"/>
                        <a:buFont typeface="Wingdings" pitchFamily="2" charset="2"/>
                        <a:buNone/>
                        <a:tabLst/>
                      </a:pPr>
                      <a:r>
                        <a:rPr kumimoji="0" lang="en-US" sz="2000" b="0" i="0" u="none" strike="noStrike" cap="none" normalizeH="0" baseline="0" dirty="0">
                          <a:ln>
                            <a:noFill/>
                          </a:ln>
                          <a:solidFill>
                            <a:srgbClr val="545150"/>
                          </a:solidFill>
                          <a:effectLst/>
                          <a:latin typeface="Campton Light" panose="00000500000000000000" pitchFamily="50" charset="0"/>
                          <a:cs typeface="Arial" panose="020B0604020202020204" pitchFamily="34" charset="0"/>
                        </a:rPr>
                        <a:t>Performance Indicators</a:t>
                      </a:r>
                    </a:p>
                  </a:txBody>
                  <a:tcPr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60000"/>
                        </a:buClr>
                        <a:buSzPct val="90000"/>
                        <a:buFont typeface="Wingdings" pitchFamily="2" charset="2"/>
                        <a:buNone/>
                        <a:tabLst/>
                      </a:pPr>
                      <a:r>
                        <a:rPr kumimoji="0" lang="en-US" sz="1700" b="0" i="0" u="none" strike="noStrike" cap="none" normalizeH="0" baseline="0" dirty="0">
                          <a:ln>
                            <a:noFill/>
                          </a:ln>
                          <a:solidFill>
                            <a:srgbClr val="545150"/>
                          </a:solidFill>
                          <a:effectLst/>
                          <a:latin typeface="Campton Light" panose="00000500000000000000" pitchFamily="50" charset="0"/>
                          <a:cs typeface="Arial" panose="020B0604020202020204" pitchFamily="34" charset="0"/>
                        </a:rPr>
                        <a:t>Specific, </a:t>
                      </a:r>
                      <a:r>
                        <a:rPr kumimoji="0" lang="en-US" sz="1700" b="0" i="0" u="sng" strike="noStrike" cap="none" normalizeH="0" baseline="0" dirty="0">
                          <a:ln>
                            <a:noFill/>
                          </a:ln>
                          <a:solidFill>
                            <a:srgbClr val="545150"/>
                          </a:solidFill>
                          <a:effectLst/>
                          <a:latin typeface="Campton Light" panose="00000500000000000000" pitchFamily="50" charset="0"/>
                          <a:cs typeface="Arial" panose="020B0604020202020204" pitchFamily="34" charset="0"/>
                        </a:rPr>
                        <a:t>measurable</a:t>
                      </a:r>
                      <a:r>
                        <a:rPr kumimoji="0" lang="en-US" sz="1700" b="0" i="0" u="none" strike="noStrike" cap="none" normalizeH="0" baseline="0" dirty="0">
                          <a:ln>
                            <a:noFill/>
                          </a:ln>
                          <a:solidFill>
                            <a:srgbClr val="545150"/>
                          </a:solidFill>
                          <a:effectLst/>
                          <a:latin typeface="Campton Light" panose="00000500000000000000" pitchFamily="50" charset="0"/>
                          <a:cs typeface="Arial" panose="020B0604020202020204" pitchFamily="34" charset="0"/>
                        </a:rPr>
                        <a:t> statements identifying student performance(s) required to meet the outcome; confirmable through evidence.</a:t>
                      </a:r>
                    </a:p>
                  </a:txBody>
                  <a:tcPr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731453">
                <a:tc>
                  <a:txBody>
                    <a:bodyPr/>
                    <a:lstStyle/>
                    <a:p>
                      <a:pPr marL="0" marR="0" lvl="0" indent="0" algn="ctr" defTabSz="914400" rtl="0" eaLnBrk="0" fontAlgn="base" latinLnBrk="0" hangingPunct="0">
                        <a:lnSpc>
                          <a:spcPct val="100000"/>
                        </a:lnSpc>
                        <a:spcBef>
                          <a:spcPct val="20000"/>
                        </a:spcBef>
                        <a:spcAft>
                          <a:spcPct val="0"/>
                        </a:spcAft>
                        <a:buClr>
                          <a:srgbClr val="C60000"/>
                        </a:buClr>
                        <a:buSzPct val="90000"/>
                        <a:buFont typeface="Wingdings" pitchFamily="2" charset="2"/>
                        <a:buNone/>
                        <a:tabLst/>
                      </a:pPr>
                      <a:r>
                        <a:rPr kumimoji="0" lang="en-US" sz="2000" b="0" i="0" u="none" strike="noStrike" cap="none" normalizeH="0" baseline="0" dirty="0">
                          <a:ln>
                            <a:noFill/>
                          </a:ln>
                          <a:solidFill>
                            <a:srgbClr val="545150"/>
                          </a:solidFill>
                          <a:effectLst/>
                          <a:latin typeface="Campton Light" panose="00000500000000000000" pitchFamily="50" charset="0"/>
                          <a:cs typeface="Arial" panose="020B0604020202020204" pitchFamily="34" charset="0"/>
                        </a:rPr>
                        <a:t>Assessment</a:t>
                      </a:r>
                      <a:endParaRPr kumimoji="0" lang="en-US" sz="2400" b="0" i="0" u="none" strike="noStrike" cap="none" normalizeH="0" baseline="0" dirty="0">
                        <a:ln>
                          <a:noFill/>
                        </a:ln>
                        <a:solidFill>
                          <a:srgbClr val="545150"/>
                        </a:solidFill>
                        <a:effectLst/>
                        <a:latin typeface="Campton Light" panose="00000500000000000000" pitchFamily="50" charset="0"/>
                        <a:cs typeface="Arial" panose="020B0604020202020204" pitchFamily="34" charset="0"/>
                      </a:endParaRPr>
                    </a:p>
                  </a:txBody>
                  <a:tcPr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r>
                        <a:rPr kumimoji="0" lang="en-US" sz="1700" b="0" kern="1200" dirty="0">
                          <a:solidFill>
                            <a:srgbClr val="545150"/>
                          </a:solidFill>
                          <a:effectLst/>
                          <a:latin typeface="Campton Light" panose="00000500000000000000" pitchFamily="50" charset="0"/>
                          <a:ea typeface="+mn-ea"/>
                          <a:cs typeface="Arial" panose="020B0604020202020204" pitchFamily="34" charset="0"/>
                        </a:rPr>
                        <a:t>Assessment is one or more processes that identify, collect, and prepare data to evaluate the attainment of student outcomes. Effective assessment uses relevant direct, indirect, quantitative and qualitative measures as appropriate to the outcome being measured. Appropriate sampling methods may be used as part of an assessment process. </a:t>
                      </a:r>
                    </a:p>
                  </a:txBody>
                  <a:tcPr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458066">
                <a:tc>
                  <a:txBody>
                    <a:bodyPr/>
                    <a:lstStyle/>
                    <a:p>
                      <a:pPr marL="0" marR="0" lvl="0" indent="0" algn="ctr" defTabSz="914400" rtl="0" eaLnBrk="0" fontAlgn="base" latinLnBrk="0" hangingPunct="0">
                        <a:lnSpc>
                          <a:spcPct val="100000"/>
                        </a:lnSpc>
                        <a:spcBef>
                          <a:spcPct val="20000"/>
                        </a:spcBef>
                        <a:spcAft>
                          <a:spcPct val="0"/>
                        </a:spcAft>
                        <a:buClr>
                          <a:srgbClr val="C60000"/>
                        </a:buClr>
                        <a:buSzPct val="90000"/>
                        <a:buFont typeface="Wingdings" pitchFamily="2" charset="2"/>
                        <a:buNone/>
                        <a:tabLst/>
                      </a:pPr>
                      <a:r>
                        <a:rPr kumimoji="0" lang="en-US" sz="2000" b="0" i="0" u="none" strike="noStrike" cap="none" normalizeH="0" baseline="0" dirty="0">
                          <a:ln>
                            <a:noFill/>
                          </a:ln>
                          <a:solidFill>
                            <a:srgbClr val="545150"/>
                          </a:solidFill>
                          <a:effectLst/>
                          <a:latin typeface="Campton Light" panose="00000500000000000000" pitchFamily="50" charset="0"/>
                          <a:cs typeface="Arial" panose="020B0604020202020204" pitchFamily="34" charset="0"/>
                        </a:rPr>
                        <a:t>Evaluation</a:t>
                      </a:r>
                      <a:endParaRPr kumimoji="0" lang="en-US" sz="2400" b="0" i="0" u="none" strike="noStrike" cap="none" normalizeH="0" baseline="0" dirty="0">
                        <a:ln>
                          <a:noFill/>
                        </a:ln>
                        <a:solidFill>
                          <a:srgbClr val="545150"/>
                        </a:solidFill>
                        <a:effectLst/>
                        <a:latin typeface="Campton Light" panose="00000500000000000000" pitchFamily="50" charset="0"/>
                        <a:cs typeface="Arial" panose="020B0604020202020204" pitchFamily="34" charset="0"/>
                      </a:endParaRPr>
                    </a:p>
                  </a:txBody>
                  <a:tcPr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r>
                        <a:rPr kumimoji="0" lang="en-US" sz="1700" b="0" kern="1200" dirty="0">
                          <a:solidFill>
                            <a:srgbClr val="545150"/>
                          </a:solidFill>
                          <a:effectLst/>
                          <a:latin typeface="Campton Light" panose="00000500000000000000" pitchFamily="50" charset="0"/>
                          <a:ea typeface="+mn-ea"/>
                          <a:cs typeface="Arial" panose="020B0604020202020204" pitchFamily="34" charset="0"/>
                        </a:rPr>
                        <a:t>Evaluation is one or more processes for interpreting the data and evidence accumulated through assessment processes. Evaluation determines the extent to which student outcomes are being attained. Evaluation results in decisions and actions regarding program improvement. </a:t>
                      </a:r>
                      <a:endParaRPr lang="en-US" sz="1700" b="0" kern="1200" dirty="0">
                        <a:solidFill>
                          <a:srgbClr val="545150"/>
                        </a:solidFill>
                        <a:latin typeface="Campton Light" panose="00000500000000000000" pitchFamily="50" charset="0"/>
                        <a:ea typeface="+mn-ea"/>
                        <a:cs typeface="Arial" panose="020B0604020202020204" pitchFamily="34" charset="0"/>
                      </a:endParaRPr>
                    </a:p>
                  </a:txBody>
                  <a:tcPr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7054560" y="1276920"/>
              <a:ext cx="360" cy="360"/>
            </p14:xfrm>
          </p:contentPart>
        </mc:Choice>
        <mc:Fallback xmlns="">
          <p:pic>
            <p:nvPicPr>
              <p:cNvPr id="2" name="Ink 1"/>
              <p:cNvPicPr/>
              <p:nvPr/>
            </p:nvPicPr>
            <p:blipFill>
              <a:blip r:embed="rId4"/>
              <a:stretch>
                <a:fillRect/>
              </a:stretch>
            </p:blipFill>
            <p:spPr>
              <a:xfrm>
                <a:off x="7045200" y="1267560"/>
                <a:ext cx="19080" cy="19080"/>
              </a:xfrm>
              <a:prstGeom prst="rect">
                <a:avLst/>
              </a:prstGeom>
            </p:spPr>
          </p:pic>
        </mc:Fallback>
      </mc:AlternateContent>
      <p:sp>
        <p:nvSpPr>
          <p:cNvPr id="5" name="Rectangle 34"/>
          <p:cNvSpPr>
            <a:spLocks noChangeArrowheads="1"/>
          </p:cNvSpPr>
          <p:nvPr/>
        </p:nvSpPr>
        <p:spPr bwMode="auto">
          <a:xfrm>
            <a:off x="-22746" y="1791630"/>
            <a:ext cx="9155373" cy="1219200"/>
          </a:xfrm>
          <a:prstGeom prst="rect">
            <a:avLst/>
          </a:prstGeom>
          <a:solidFill>
            <a:schemeClr val="bg1">
              <a:lumMod val="50000"/>
            </a:schemeClr>
          </a:solidFill>
          <a:ln w="9525">
            <a:noFill/>
            <a:miter lim="800000"/>
            <a:headEnd/>
            <a:tailEnd/>
          </a:ln>
        </p:spPr>
        <p:txBody>
          <a:bodyPr wrap="none" anchor="ctr"/>
          <a:lstStyle/>
          <a:p>
            <a:pPr fontAlgn="base">
              <a:spcBef>
                <a:spcPct val="0"/>
              </a:spcBef>
              <a:spcAft>
                <a:spcPct val="0"/>
              </a:spcAft>
            </a:pPr>
            <a:endParaRPr lang="en-US" sz="1200" b="1">
              <a:solidFill>
                <a:srgbClr val="E2E4E6"/>
              </a:solidFill>
              <a:latin typeface="Arial" panose="020B0604020202020204" pitchFamily="34" charset="0"/>
              <a:cs typeface="Arial" panose="020B0604020202020204" pitchFamily="34" charset="0"/>
            </a:endParaRPr>
          </a:p>
        </p:txBody>
      </p:sp>
      <p:sp>
        <p:nvSpPr>
          <p:cNvPr id="6" name="Rectangle 35"/>
          <p:cNvSpPr>
            <a:spLocks noChangeArrowheads="1"/>
          </p:cNvSpPr>
          <p:nvPr/>
        </p:nvSpPr>
        <p:spPr bwMode="auto">
          <a:xfrm>
            <a:off x="-11373" y="3010830"/>
            <a:ext cx="9144000" cy="685800"/>
          </a:xfrm>
          <a:prstGeom prst="rect">
            <a:avLst/>
          </a:prstGeom>
          <a:solidFill>
            <a:schemeClr val="bg1">
              <a:lumMod val="50000"/>
            </a:schemeClr>
          </a:solidFill>
          <a:ln w="9525">
            <a:noFill/>
            <a:miter lim="800000"/>
            <a:headEnd/>
            <a:tailEnd/>
          </a:ln>
        </p:spPr>
        <p:txBody>
          <a:bodyPr wrap="none" anchor="ctr"/>
          <a:lstStyle/>
          <a:p>
            <a:pPr fontAlgn="base">
              <a:spcBef>
                <a:spcPct val="0"/>
              </a:spcBef>
              <a:spcAft>
                <a:spcPct val="0"/>
              </a:spcAft>
            </a:pPr>
            <a:endParaRPr lang="en-US" sz="1200" b="1">
              <a:solidFill>
                <a:srgbClr val="E2E4E6"/>
              </a:solidFill>
              <a:latin typeface="Arial" panose="020B0604020202020204" pitchFamily="34" charset="0"/>
              <a:cs typeface="Arial" panose="020B0604020202020204" pitchFamily="34" charset="0"/>
            </a:endParaRPr>
          </a:p>
        </p:txBody>
      </p:sp>
      <p:sp>
        <p:nvSpPr>
          <p:cNvPr id="7" name="Rectangle 36"/>
          <p:cNvSpPr>
            <a:spLocks noChangeArrowheads="1"/>
          </p:cNvSpPr>
          <p:nvPr/>
        </p:nvSpPr>
        <p:spPr bwMode="auto">
          <a:xfrm>
            <a:off x="-22747" y="3581400"/>
            <a:ext cx="9155373" cy="1752600"/>
          </a:xfrm>
          <a:prstGeom prst="rect">
            <a:avLst/>
          </a:prstGeom>
          <a:solidFill>
            <a:schemeClr val="bg1">
              <a:lumMod val="50000"/>
            </a:schemeClr>
          </a:solidFill>
          <a:ln w="9525">
            <a:noFill/>
            <a:miter lim="800000"/>
            <a:headEnd/>
            <a:tailEnd/>
          </a:ln>
        </p:spPr>
        <p:txBody>
          <a:bodyPr wrap="none" anchor="ctr"/>
          <a:lstStyle/>
          <a:p>
            <a:pPr fontAlgn="base">
              <a:spcBef>
                <a:spcPct val="0"/>
              </a:spcBef>
              <a:spcAft>
                <a:spcPct val="0"/>
              </a:spcAft>
            </a:pPr>
            <a:endParaRPr lang="en-US" sz="1200" b="1">
              <a:solidFill>
                <a:srgbClr val="E2E4E6"/>
              </a:solidFill>
              <a:latin typeface="Arial" panose="020B0604020202020204" pitchFamily="34" charset="0"/>
              <a:cs typeface="Arial" panose="020B0604020202020204" pitchFamily="34" charset="0"/>
            </a:endParaRPr>
          </a:p>
        </p:txBody>
      </p:sp>
      <p:sp>
        <p:nvSpPr>
          <p:cNvPr id="8" name="Rectangle 37"/>
          <p:cNvSpPr>
            <a:spLocks noChangeArrowheads="1"/>
          </p:cNvSpPr>
          <p:nvPr/>
        </p:nvSpPr>
        <p:spPr bwMode="auto">
          <a:xfrm>
            <a:off x="-11373" y="5314950"/>
            <a:ext cx="9155373" cy="1600200"/>
          </a:xfrm>
          <a:prstGeom prst="rect">
            <a:avLst/>
          </a:prstGeom>
          <a:solidFill>
            <a:schemeClr val="bg1">
              <a:lumMod val="50000"/>
            </a:schemeClr>
          </a:solidFill>
          <a:ln w="9525">
            <a:noFill/>
            <a:miter lim="800000"/>
            <a:headEnd/>
            <a:tailEnd/>
          </a:ln>
        </p:spPr>
        <p:txBody>
          <a:bodyPr wrap="none" anchor="ctr"/>
          <a:lstStyle/>
          <a:p>
            <a:pPr fontAlgn="base">
              <a:spcBef>
                <a:spcPct val="0"/>
              </a:spcBef>
              <a:spcAft>
                <a:spcPct val="0"/>
              </a:spcAft>
            </a:pPr>
            <a:endParaRPr lang="en-US" sz="1200" b="1">
              <a:solidFill>
                <a:srgbClr val="E2E4E6"/>
              </a:solidFill>
              <a:latin typeface="Arial" panose="020B0604020202020204" pitchFamily="34" charset="0"/>
              <a:cs typeface="Arial" panose="020B0604020202020204" pitchFamily="34" charset="0"/>
            </a:endParaRPr>
          </a:p>
        </p:txBody>
      </p:sp>
      <p:sp>
        <p:nvSpPr>
          <p:cNvPr id="9" name="Rectangle 38"/>
          <p:cNvSpPr>
            <a:spLocks noChangeArrowheads="1"/>
          </p:cNvSpPr>
          <p:nvPr/>
        </p:nvSpPr>
        <p:spPr bwMode="auto">
          <a:xfrm>
            <a:off x="-22748" y="611460"/>
            <a:ext cx="9155373" cy="1219200"/>
          </a:xfrm>
          <a:prstGeom prst="rect">
            <a:avLst/>
          </a:prstGeom>
          <a:solidFill>
            <a:schemeClr val="bg1">
              <a:lumMod val="50000"/>
            </a:schemeClr>
          </a:solidFill>
          <a:ln w="9525">
            <a:noFill/>
            <a:miter lim="800000"/>
            <a:headEnd/>
            <a:tailEnd/>
          </a:ln>
        </p:spPr>
        <p:txBody>
          <a:bodyPr wrap="none" anchor="ctr"/>
          <a:lstStyle/>
          <a:p>
            <a:pPr fontAlgn="base">
              <a:spcBef>
                <a:spcPct val="0"/>
              </a:spcBef>
              <a:spcAft>
                <a:spcPct val="0"/>
              </a:spcAft>
            </a:pPr>
            <a:endParaRPr lang="en-US" sz="1200" b="1">
              <a:solidFill>
                <a:srgbClr val="E2E4E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911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grpId="0" nodeType="withEffect">
                                  <p:stCondLst>
                                    <p:cond delay="0"/>
                                  </p:stCondLst>
                                  <p:childTnLst>
                                    <p:animEffect transition="out" filter="wipe(lef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0"/>
                                  </p:stCondLst>
                                  <p:childTnLst>
                                    <p:animEffect transition="out" filter="wipe(left)">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pPr marL="36512" lvl="0" indent="0">
              <a:buNone/>
            </a:pPr>
            <a:endParaRPr lang="en-US" sz="3600" dirty="0">
              <a:solidFill>
                <a:schemeClr val="bg1"/>
              </a:solidFill>
              <a:latin typeface="Campton Medium" panose="00000600000000000000" pitchFamily="50" charset="0"/>
            </a:endParaRPr>
          </a:p>
          <a:p>
            <a:pPr marL="36512" lvl="0" indent="0">
              <a:buNone/>
            </a:pPr>
            <a:r>
              <a:rPr lang="en-US" sz="3600" dirty="0">
                <a:solidFill>
                  <a:schemeClr val="bg1"/>
                </a:solidFill>
                <a:latin typeface="Campton Medium" panose="00000600000000000000" pitchFamily="50" charset="0"/>
              </a:rPr>
              <a:t>Learners perform better when they get feedback on their performance</a:t>
            </a:r>
          </a:p>
          <a:p>
            <a:pPr marL="36512" indent="0">
              <a:buNone/>
            </a:pPr>
            <a:endParaRPr lang="en-US" dirty="0">
              <a:solidFill>
                <a:schemeClr val="bg1"/>
              </a:solidFill>
            </a:endParaRPr>
          </a:p>
        </p:txBody>
      </p:sp>
      <p:sp>
        <p:nvSpPr>
          <p:cNvPr id="5" name="Text Placeholder 4"/>
          <p:cNvSpPr>
            <a:spLocks noGrp="1"/>
          </p:cNvSpPr>
          <p:nvPr>
            <p:ph type="body" sz="quarter" idx="11"/>
          </p:nvPr>
        </p:nvSpPr>
        <p:spPr/>
        <p:txBody>
          <a:bodyPr/>
          <a:lstStyle/>
          <a:p>
            <a:pPr lvl="0">
              <a:spcBef>
                <a:spcPts val="0"/>
              </a:spcBef>
            </a:pPr>
            <a:r>
              <a:rPr lang="en-US" b="0" dirty="0">
                <a:solidFill>
                  <a:srgbClr val="FF6C2C"/>
                </a:solidFill>
                <a:latin typeface="Campton Medium" panose="00000600000000000000" pitchFamily="50" charset="0"/>
                <a:cs typeface="+mn-cs"/>
              </a:rPr>
              <a:t>Students Learn Best When:</a:t>
            </a:r>
          </a:p>
          <a:p>
            <a:endParaRPr lang="en-US" dirty="0"/>
          </a:p>
        </p:txBody>
      </p:sp>
    </p:spTree>
    <p:extLst>
      <p:ext uri="{BB962C8B-B14F-4D97-AF65-F5344CB8AC3E}">
        <p14:creationId xmlns:p14="http://schemas.microsoft.com/office/powerpoint/2010/main" val="424426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901740100"/>
              </p:ext>
            </p:extLst>
          </p:nvPr>
        </p:nvGraphicFramePr>
        <p:xfrm>
          <a:off x="0" y="865496"/>
          <a:ext cx="9143999" cy="4983045"/>
        </p:xfrm>
        <a:graphic>
          <a:graphicData uri="http://schemas.openxmlformats.org/drawingml/2006/table">
            <a:tbl>
              <a:tblPr/>
              <a:tblGrid>
                <a:gridCol w="19050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gridCol w="1676399">
                  <a:extLst>
                    <a:ext uri="{9D8B030D-6E8A-4147-A177-3AD203B41FA5}">
                      <a16:colId xmlns:a16="http://schemas.microsoft.com/office/drawing/2014/main" val="20004"/>
                    </a:ext>
                  </a:extLst>
                </a:gridCol>
              </a:tblGrid>
              <a:tr h="658504">
                <a:tc>
                  <a:txBody>
                    <a:bodyPr/>
                    <a:lstStyle/>
                    <a:p>
                      <a:pPr marL="0" marR="0" algn="ctr">
                        <a:spcBef>
                          <a:spcPts val="0"/>
                        </a:spcBef>
                        <a:spcAft>
                          <a:spcPts val="0"/>
                        </a:spcAft>
                      </a:pPr>
                      <a:r>
                        <a:rPr lang="en-US" sz="1200" dirty="0">
                          <a:solidFill>
                            <a:schemeClr val="tx2">
                              <a:lumMod val="10000"/>
                            </a:schemeClr>
                          </a:solidFill>
                          <a:latin typeface="Campton Light" panose="00000500000000000000" pitchFamily="50" charset="0"/>
                          <a:ea typeface="Times New Roman"/>
                          <a:cs typeface="Arial" panose="020B0604020202020204" pitchFamily="34" charset="0"/>
                        </a:rPr>
                        <a:t>Performance Indicators</a:t>
                      </a:r>
                      <a:endParaRPr lang="en-US" sz="1100" dirty="0">
                        <a:solidFill>
                          <a:schemeClr val="tx2">
                            <a:lumMod val="10000"/>
                          </a:schemeClr>
                        </a:solidFill>
                        <a:latin typeface="Campton Light" panose="00000500000000000000" pitchFamily="50" charset="0"/>
                        <a:ea typeface="Times New Roman"/>
                        <a:cs typeface="Arial" panose="020B0604020202020204" pitchFamily="34" charset="0"/>
                      </a:endParaRPr>
                    </a:p>
                  </a:txBody>
                  <a:tcPr marL="67318" marR="673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200" b="1" dirty="0">
                          <a:solidFill>
                            <a:schemeClr val="tx2">
                              <a:lumMod val="10000"/>
                            </a:schemeClr>
                          </a:solidFill>
                          <a:latin typeface="Campton Light" panose="00000500000000000000" pitchFamily="50" charset="0"/>
                          <a:ea typeface="Times New Roman"/>
                          <a:cs typeface="Times New Roman"/>
                        </a:rPr>
                        <a:t>Exceeds standard</a:t>
                      </a:r>
                    </a:p>
                  </a:txBody>
                  <a:tcPr marL="67318" marR="673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b="1" dirty="0">
                          <a:solidFill>
                            <a:schemeClr val="tx2">
                              <a:lumMod val="10000"/>
                            </a:schemeClr>
                          </a:solidFill>
                          <a:latin typeface="Campton Light" panose="00000500000000000000" pitchFamily="50" charset="0"/>
                          <a:ea typeface="Times New Roman"/>
                          <a:cs typeface="Times New Roman"/>
                        </a:rPr>
                        <a:t>Meets standard </a:t>
                      </a:r>
                    </a:p>
                  </a:txBody>
                  <a:tcPr marL="67318" marR="673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b="1" dirty="0">
                          <a:solidFill>
                            <a:schemeClr val="tx2">
                              <a:lumMod val="10000"/>
                            </a:schemeClr>
                          </a:solidFill>
                          <a:latin typeface="Campton Light" panose="00000500000000000000" pitchFamily="50" charset="0"/>
                          <a:ea typeface="Times New Roman"/>
                          <a:cs typeface="Times New Roman"/>
                        </a:rPr>
                        <a:t>Progressing to standard </a:t>
                      </a:r>
                    </a:p>
                  </a:txBody>
                  <a:tcPr marL="67318" marR="673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b="1" dirty="0">
                          <a:solidFill>
                            <a:schemeClr val="tx2">
                              <a:lumMod val="10000"/>
                            </a:schemeClr>
                          </a:solidFill>
                          <a:latin typeface="Campton Light" panose="00000500000000000000" pitchFamily="50" charset="0"/>
                          <a:ea typeface="Times New Roman"/>
                          <a:cs typeface="Times New Roman"/>
                        </a:rPr>
                        <a:t>Below standard </a:t>
                      </a:r>
                    </a:p>
                  </a:txBody>
                  <a:tcPr marL="67318" marR="673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719464">
                <a:tc>
                  <a:txBody>
                    <a:bodyPr/>
                    <a:lstStyle/>
                    <a:p>
                      <a:pPr marL="0" marR="0" indent="0" algn="l" defTabSz="914400" rtl="0" eaLnBrk="1" fontAlgn="auto" latinLnBrk="0" hangingPunct="1">
                        <a:lnSpc>
                          <a:spcPct val="100000"/>
                        </a:lnSpc>
                        <a:spcBef>
                          <a:spcPts val="600"/>
                        </a:spcBef>
                        <a:spcAft>
                          <a:spcPts val="0"/>
                        </a:spcAft>
                        <a:buClrTx/>
                        <a:buSzTx/>
                        <a:buFontTx/>
                        <a:buNone/>
                        <a:tabLst>
                          <a:tab pos="2743200" algn="ctr"/>
                          <a:tab pos="5486400" algn="r"/>
                          <a:tab pos="457200" algn="l"/>
                        </a:tabLst>
                        <a:defRPr/>
                      </a:pPr>
                      <a:r>
                        <a:rPr lang="en-US" sz="1100" b="0" dirty="0">
                          <a:solidFill>
                            <a:schemeClr val="tx2">
                              <a:lumMod val="10000"/>
                            </a:schemeClr>
                          </a:solidFill>
                          <a:latin typeface="Campton Light" panose="00000500000000000000" pitchFamily="50" charset="0"/>
                          <a:ea typeface="Times New Roman"/>
                          <a:cs typeface="Arial" panose="020B0604020202020204" pitchFamily="34" charset="0"/>
                        </a:rPr>
                        <a:t>Supporting details provided to enhance the quality of the report  </a:t>
                      </a:r>
                      <a:endParaRPr lang="en-US" sz="1800" b="1" dirty="0">
                        <a:solidFill>
                          <a:srgbClr val="C00000"/>
                        </a:solidFill>
                        <a:latin typeface="Campton Light" panose="00000500000000000000" pitchFamily="50" charset="0"/>
                        <a:ea typeface="Times New Roman"/>
                        <a:cs typeface="Arial" panose="020B0604020202020204" pitchFamily="34" charset="0"/>
                      </a:endParaRPr>
                    </a:p>
                  </a:txBody>
                  <a:tcPr marL="67318" marR="67318" marT="0" marB="0" anchor="ctr">
                    <a:lnL w="12700" cap="flat" cmpd="sng" algn="ctr">
                      <a:solidFill>
                        <a:srgbClr val="000000"/>
                      </a:solidFill>
                      <a:prstDash val="solid"/>
                      <a:round/>
                      <a:headEnd type="none" w="med" len="med"/>
                      <a:tailEnd type="none" w="med" len="med"/>
                    </a:lnL>
                    <a:lnR w="12700" cap="flat" cmpd="sng" algn="ctr">
                      <a:solidFill>
                        <a:schemeClr val="tx1">
                          <a:lumMod val="10000"/>
                        </a:schemeClr>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lumMod val="10000"/>
                        </a:schemeClr>
                      </a:solidFill>
                      <a:prstDash val="solid"/>
                      <a:round/>
                      <a:headEnd type="none" w="med" len="med"/>
                      <a:tailEnd type="none" w="med" len="med"/>
                    </a:lnB>
                    <a:solidFill>
                      <a:schemeClr val="bg1">
                        <a:lumMod val="75000"/>
                      </a:schemeClr>
                    </a:solidFill>
                  </a:tcPr>
                </a:tc>
                <a:tc>
                  <a:txBody>
                    <a:bodyPr/>
                    <a:lstStyle/>
                    <a:p>
                      <a:pPr marL="0" marR="0">
                        <a:spcBef>
                          <a:spcPts val="0"/>
                        </a:spcBef>
                        <a:spcAft>
                          <a:spcPts val="0"/>
                        </a:spcAft>
                        <a:tabLst>
                          <a:tab pos="2743200" algn="ctr"/>
                          <a:tab pos="5486400" algn="r"/>
                          <a:tab pos="457200" algn="l"/>
                        </a:tabLst>
                      </a:pPr>
                      <a:r>
                        <a:rPr lang="en-US" sz="1000" b="1" dirty="0">
                          <a:solidFill>
                            <a:schemeClr val="tx2">
                              <a:lumMod val="10000"/>
                            </a:schemeClr>
                          </a:solidFill>
                          <a:latin typeface="Campton Light" panose="00000500000000000000" pitchFamily="50" charset="0"/>
                          <a:ea typeface="Times New Roman"/>
                          <a:cs typeface="Arial" panose="020B0604020202020204" pitchFamily="34" charset="0"/>
                        </a:rPr>
                        <a:t>Provides clarity of detail</a:t>
                      </a:r>
                      <a:r>
                        <a:rPr lang="en-US" sz="1000" b="1" baseline="0" dirty="0">
                          <a:solidFill>
                            <a:schemeClr val="tx2">
                              <a:lumMod val="10000"/>
                            </a:schemeClr>
                          </a:solidFill>
                          <a:latin typeface="Campton Light" panose="00000500000000000000" pitchFamily="50" charset="0"/>
                          <a:ea typeface="Times New Roman"/>
                          <a:cs typeface="Arial" panose="020B0604020202020204" pitchFamily="34" charset="0"/>
                        </a:rPr>
                        <a:t> that enhances the overall quality of the report</a:t>
                      </a:r>
                      <a:endParaRPr lang="en-US" sz="1100" b="1" dirty="0">
                        <a:solidFill>
                          <a:schemeClr val="tx2">
                            <a:lumMod val="10000"/>
                          </a:schemeClr>
                        </a:solidFill>
                        <a:latin typeface="Campton Light" panose="00000500000000000000" pitchFamily="50" charset="0"/>
                        <a:ea typeface="Times New Roman"/>
                        <a:cs typeface="Arial" panose="020B0604020202020204" pitchFamily="34" charset="0"/>
                      </a:endParaRPr>
                    </a:p>
                  </a:txBody>
                  <a:tcPr marL="67318" marR="67318" marT="0" marB="0" anchor="ctr">
                    <a:lnL w="12700" cap="flat" cmpd="sng" algn="ctr">
                      <a:solidFill>
                        <a:schemeClr val="tx1">
                          <a:lumMod val="10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lumMod val="10000"/>
                        </a:schemeClr>
                      </a:solidFill>
                      <a:prstDash val="solid"/>
                      <a:round/>
                      <a:headEnd type="none" w="med" len="med"/>
                      <a:tailEnd type="none" w="med" len="med"/>
                    </a:lnB>
                  </a:tcPr>
                </a:tc>
                <a:tc>
                  <a:txBody>
                    <a:bodyPr/>
                    <a:lstStyle/>
                    <a:p>
                      <a:pPr marL="0" marR="0">
                        <a:spcBef>
                          <a:spcPts val="0"/>
                        </a:spcBef>
                        <a:spcAft>
                          <a:spcPts val="0"/>
                        </a:spcAft>
                        <a:tabLst>
                          <a:tab pos="2743200" algn="ctr"/>
                          <a:tab pos="5486400" algn="r"/>
                          <a:tab pos="457200" algn="l"/>
                        </a:tabLst>
                      </a:pPr>
                      <a:r>
                        <a:rPr lang="en-US" sz="1000" b="1" dirty="0">
                          <a:solidFill>
                            <a:schemeClr val="tx2">
                              <a:lumMod val="10000"/>
                            </a:schemeClr>
                          </a:solidFill>
                          <a:latin typeface="Campton Light" panose="00000500000000000000" pitchFamily="50" charset="0"/>
                          <a:ea typeface="Times New Roman"/>
                          <a:cs typeface="Arial" panose="020B0604020202020204" pitchFamily="34" charset="0"/>
                        </a:rPr>
                        <a:t>Provides details that</a:t>
                      </a:r>
                      <a:r>
                        <a:rPr lang="en-US" sz="1000" b="1" baseline="0" dirty="0">
                          <a:solidFill>
                            <a:schemeClr val="tx2">
                              <a:lumMod val="10000"/>
                            </a:schemeClr>
                          </a:solidFill>
                          <a:latin typeface="Campton Light" panose="00000500000000000000" pitchFamily="50" charset="0"/>
                          <a:ea typeface="Times New Roman"/>
                          <a:cs typeface="Arial" panose="020B0604020202020204" pitchFamily="34" charset="0"/>
                        </a:rPr>
                        <a:t> support the premise of the report</a:t>
                      </a:r>
                      <a:endParaRPr lang="en-US" sz="1100" b="1" dirty="0">
                        <a:solidFill>
                          <a:schemeClr val="tx2">
                            <a:lumMod val="10000"/>
                          </a:schemeClr>
                        </a:solidFill>
                        <a:latin typeface="Campton Light" panose="00000500000000000000" pitchFamily="50" charset="0"/>
                        <a:ea typeface="Times New Roman"/>
                        <a:cs typeface="Arial" panose="020B0604020202020204" pitchFamily="34" charset="0"/>
                      </a:endParaRPr>
                    </a:p>
                  </a:txBody>
                  <a:tcPr marL="67318" marR="673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lumMod val="10000"/>
                        </a:schemeClr>
                      </a:solidFill>
                      <a:prstDash val="solid"/>
                      <a:round/>
                      <a:headEnd type="none" w="med" len="med"/>
                      <a:tailEnd type="none" w="med" len="med"/>
                    </a:lnB>
                  </a:tcPr>
                </a:tc>
                <a:tc>
                  <a:txBody>
                    <a:bodyPr/>
                    <a:lstStyle/>
                    <a:p>
                      <a:pPr marL="0" marR="0">
                        <a:spcBef>
                          <a:spcPts val="0"/>
                        </a:spcBef>
                        <a:spcAft>
                          <a:spcPts val="0"/>
                        </a:spcAft>
                        <a:tabLst>
                          <a:tab pos="2743200" algn="ctr"/>
                          <a:tab pos="5486400" algn="r"/>
                          <a:tab pos="457200" algn="l"/>
                        </a:tabLst>
                      </a:pPr>
                      <a:r>
                        <a:rPr lang="en-US" sz="1000" b="1" dirty="0">
                          <a:solidFill>
                            <a:schemeClr val="tx2">
                              <a:lumMod val="10000"/>
                            </a:schemeClr>
                          </a:solidFill>
                          <a:latin typeface="Campton Light" panose="00000500000000000000" pitchFamily="50" charset="0"/>
                          <a:ea typeface="Times New Roman"/>
                          <a:cs typeface="Arial" panose="020B0604020202020204" pitchFamily="34" charset="0"/>
                        </a:rPr>
                        <a:t>Includes some details, but also includes extraneous or loosely related material</a:t>
                      </a:r>
                      <a:endParaRPr lang="en-US" sz="1100" b="1" dirty="0">
                        <a:solidFill>
                          <a:schemeClr val="tx2">
                            <a:lumMod val="10000"/>
                          </a:schemeClr>
                        </a:solidFill>
                        <a:latin typeface="Campton Light" panose="00000500000000000000" pitchFamily="50" charset="0"/>
                        <a:ea typeface="Times New Roman"/>
                        <a:cs typeface="Arial" panose="020B0604020202020204" pitchFamily="34" charset="0"/>
                      </a:endParaRPr>
                    </a:p>
                  </a:txBody>
                  <a:tcPr marL="67318" marR="673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lumMod val="10000"/>
                        </a:schemeClr>
                      </a:solidFill>
                      <a:prstDash val="solid"/>
                      <a:round/>
                      <a:headEnd type="none" w="med" len="med"/>
                      <a:tailEnd type="none" w="med" len="med"/>
                    </a:lnB>
                  </a:tcPr>
                </a:tc>
                <a:tc>
                  <a:txBody>
                    <a:bodyPr/>
                    <a:lstStyle/>
                    <a:p>
                      <a:pPr marL="0" marR="0">
                        <a:spcBef>
                          <a:spcPts val="0"/>
                        </a:spcBef>
                        <a:spcAft>
                          <a:spcPts val="0"/>
                        </a:spcAft>
                        <a:tabLst>
                          <a:tab pos="2743200" algn="ctr"/>
                          <a:tab pos="5486400" algn="r"/>
                          <a:tab pos="457200" algn="l"/>
                        </a:tabLst>
                      </a:pPr>
                      <a:r>
                        <a:rPr lang="en-US" sz="1000" b="1" dirty="0">
                          <a:solidFill>
                            <a:schemeClr val="tx2">
                              <a:lumMod val="10000"/>
                            </a:schemeClr>
                          </a:solidFill>
                          <a:latin typeface="Campton Light" panose="00000500000000000000" pitchFamily="50" charset="0"/>
                          <a:ea typeface="Times New Roman"/>
                          <a:cs typeface="Arial" panose="020B0604020202020204" pitchFamily="34" charset="0"/>
                        </a:rPr>
                        <a:t>Includes inconsistent or few details which interfere with the meaning of the text</a:t>
                      </a:r>
                      <a:endParaRPr lang="en-US" sz="1100" b="1" dirty="0">
                        <a:solidFill>
                          <a:schemeClr val="tx2">
                            <a:lumMod val="10000"/>
                          </a:schemeClr>
                        </a:solidFill>
                        <a:latin typeface="Campton Light" panose="00000500000000000000" pitchFamily="50" charset="0"/>
                        <a:ea typeface="Times New Roman"/>
                        <a:cs typeface="Arial" panose="020B0604020202020204" pitchFamily="34" charset="0"/>
                      </a:endParaRPr>
                    </a:p>
                  </a:txBody>
                  <a:tcPr marL="67318" marR="673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lumMod val="10000"/>
                        </a:schemeClr>
                      </a:solidFill>
                      <a:prstDash val="solid"/>
                      <a:round/>
                      <a:headEnd type="none" w="med" len="med"/>
                      <a:tailEnd type="none" w="med" len="med"/>
                    </a:lnB>
                  </a:tcPr>
                </a:tc>
                <a:extLst>
                  <a:ext uri="{0D108BD9-81ED-4DB2-BD59-A6C34878D82A}">
                    <a16:rowId xmlns:a16="http://schemas.microsoft.com/office/drawing/2014/main" val="10001"/>
                  </a:ext>
                </a:extLst>
              </a:tr>
              <a:tr h="748576">
                <a:tc>
                  <a:txBody>
                    <a:bodyPr/>
                    <a:lstStyle/>
                    <a:p>
                      <a:pPr marL="0" marR="0" algn="l">
                        <a:spcBef>
                          <a:spcPts val="600"/>
                        </a:spcBef>
                        <a:spcAft>
                          <a:spcPts val="0"/>
                        </a:spcAft>
                        <a:tabLst>
                          <a:tab pos="2743200" algn="ctr"/>
                          <a:tab pos="5486400" algn="r"/>
                          <a:tab pos="457200" algn="l"/>
                        </a:tabLst>
                      </a:pPr>
                      <a:r>
                        <a:rPr lang="en-US" sz="1100" b="0" dirty="0">
                          <a:solidFill>
                            <a:schemeClr val="tx2">
                              <a:lumMod val="10000"/>
                            </a:schemeClr>
                          </a:solidFill>
                          <a:latin typeface="Campton Light" panose="00000500000000000000" pitchFamily="50" charset="0"/>
                          <a:ea typeface="Times New Roman"/>
                          <a:cs typeface="Arial" panose="020B0604020202020204" pitchFamily="34" charset="0"/>
                        </a:rPr>
                        <a:t>Logical organizational pattern is used</a:t>
                      </a:r>
                      <a:r>
                        <a:rPr lang="en-US" sz="1100" b="0" baseline="0" dirty="0">
                          <a:solidFill>
                            <a:schemeClr val="tx2">
                              <a:lumMod val="10000"/>
                            </a:schemeClr>
                          </a:solidFill>
                          <a:latin typeface="Campton Light" panose="00000500000000000000" pitchFamily="50" charset="0"/>
                          <a:ea typeface="Times New Roman"/>
                          <a:cs typeface="Arial" panose="020B0604020202020204" pitchFamily="34" charset="0"/>
                        </a:rPr>
                        <a:t> </a:t>
                      </a:r>
                      <a:r>
                        <a:rPr lang="en-US" sz="1100" b="0" dirty="0">
                          <a:solidFill>
                            <a:schemeClr val="tx2">
                              <a:lumMod val="10000"/>
                            </a:schemeClr>
                          </a:solidFill>
                          <a:latin typeface="Campton Light" panose="00000500000000000000" pitchFamily="50" charset="0"/>
                          <a:ea typeface="Times New Roman"/>
                          <a:cs typeface="Arial" panose="020B0604020202020204" pitchFamily="34" charset="0"/>
                        </a:rPr>
                        <a:t>to enhance </a:t>
                      </a:r>
                      <a:r>
                        <a:rPr lang="en-US" sz="1100" b="0" baseline="0" dirty="0">
                          <a:solidFill>
                            <a:schemeClr val="tx2">
                              <a:lumMod val="10000"/>
                            </a:schemeClr>
                          </a:solidFill>
                          <a:latin typeface="Campton Light" panose="00000500000000000000" pitchFamily="50" charset="0"/>
                          <a:ea typeface="Times New Roman"/>
                          <a:cs typeface="Arial" panose="020B0604020202020204" pitchFamily="34" charset="0"/>
                        </a:rPr>
                        <a:t>       </a:t>
                      </a:r>
                      <a:r>
                        <a:rPr lang="en-US" sz="1100" b="0" dirty="0">
                          <a:solidFill>
                            <a:schemeClr val="tx2">
                              <a:lumMod val="10000"/>
                            </a:schemeClr>
                          </a:solidFill>
                          <a:latin typeface="Campton Light" panose="00000500000000000000" pitchFamily="50" charset="0"/>
                          <a:ea typeface="Times New Roman"/>
                          <a:cs typeface="Arial" panose="020B0604020202020204" pitchFamily="34" charset="0"/>
                        </a:rPr>
                        <a:t>understanding             </a:t>
                      </a:r>
                      <a:endParaRPr lang="en-US" sz="1400" b="1" dirty="0">
                        <a:solidFill>
                          <a:srgbClr val="C00000"/>
                        </a:solidFill>
                        <a:latin typeface="Campton Light" panose="00000500000000000000" pitchFamily="50" charset="0"/>
                        <a:ea typeface="Times New Roman"/>
                        <a:cs typeface="Arial" panose="020B0604020202020204" pitchFamily="34" charset="0"/>
                      </a:endParaRPr>
                    </a:p>
                  </a:txBody>
                  <a:tcPr marL="67318" marR="67318" marT="0" marB="0" anchor="ctr">
                    <a:lnL w="12700" cap="flat" cmpd="sng" algn="ctr">
                      <a:solidFill>
                        <a:schemeClr val="tx1">
                          <a:lumMod val="10000"/>
                        </a:schemeClr>
                      </a:solidFill>
                      <a:prstDash val="solid"/>
                      <a:round/>
                      <a:headEnd type="none" w="med" len="med"/>
                      <a:tailEnd type="none" w="med" len="med"/>
                    </a:lnL>
                    <a:lnR w="12700" cap="flat" cmpd="sng" algn="ctr">
                      <a:solidFill>
                        <a:schemeClr val="tx1">
                          <a:lumMod val="10000"/>
                        </a:schemeClr>
                      </a:solidFill>
                      <a:prstDash val="solid"/>
                      <a:round/>
                      <a:headEnd type="none" w="med" len="med"/>
                      <a:tailEnd type="none" w="med" len="med"/>
                    </a:lnR>
                    <a:lnT w="12700" cap="flat" cmpd="sng" algn="ctr">
                      <a:solidFill>
                        <a:schemeClr val="tx1">
                          <a:lumMod val="10000"/>
                        </a:schemeClr>
                      </a:solidFill>
                      <a:prstDash val="solid"/>
                      <a:round/>
                      <a:headEnd type="none" w="med" len="med"/>
                      <a:tailEnd type="none" w="med" len="med"/>
                    </a:lnT>
                    <a:lnB w="12700" cap="flat" cmpd="sng" algn="ctr">
                      <a:solidFill>
                        <a:schemeClr val="tx1">
                          <a:lumMod val="10000"/>
                        </a:schemeClr>
                      </a:solidFill>
                      <a:prstDash val="solid"/>
                      <a:round/>
                      <a:headEnd type="none" w="med" len="med"/>
                      <a:tailEnd type="none" w="med" len="med"/>
                    </a:lnB>
                    <a:solidFill>
                      <a:schemeClr val="bg1">
                        <a:lumMod val="75000"/>
                      </a:schemeClr>
                    </a:solidFill>
                  </a:tcPr>
                </a:tc>
                <a:tc>
                  <a:txBody>
                    <a:bodyPr/>
                    <a:lstStyle/>
                    <a:p>
                      <a:pPr marL="0" marR="0">
                        <a:spcBef>
                          <a:spcPts val="0"/>
                        </a:spcBef>
                        <a:spcAft>
                          <a:spcPts val="0"/>
                        </a:spcAft>
                      </a:pPr>
                      <a:r>
                        <a:rPr lang="en-US" sz="1000" b="1" dirty="0">
                          <a:solidFill>
                            <a:schemeClr val="tx2">
                              <a:lumMod val="10000"/>
                            </a:schemeClr>
                          </a:solidFill>
                          <a:latin typeface="Campton Light" panose="00000500000000000000" pitchFamily="50" charset="0"/>
                          <a:ea typeface="Times New Roman"/>
                          <a:cs typeface="Arial" panose="020B0604020202020204" pitchFamily="34" charset="0"/>
                        </a:rPr>
                        <a:t>Organizational pattern is logical </a:t>
                      </a:r>
                      <a:r>
                        <a:rPr lang="en-US" sz="1000" b="1" strike="noStrike" baseline="0" dirty="0">
                          <a:solidFill>
                            <a:schemeClr val="tx2">
                              <a:lumMod val="10000"/>
                            </a:schemeClr>
                          </a:solidFill>
                          <a:latin typeface="Campton Light" panose="00000500000000000000" pitchFamily="50" charset="0"/>
                          <a:ea typeface="Times New Roman"/>
                          <a:cs typeface="Arial" panose="020B0604020202020204" pitchFamily="34" charset="0"/>
                        </a:rPr>
                        <a:t>and</a:t>
                      </a:r>
                      <a:r>
                        <a:rPr lang="en-US" sz="1000" b="1" dirty="0">
                          <a:solidFill>
                            <a:schemeClr val="tx2">
                              <a:lumMod val="10000"/>
                            </a:schemeClr>
                          </a:solidFill>
                          <a:latin typeface="Campton Light" panose="00000500000000000000" pitchFamily="50" charset="0"/>
                          <a:ea typeface="Times New Roman"/>
                          <a:cs typeface="Arial" panose="020B0604020202020204" pitchFamily="34" charset="0"/>
                        </a:rPr>
                        <a:t> conveys completeness &amp; wholeness</a:t>
                      </a:r>
                    </a:p>
                  </a:txBody>
                  <a:tcPr marL="67318" marR="67318" marT="0" marB="0" anchor="ctr">
                    <a:lnL w="12700" cap="flat" cmpd="sng" algn="ctr">
                      <a:solidFill>
                        <a:schemeClr val="tx1">
                          <a:lumMod val="10000"/>
                        </a:schemeClr>
                      </a:solidFill>
                      <a:prstDash val="solid"/>
                      <a:round/>
                      <a:headEnd type="none" w="med" len="med"/>
                      <a:tailEnd type="none" w="med" len="med"/>
                    </a:lnL>
                    <a:lnR w="12700" cap="flat" cmpd="sng" algn="ctr">
                      <a:solidFill>
                        <a:schemeClr val="tx1">
                          <a:lumMod val="10000"/>
                        </a:schemeClr>
                      </a:solidFill>
                      <a:prstDash val="solid"/>
                      <a:round/>
                      <a:headEnd type="none" w="med" len="med"/>
                      <a:tailEnd type="none" w="med" len="med"/>
                    </a:lnR>
                    <a:lnT w="12700" cap="flat" cmpd="sng" algn="ctr">
                      <a:solidFill>
                        <a:schemeClr val="tx1">
                          <a:lumMod val="10000"/>
                        </a:schemeClr>
                      </a:solidFill>
                      <a:prstDash val="solid"/>
                      <a:round/>
                      <a:headEnd type="none" w="med" len="med"/>
                      <a:tailEnd type="none" w="med" len="med"/>
                    </a:lnT>
                    <a:lnB w="12700" cap="flat" cmpd="sng" algn="ctr">
                      <a:solidFill>
                        <a:schemeClr val="tx1">
                          <a:lumMod val="10000"/>
                        </a:schemeClr>
                      </a:solidFill>
                      <a:prstDash val="solid"/>
                      <a:round/>
                      <a:headEnd type="none" w="med" len="med"/>
                      <a:tailEnd type="none" w="med" len="med"/>
                    </a:lnB>
                  </a:tcPr>
                </a:tc>
                <a:tc>
                  <a:txBody>
                    <a:bodyPr/>
                    <a:lstStyle/>
                    <a:p>
                      <a:pPr marL="0" marR="0">
                        <a:spcBef>
                          <a:spcPts val="0"/>
                        </a:spcBef>
                        <a:spcAft>
                          <a:spcPts val="0"/>
                        </a:spcAft>
                      </a:pPr>
                      <a:r>
                        <a:rPr lang="en-US" sz="1000" b="1" dirty="0">
                          <a:solidFill>
                            <a:schemeClr val="tx2">
                              <a:lumMod val="10000"/>
                            </a:schemeClr>
                          </a:solidFill>
                          <a:latin typeface="Campton Light" panose="00000500000000000000" pitchFamily="50" charset="0"/>
                          <a:ea typeface="Times New Roman"/>
                          <a:cs typeface="Arial" panose="020B0604020202020204" pitchFamily="34" charset="0"/>
                        </a:rPr>
                        <a:t>Organizational pattern is logical </a:t>
                      </a:r>
                      <a:r>
                        <a:rPr lang="en-US" sz="1000" b="1" strike="noStrike" dirty="0">
                          <a:solidFill>
                            <a:schemeClr val="tx2">
                              <a:lumMod val="10000"/>
                            </a:schemeClr>
                          </a:solidFill>
                          <a:latin typeface="Campton Light" panose="00000500000000000000" pitchFamily="50" charset="0"/>
                          <a:ea typeface="Times New Roman"/>
                          <a:cs typeface="Arial" panose="020B0604020202020204" pitchFamily="34" charset="0"/>
                        </a:rPr>
                        <a:t>with only minor lapses in coherence</a:t>
                      </a:r>
                    </a:p>
                  </a:txBody>
                  <a:tcPr marL="67318" marR="67318" marT="0" marB="0" anchor="ctr">
                    <a:lnL w="12700" cap="flat" cmpd="sng" algn="ctr">
                      <a:solidFill>
                        <a:schemeClr val="tx1">
                          <a:lumMod val="10000"/>
                        </a:schemeClr>
                      </a:solidFill>
                      <a:prstDash val="solid"/>
                      <a:round/>
                      <a:headEnd type="none" w="med" len="med"/>
                      <a:tailEnd type="none" w="med" len="med"/>
                    </a:lnL>
                    <a:lnR w="12700" cap="flat" cmpd="sng" algn="ctr">
                      <a:solidFill>
                        <a:schemeClr val="tx1">
                          <a:lumMod val="10000"/>
                        </a:schemeClr>
                      </a:solidFill>
                      <a:prstDash val="solid"/>
                      <a:round/>
                      <a:headEnd type="none" w="med" len="med"/>
                      <a:tailEnd type="none" w="med" len="med"/>
                    </a:lnR>
                    <a:lnT w="12700" cap="flat" cmpd="sng" algn="ctr">
                      <a:solidFill>
                        <a:schemeClr val="tx1">
                          <a:lumMod val="10000"/>
                        </a:schemeClr>
                      </a:solidFill>
                      <a:prstDash val="solid"/>
                      <a:round/>
                      <a:headEnd type="none" w="med" len="med"/>
                      <a:tailEnd type="none" w="med" len="med"/>
                    </a:lnT>
                    <a:lnB w="12700" cap="flat" cmpd="sng" algn="ctr">
                      <a:solidFill>
                        <a:schemeClr val="tx1">
                          <a:lumMod val="10000"/>
                        </a:schemeClr>
                      </a:solidFill>
                      <a:prstDash val="solid"/>
                      <a:round/>
                      <a:headEnd type="none" w="med" len="med"/>
                      <a:tailEnd type="none" w="med" len="med"/>
                    </a:lnB>
                  </a:tcPr>
                </a:tc>
                <a:tc>
                  <a:txBody>
                    <a:bodyPr/>
                    <a:lstStyle/>
                    <a:p>
                      <a:pPr marL="0" marR="0">
                        <a:spcBef>
                          <a:spcPts val="0"/>
                        </a:spcBef>
                        <a:spcAft>
                          <a:spcPts val="0"/>
                        </a:spcAft>
                      </a:pPr>
                      <a:r>
                        <a:rPr lang="en-US" sz="1000" b="1" dirty="0">
                          <a:solidFill>
                            <a:schemeClr val="tx2">
                              <a:lumMod val="10000"/>
                            </a:schemeClr>
                          </a:solidFill>
                          <a:latin typeface="Campton Light" panose="00000500000000000000" pitchFamily="50" charset="0"/>
                          <a:ea typeface="Times New Roman"/>
                          <a:cs typeface="Arial" panose="020B0604020202020204" pitchFamily="34" charset="0"/>
                        </a:rPr>
                        <a:t>Evidence of organization but completeness &amp; wholeness is lacking</a:t>
                      </a:r>
                    </a:p>
                  </a:txBody>
                  <a:tcPr marL="67318" marR="67318" marT="0" marB="0" anchor="ctr">
                    <a:lnL w="12700" cap="flat" cmpd="sng" algn="ctr">
                      <a:solidFill>
                        <a:schemeClr val="tx1">
                          <a:lumMod val="10000"/>
                        </a:schemeClr>
                      </a:solidFill>
                      <a:prstDash val="solid"/>
                      <a:round/>
                      <a:headEnd type="none" w="med" len="med"/>
                      <a:tailEnd type="none" w="med" len="med"/>
                    </a:lnL>
                    <a:lnR w="12700" cap="flat" cmpd="sng" algn="ctr">
                      <a:solidFill>
                        <a:schemeClr val="tx1">
                          <a:lumMod val="10000"/>
                        </a:schemeClr>
                      </a:solidFill>
                      <a:prstDash val="solid"/>
                      <a:round/>
                      <a:headEnd type="none" w="med" len="med"/>
                      <a:tailEnd type="none" w="med" len="med"/>
                    </a:lnR>
                    <a:lnT w="12700" cap="flat" cmpd="sng" algn="ctr">
                      <a:solidFill>
                        <a:schemeClr val="tx1">
                          <a:lumMod val="10000"/>
                        </a:schemeClr>
                      </a:solidFill>
                      <a:prstDash val="solid"/>
                      <a:round/>
                      <a:headEnd type="none" w="med" len="med"/>
                      <a:tailEnd type="none" w="med" len="med"/>
                    </a:lnT>
                    <a:lnB w="12700" cap="flat" cmpd="sng" algn="ctr">
                      <a:solidFill>
                        <a:schemeClr val="tx1">
                          <a:lumMod val="10000"/>
                        </a:schemeClr>
                      </a:solidFill>
                      <a:prstDash val="solid"/>
                      <a:round/>
                      <a:headEnd type="none" w="med" len="med"/>
                      <a:tailEnd type="none" w="med" len="med"/>
                    </a:lnB>
                  </a:tcPr>
                </a:tc>
                <a:tc>
                  <a:txBody>
                    <a:bodyPr/>
                    <a:lstStyle/>
                    <a:p>
                      <a:pPr marL="0" marR="0">
                        <a:spcBef>
                          <a:spcPts val="0"/>
                        </a:spcBef>
                        <a:spcAft>
                          <a:spcPts val="0"/>
                        </a:spcAft>
                      </a:pPr>
                      <a:r>
                        <a:rPr lang="en-US" sz="1000" b="1" dirty="0">
                          <a:solidFill>
                            <a:schemeClr val="tx2">
                              <a:lumMod val="10000"/>
                            </a:schemeClr>
                          </a:solidFill>
                          <a:latin typeface="Campton Light" panose="00000500000000000000" pitchFamily="50" charset="0"/>
                          <a:ea typeface="Times New Roman"/>
                          <a:cs typeface="Arial" panose="020B0604020202020204" pitchFamily="34" charset="0"/>
                        </a:rPr>
                        <a:t>Little evidence of organization or any sense of wholeness &amp; completeness</a:t>
                      </a:r>
                    </a:p>
                  </a:txBody>
                  <a:tcPr marL="67318" marR="67318" marT="0" marB="0" anchor="ctr">
                    <a:lnL w="12700" cap="flat" cmpd="sng" algn="ctr">
                      <a:solidFill>
                        <a:schemeClr val="tx1">
                          <a:lumMod val="10000"/>
                        </a:schemeClr>
                      </a:solidFill>
                      <a:prstDash val="solid"/>
                      <a:round/>
                      <a:headEnd type="none" w="med" len="med"/>
                      <a:tailEnd type="none" w="med" len="med"/>
                    </a:lnL>
                    <a:lnR w="12700" cap="flat" cmpd="sng" algn="ctr">
                      <a:solidFill>
                        <a:schemeClr val="tx1">
                          <a:lumMod val="10000"/>
                        </a:schemeClr>
                      </a:solidFill>
                      <a:prstDash val="solid"/>
                      <a:round/>
                      <a:headEnd type="none" w="med" len="med"/>
                      <a:tailEnd type="none" w="med" len="med"/>
                    </a:lnR>
                    <a:lnT w="12700" cap="flat" cmpd="sng" algn="ctr">
                      <a:solidFill>
                        <a:schemeClr val="tx1">
                          <a:lumMod val="10000"/>
                        </a:schemeClr>
                      </a:solidFill>
                      <a:prstDash val="solid"/>
                      <a:round/>
                      <a:headEnd type="none" w="med" len="med"/>
                      <a:tailEnd type="none" w="med" len="med"/>
                    </a:lnT>
                    <a:lnB w="12700" cap="flat" cmpd="sng" algn="ctr">
                      <a:solidFill>
                        <a:schemeClr val="tx1">
                          <a:lumMod val="10000"/>
                        </a:schemeClr>
                      </a:solidFill>
                      <a:prstDash val="solid"/>
                      <a:round/>
                      <a:headEnd type="none" w="med" len="med"/>
                      <a:tailEnd type="none" w="med" len="med"/>
                    </a:lnB>
                  </a:tcPr>
                </a:tc>
                <a:extLst>
                  <a:ext uri="{0D108BD9-81ED-4DB2-BD59-A6C34878D82A}">
                    <a16:rowId xmlns:a16="http://schemas.microsoft.com/office/drawing/2014/main" val="10002"/>
                  </a:ext>
                </a:extLst>
              </a:tr>
              <a:tr h="844821">
                <a:tc>
                  <a:txBody>
                    <a:bodyPr/>
                    <a:lstStyle/>
                    <a:p>
                      <a:pPr marL="0" marR="0" algn="l">
                        <a:spcBef>
                          <a:spcPts val="600"/>
                        </a:spcBef>
                        <a:spcAft>
                          <a:spcPts val="0"/>
                        </a:spcAft>
                      </a:pPr>
                      <a:r>
                        <a:rPr lang="en-US" sz="1100" b="0" dirty="0">
                          <a:solidFill>
                            <a:schemeClr val="tx2">
                              <a:lumMod val="10000"/>
                            </a:schemeClr>
                          </a:solidFill>
                          <a:latin typeface="Campton Light" panose="00000500000000000000" pitchFamily="50" charset="0"/>
                          <a:ea typeface="Times New Roman"/>
                          <a:cs typeface="Arial" panose="020B0604020202020204" pitchFamily="34" charset="0"/>
                        </a:rPr>
                        <a:t>Use of language is appropriate</a:t>
                      </a:r>
                      <a:r>
                        <a:rPr lang="en-US" sz="1100" b="0" baseline="0" dirty="0">
                          <a:solidFill>
                            <a:schemeClr val="tx2">
                              <a:lumMod val="10000"/>
                            </a:schemeClr>
                          </a:solidFill>
                          <a:latin typeface="Campton Light" panose="00000500000000000000" pitchFamily="50" charset="0"/>
                          <a:ea typeface="Times New Roman"/>
                          <a:cs typeface="Arial" panose="020B0604020202020204" pitchFamily="34" charset="0"/>
                        </a:rPr>
                        <a:t> to audience               </a:t>
                      </a:r>
                    </a:p>
                    <a:p>
                      <a:pPr marL="0" marR="0" algn="l">
                        <a:spcBef>
                          <a:spcPts val="600"/>
                        </a:spcBef>
                        <a:spcAft>
                          <a:spcPts val="0"/>
                        </a:spcAft>
                      </a:pPr>
                      <a:r>
                        <a:rPr lang="en-US" sz="1100" b="0" baseline="0" dirty="0">
                          <a:solidFill>
                            <a:schemeClr val="tx2">
                              <a:lumMod val="10000"/>
                            </a:schemeClr>
                          </a:solidFill>
                          <a:latin typeface="Campton Light" panose="00000500000000000000" pitchFamily="50" charset="0"/>
                          <a:ea typeface="Times New Roman"/>
                          <a:cs typeface="Arial" panose="020B0604020202020204" pitchFamily="34" charset="0"/>
                        </a:rPr>
                        <a:t>                                      </a:t>
                      </a:r>
                      <a:endParaRPr lang="en-US" sz="2000" b="1" dirty="0">
                        <a:solidFill>
                          <a:srgbClr val="C00000"/>
                        </a:solidFill>
                        <a:latin typeface="Campton Light" panose="00000500000000000000" pitchFamily="50" charset="0"/>
                        <a:ea typeface="Times New Roman"/>
                        <a:cs typeface="Arial" panose="020B0604020202020204" pitchFamily="34" charset="0"/>
                      </a:endParaRPr>
                    </a:p>
                  </a:txBody>
                  <a:tcPr marL="67318" marR="673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lumMod val="10000"/>
                        </a:schemeClr>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spcBef>
                          <a:spcPts val="0"/>
                        </a:spcBef>
                        <a:spcAft>
                          <a:spcPts val="0"/>
                        </a:spcAft>
                      </a:pPr>
                      <a:r>
                        <a:rPr lang="en-US" sz="1000" b="1">
                          <a:solidFill>
                            <a:schemeClr val="tx2">
                              <a:lumMod val="10000"/>
                            </a:schemeClr>
                          </a:solidFill>
                          <a:latin typeface="Campton Light" panose="00000500000000000000" pitchFamily="50" charset="0"/>
                          <a:ea typeface="Times New Roman"/>
                          <a:cs typeface="Arial" panose="020B0604020202020204" pitchFamily="34" charset="0"/>
                        </a:rPr>
                        <a:t>Uses effective language; makes engaging, appropriate word choices for audience &amp; purpose</a:t>
                      </a:r>
                      <a:endParaRPr lang="en-US" sz="1600" b="1">
                        <a:solidFill>
                          <a:schemeClr val="tx2">
                            <a:lumMod val="10000"/>
                          </a:schemeClr>
                        </a:solidFill>
                        <a:latin typeface="Campton Light" panose="00000500000000000000" pitchFamily="50" charset="0"/>
                        <a:ea typeface="Times New Roman"/>
                        <a:cs typeface="Arial" panose="020B0604020202020204" pitchFamily="34" charset="0"/>
                      </a:endParaRPr>
                    </a:p>
                  </a:txBody>
                  <a:tcPr marL="67318" marR="673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lumMod val="10000"/>
                        </a:schemeClr>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b="1" dirty="0">
                          <a:solidFill>
                            <a:schemeClr val="tx2">
                              <a:lumMod val="10000"/>
                            </a:schemeClr>
                          </a:solidFill>
                          <a:latin typeface="Campton Light" panose="00000500000000000000" pitchFamily="50" charset="0"/>
                          <a:ea typeface="Times New Roman"/>
                          <a:cs typeface="Arial" panose="020B0604020202020204" pitchFamily="34" charset="0"/>
                        </a:rPr>
                        <a:t>Uses effective language &amp; appropriate word choices for intended audience &amp; purpose</a:t>
                      </a:r>
                      <a:endParaRPr lang="en-US" sz="1600" b="1" dirty="0">
                        <a:solidFill>
                          <a:schemeClr val="tx2">
                            <a:lumMod val="10000"/>
                          </a:schemeClr>
                        </a:solidFill>
                        <a:latin typeface="Campton Light" panose="00000500000000000000" pitchFamily="50" charset="0"/>
                        <a:ea typeface="Times New Roman"/>
                        <a:cs typeface="Arial" panose="020B0604020202020204" pitchFamily="34" charset="0"/>
                      </a:endParaRPr>
                    </a:p>
                  </a:txBody>
                  <a:tcPr marL="67318" marR="673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lumMod val="10000"/>
                        </a:schemeClr>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b="1" dirty="0">
                          <a:solidFill>
                            <a:schemeClr val="tx2">
                              <a:lumMod val="10000"/>
                            </a:schemeClr>
                          </a:solidFill>
                          <a:latin typeface="Campton Light" panose="00000500000000000000" pitchFamily="50" charset="0"/>
                          <a:ea typeface="Times New Roman"/>
                          <a:cs typeface="Arial" panose="020B0604020202020204" pitchFamily="34" charset="0"/>
                        </a:rPr>
                        <a:t>Limited &amp; predictable vocabulary, perhaps not appropriate for intended audience &amp; purpose</a:t>
                      </a:r>
                      <a:endParaRPr lang="en-US" sz="1600" b="1" dirty="0">
                        <a:solidFill>
                          <a:schemeClr val="tx2">
                            <a:lumMod val="10000"/>
                          </a:schemeClr>
                        </a:solidFill>
                        <a:latin typeface="Campton Light" panose="00000500000000000000" pitchFamily="50" charset="0"/>
                        <a:ea typeface="Times New Roman"/>
                        <a:cs typeface="Arial" panose="020B0604020202020204" pitchFamily="34" charset="0"/>
                      </a:endParaRPr>
                    </a:p>
                  </a:txBody>
                  <a:tcPr marL="67318" marR="673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lumMod val="10000"/>
                        </a:schemeClr>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b="1" dirty="0">
                          <a:solidFill>
                            <a:schemeClr val="tx2">
                              <a:lumMod val="10000"/>
                            </a:schemeClr>
                          </a:solidFill>
                          <a:latin typeface="Campton Light" panose="00000500000000000000" pitchFamily="50" charset="0"/>
                          <a:ea typeface="Times New Roman"/>
                          <a:cs typeface="Arial" panose="020B0604020202020204" pitchFamily="34" charset="0"/>
                        </a:rPr>
                        <a:t>Has a limited or inappropriate vocabulary for the intended audience &amp; purpose</a:t>
                      </a:r>
                      <a:endParaRPr lang="en-US" sz="1600" b="1" dirty="0">
                        <a:solidFill>
                          <a:schemeClr val="tx2">
                            <a:lumMod val="10000"/>
                          </a:schemeClr>
                        </a:solidFill>
                        <a:latin typeface="Campton Light" panose="00000500000000000000" pitchFamily="50" charset="0"/>
                        <a:ea typeface="Times New Roman"/>
                        <a:cs typeface="Arial" panose="020B0604020202020204" pitchFamily="34" charset="0"/>
                      </a:endParaRPr>
                    </a:p>
                  </a:txBody>
                  <a:tcPr marL="67318" marR="673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lumMod val="10000"/>
                        </a:schemeClr>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31520">
                <a:tc>
                  <a:txBody>
                    <a:bodyPr/>
                    <a:lstStyle/>
                    <a:p>
                      <a:pPr marL="0" marR="0" algn="l">
                        <a:spcBef>
                          <a:spcPts val="600"/>
                        </a:spcBef>
                        <a:spcAft>
                          <a:spcPts val="0"/>
                        </a:spcAft>
                      </a:pPr>
                      <a:r>
                        <a:rPr lang="en-US" sz="1100" b="0" dirty="0">
                          <a:solidFill>
                            <a:schemeClr val="tx2">
                              <a:lumMod val="10000"/>
                            </a:schemeClr>
                          </a:solidFill>
                          <a:latin typeface="Campton Light" panose="00000500000000000000" pitchFamily="50" charset="0"/>
                          <a:ea typeface="Times New Roman"/>
                          <a:cs typeface="Arial" panose="020B0604020202020204" pitchFamily="34" charset="0"/>
                        </a:rPr>
                        <a:t>Application of</a:t>
                      </a:r>
                      <a:r>
                        <a:rPr lang="en-US" sz="1100" b="0" baseline="0" dirty="0">
                          <a:solidFill>
                            <a:schemeClr val="tx2">
                              <a:lumMod val="10000"/>
                            </a:schemeClr>
                          </a:solidFill>
                          <a:latin typeface="Campton Light" panose="00000500000000000000" pitchFamily="50" charset="0"/>
                          <a:ea typeface="Times New Roman"/>
                          <a:cs typeface="Arial" panose="020B0604020202020204" pitchFamily="34" charset="0"/>
                        </a:rPr>
                        <a:t> the rules of standard English                  </a:t>
                      </a:r>
                    </a:p>
                    <a:p>
                      <a:pPr marL="0" marR="0" algn="l">
                        <a:spcBef>
                          <a:spcPts val="600"/>
                        </a:spcBef>
                        <a:spcAft>
                          <a:spcPts val="0"/>
                        </a:spcAft>
                      </a:pPr>
                      <a:r>
                        <a:rPr lang="en-US" sz="1100" b="0" baseline="0" dirty="0">
                          <a:solidFill>
                            <a:schemeClr val="tx2">
                              <a:lumMod val="10000"/>
                            </a:schemeClr>
                          </a:solidFill>
                          <a:latin typeface="Campton Light" panose="00000500000000000000" pitchFamily="50" charset="0"/>
                          <a:ea typeface="Times New Roman"/>
                          <a:cs typeface="Arial" panose="020B0604020202020204" pitchFamily="34" charset="0"/>
                        </a:rPr>
                        <a:t>                                      </a:t>
                      </a:r>
                      <a:endParaRPr lang="en-US" sz="2000" b="1" dirty="0">
                        <a:solidFill>
                          <a:srgbClr val="C00000"/>
                        </a:solidFill>
                        <a:latin typeface="Campton Light" panose="00000500000000000000" pitchFamily="50" charset="0"/>
                        <a:ea typeface="Times New Roman"/>
                        <a:cs typeface="Arial" panose="020B0604020202020204" pitchFamily="34" charset="0"/>
                      </a:endParaRPr>
                    </a:p>
                  </a:txBody>
                  <a:tcPr marL="67318" marR="673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spcBef>
                          <a:spcPts val="0"/>
                        </a:spcBef>
                        <a:spcAft>
                          <a:spcPts val="0"/>
                        </a:spcAft>
                      </a:pPr>
                      <a:r>
                        <a:rPr lang="en-US" sz="1000" b="1" dirty="0">
                          <a:solidFill>
                            <a:schemeClr val="tx2">
                              <a:lumMod val="10000"/>
                            </a:schemeClr>
                          </a:solidFill>
                          <a:latin typeface="Campton Light" panose="00000500000000000000" pitchFamily="50" charset="0"/>
                          <a:ea typeface="Times New Roman"/>
                          <a:cs typeface="Arial" panose="020B0604020202020204" pitchFamily="34" charset="0"/>
                        </a:rPr>
                        <a:t>Consistently follows the rules of Standard English for conventions</a:t>
                      </a:r>
                      <a:endParaRPr lang="en-US" sz="1600" b="1" dirty="0">
                        <a:solidFill>
                          <a:schemeClr val="tx2">
                            <a:lumMod val="10000"/>
                          </a:schemeClr>
                        </a:solidFill>
                        <a:latin typeface="Campton Light" panose="00000500000000000000" pitchFamily="50" charset="0"/>
                        <a:ea typeface="Times New Roman"/>
                        <a:cs typeface="Arial" panose="020B0604020202020204" pitchFamily="34" charset="0"/>
                      </a:endParaRPr>
                    </a:p>
                  </a:txBody>
                  <a:tcPr marL="67318" marR="673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b="1" dirty="0">
                          <a:solidFill>
                            <a:schemeClr val="tx2">
                              <a:lumMod val="10000"/>
                            </a:schemeClr>
                          </a:solidFill>
                          <a:latin typeface="Campton Light" panose="00000500000000000000" pitchFamily="50" charset="0"/>
                          <a:ea typeface="Times New Roman"/>
                          <a:cs typeface="Arial" panose="020B0604020202020204" pitchFamily="34" charset="0"/>
                        </a:rPr>
                        <a:t>Basically follows the rules for Standard English for conventions with only minor</a:t>
                      </a:r>
                      <a:r>
                        <a:rPr lang="en-US" sz="1000" b="1" baseline="0" dirty="0">
                          <a:solidFill>
                            <a:schemeClr val="tx2">
                              <a:lumMod val="10000"/>
                            </a:schemeClr>
                          </a:solidFill>
                          <a:latin typeface="Campton Light" panose="00000500000000000000" pitchFamily="50" charset="0"/>
                          <a:ea typeface="Times New Roman"/>
                          <a:cs typeface="Arial" panose="020B0604020202020204" pitchFamily="34" charset="0"/>
                        </a:rPr>
                        <a:t> lapses</a:t>
                      </a:r>
                      <a:endParaRPr lang="en-US" sz="1600" b="1" dirty="0">
                        <a:solidFill>
                          <a:schemeClr val="tx2">
                            <a:lumMod val="10000"/>
                          </a:schemeClr>
                        </a:solidFill>
                        <a:latin typeface="Campton Light" panose="00000500000000000000" pitchFamily="50" charset="0"/>
                        <a:ea typeface="Times New Roman"/>
                        <a:cs typeface="Arial" panose="020B0604020202020204" pitchFamily="34" charset="0"/>
                      </a:endParaRPr>
                    </a:p>
                  </a:txBody>
                  <a:tcPr marL="67318" marR="673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b="1" dirty="0">
                          <a:solidFill>
                            <a:schemeClr val="tx2">
                              <a:lumMod val="10000"/>
                            </a:schemeClr>
                          </a:solidFill>
                          <a:latin typeface="Campton Light" panose="00000500000000000000" pitchFamily="50" charset="0"/>
                          <a:ea typeface="Times New Roman"/>
                          <a:cs typeface="Arial" panose="020B0604020202020204" pitchFamily="34" charset="0"/>
                        </a:rPr>
                        <a:t>Generally does not follow the rules of Standard English for conventions</a:t>
                      </a:r>
                      <a:endParaRPr lang="en-US" sz="1600" b="1" dirty="0">
                        <a:solidFill>
                          <a:schemeClr val="tx2">
                            <a:lumMod val="10000"/>
                          </a:schemeClr>
                        </a:solidFill>
                        <a:latin typeface="Campton Light" panose="00000500000000000000" pitchFamily="50" charset="0"/>
                        <a:ea typeface="Times New Roman"/>
                        <a:cs typeface="Arial" panose="020B0604020202020204" pitchFamily="34" charset="0"/>
                      </a:endParaRPr>
                    </a:p>
                  </a:txBody>
                  <a:tcPr marL="67318" marR="673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b="1" dirty="0">
                          <a:solidFill>
                            <a:schemeClr val="tx2">
                              <a:lumMod val="10000"/>
                            </a:schemeClr>
                          </a:solidFill>
                          <a:latin typeface="Campton Light" panose="00000500000000000000" pitchFamily="50" charset="0"/>
                          <a:ea typeface="Times New Roman"/>
                          <a:cs typeface="Arial" panose="020B0604020202020204" pitchFamily="34" charset="0"/>
                        </a:rPr>
                        <a:t>Does not follow the rules of Standard English for conventions</a:t>
                      </a:r>
                      <a:endParaRPr lang="en-US" sz="1600" b="1" dirty="0">
                        <a:solidFill>
                          <a:schemeClr val="tx2">
                            <a:lumMod val="10000"/>
                          </a:schemeClr>
                        </a:solidFill>
                        <a:latin typeface="Campton Light" panose="00000500000000000000" pitchFamily="50" charset="0"/>
                        <a:ea typeface="Times New Roman"/>
                        <a:cs typeface="Arial" panose="020B0604020202020204" pitchFamily="34" charset="0"/>
                      </a:endParaRPr>
                    </a:p>
                  </a:txBody>
                  <a:tcPr marL="67318" marR="673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280160">
                <a:tc>
                  <a:txBody>
                    <a:bodyPr/>
                    <a:lstStyle/>
                    <a:p>
                      <a:pPr marL="0" marR="0" algn="l">
                        <a:spcBef>
                          <a:spcPts val="600"/>
                        </a:spcBef>
                        <a:spcAft>
                          <a:spcPts val="0"/>
                        </a:spcAft>
                      </a:pPr>
                      <a:r>
                        <a:rPr lang="en-US" sz="1100" b="0" dirty="0">
                          <a:solidFill>
                            <a:schemeClr val="tx2">
                              <a:lumMod val="10000"/>
                            </a:schemeClr>
                          </a:solidFill>
                          <a:latin typeface="Campton Light" panose="00000500000000000000" pitchFamily="50" charset="0"/>
                          <a:ea typeface="Times New Roman"/>
                          <a:cs typeface="Arial" panose="020B0604020202020204" pitchFamily="34" charset="0"/>
                        </a:rPr>
                        <a:t>Use</a:t>
                      </a:r>
                      <a:r>
                        <a:rPr lang="en-US" sz="1100" b="0" baseline="0" dirty="0">
                          <a:solidFill>
                            <a:schemeClr val="tx2">
                              <a:lumMod val="10000"/>
                            </a:schemeClr>
                          </a:solidFill>
                          <a:latin typeface="Campton Light" panose="00000500000000000000" pitchFamily="50" charset="0"/>
                          <a:ea typeface="Times New Roman"/>
                          <a:cs typeface="Arial" panose="020B0604020202020204" pitchFamily="34" charset="0"/>
                        </a:rPr>
                        <a:t> of g</a:t>
                      </a:r>
                      <a:r>
                        <a:rPr lang="en-US" sz="1100" b="0" dirty="0">
                          <a:solidFill>
                            <a:schemeClr val="tx2">
                              <a:lumMod val="10000"/>
                            </a:schemeClr>
                          </a:solidFill>
                          <a:latin typeface="Campton Light" panose="00000500000000000000" pitchFamily="50" charset="0"/>
                          <a:ea typeface="Times New Roman"/>
                          <a:cs typeface="Arial" panose="020B0604020202020204" pitchFamily="34" charset="0"/>
                        </a:rPr>
                        <a:t>raphics that enhance audience understanding</a:t>
                      </a:r>
                      <a:endParaRPr lang="en-US" sz="1100" b="1" dirty="0">
                        <a:solidFill>
                          <a:srgbClr val="C00000"/>
                        </a:solidFill>
                        <a:latin typeface="Campton Light" panose="00000500000000000000" pitchFamily="50" charset="0"/>
                        <a:ea typeface="Times New Roman"/>
                        <a:cs typeface="Arial" panose="020B0604020202020204" pitchFamily="34" charset="0"/>
                      </a:endParaRPr>
                    </a:p>
                  </a:txBody>
                  <a:tcPr marL="67318" marR="673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spcBef>
                          <a:spcPts val="0"/>
                        </a:spcBef>
                        <a:spcAft>
                          <a:spcPts val="0"/>
                        </a:spcAft>
                      </a:pPr>
                      <a:r>
                        <a:rPr lang="en-US" sz="1000" b="1" dirty="0">
                          <a:solidFill>
                            <a:schemeClr val="tx2">
                              <a:lumMod val="10000"/>
                            </a:schemeClr>
                          </a:solidFill>
                          <a:latin typeface="Campton Light" panose="00000500000000000000" pitchFamily="50" charset="0"/>
                          <a:ea typeface="Times New Roman"/>
                          <a:cs typeface="Arial" panose="020B0604020202020204" pitchFamily="34" charset="0"/>
                        </a:rPr>
                        <a:t>Figures and charts are appropriate, clear and communicate well to the audience</a:t>
                      </a:r>
                    </a:p>
                  </a:txBody>
                  <a:tcPr marL="67318" marR="673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b="1" dirty="0">
                          <a:solidFill>
                            <a:schemeClr val="tx2">
                              <a:lumMod val="10000"/>
                            </a:schemeClr>
                          </a:solidFill>
                          <a:latin typeface="Campton Light" panose="00000500000000000000" pitchFamily="50" charset="0"/>
                          <a:ea typeface="Times New Roman"/>
                          <a:cs typeface="Arial" panose="020B0604020202020204" pitchFamily="34" charset="0"/>
                        </a:rPr>
                        <a:t>Figures and</a:t>
                      </a:r>
                      <a:r>
                        <a:rPr lang="en-US" sz="1000" b="1" baseline="0" dirty="0">
                          <a:solidFill>
                            <a:schemeClr val="tx2">
                              <a:lumMod val="10000"/>
                            </a:schemeClr>
                          </a:solidFill>
                          <a:latin typeface="Campton Light" panose="00000500000000000000" pitchFamily="50" charset="0"/>
                          <a:ea typeface="Times New Roman"/>
                          <a:cs typeface="Arial" panose="020B0604020202020204" pitchFamily="34" charset="0"/>
                        </a:rPr>
                        <a:t> charts are clear and, with a few exceptions, communicate clearly to the audience.</a:t>
                      </a:r>
                      <a:endParaRPr lang="en-US" sz="1000" b="1" dirty="0">
                        <a:solidFill>
                          <a:schemeClr val="tx2">
                            <a:lumMod val="10000"/>
                          </a:schemeClr>
                        </a:solidFill>
                        <a:latin typeface="Campton Light" panose="00000500000000000000" pitchFamily="50" charset="0"/>
                        <a:ea typeface="Times New Roman"/>
                        <a:cs typeface="Arial" panose="020B0604020202020204" pitchFamily="34" charset="0"/>
                      </a:endParaRPr>
                    </a:p>
                  </a:txBody>
                  <a:tcPr marL="67318" marR="673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b="1" dirty="0">
                          <a:solidFill>
                            <a:schemeClr val="tx2">
                              <a:lumMod val="10000"/>
                            </a:schemeClr>
                          </a:solidFill>
                          <a:latin typeface="Campton Light" panose="00000500000000000000" pitchFamily="50" charset="0"/>
                          <a:ea typeface="Times New Roman"/>
                          <a:cs typeface="Arial" panose="020B0604020202020204" pitchFamily="34" charset="0"/>
                        </a:rPr>
                        <a:t>Figures and</a:t>
                      </a:r>
                      <a:r>
                        <a:rPr lang="en-US" sz="1000" b="1" baseline="0" dirty="0">
                          <a:solidFill>
                            <a:schemeClr val="tx2">
                              <a:lumMod val="10000"/>
                            </a:schemeClr>
                          </a:solidFill>
                          <a:latin typeface="Campton Light" panose="00000500000000000000" pitchFamily="50" charset="0"/>
                          <a:ea typeface="Times New Roman"/>
                          <a:cs typeface="Arial" panose="020B0604020202020204" pitchFamily="34" charset="0"/>
                        </a:rPr>
                        <a:t> charts are used to communicate but lack consistency in format and style detracting from audience understanding.</a:t>
                      </a:r>
                      <a:endParaRPr lang="en-US" sz="1000" b="1" dirty="0">
                        <a:solidFill>
                          <a:schemeClr val="tx2">
                            <a:lumMod val="10000"/>
                          </a:schemeClr>
                        </a:solidFill>
                        <a:latin typeface="Campton Light" panose="00000500000000000000" pitchFamily="50" charset="0"/>
                        <a:ea typeface="Times New Roman"/>
                        <a:cs typeface="Arial" panose="020B0604020202020204" pitchFamily="34" charset="0"/>
                      </a:endParaRPr>
                    </a:p>
                  </a:txBody>
                  <a:tcPr marL="67318" marR="673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b="1" dirty="0">
                          <a:solidFill>
                            <a:schemeClr val="tx2">
                              <a:lumMod val="10000"/>
                            </a:schemeClr>
                          </a:solidFill>
                          <a:latin typeface="Campton Light" panose="00000500000000000000" pitchFamily="50" charset="0"/>
                          <a:ea typeface="Times New Roman"/>
                          <a:cs typeface="Arial" panose="020B0604020202020204" pitchFamily="34" charset="0"/>
                        </a:rPr>
                        <a:t>Figures and charts are missing or have</a:t>
                      </a:r>
                      <a:r>
                        <a:rPr lang="en-US" sz="1000" b="1" baseline="0" dirty="0">
                          <a:solidFill>
                            <a:schemeClr val="tx2">
                              <a:lumMod val="10000"/>
                            </a:schemeClr>
                          </a:solidFill>
                          <a:latin typeface="Campton Light" panose="00000500000000000000" pitchFamily="50" charset="0"/>
                          <a:ea typeface="Times New Roman"/>
                          <a:cs typeface="Arial" panose="020B0604020202020204" pitchFamily="34" charset="0"/>
                        </a:rPr>
                        <a:t> deficiencies in formatting and style which detract from understanding.</a:t>
                      </a:r>
                      <a:endParaRPr lang="en-US" sz="1000" b="1" dirty="0">
                        <a:solidFill>
                          <a:schemeClr val="tx2">
                            <a:lumMod val="10000"/>
                          </a:schemeClr>
                        </a:solidFill>
                        <a:latin typeface="Campton Light" panose="00000500000000000000" pitchFamily="50" charset="0"/>
                        <a:ea typeface="Times New Roman"/>
                        <a:cs typeface="Arial" panose="020B0604020202020204" pitchFamily="34" charset="0"/>
                      </a:endParaRPr>
                    </a:p>
                  </a:txBody>
                  <a:tcPr marL="67318" marR="673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2" name="Rectangle 1"/>
          <p:cNvSpPr/>
          <p:nvPr/>
        </p:nvSpPr>
        <p:spPr>
          <a:xfrm>
            <a:off x="4137701" y="6400800"/>
            <a:ext cx="4113883" cy="369332"/>
          </a:xfrm>
          <a:prstGeom prst="rect">
            <a:avLst/>
          </a:prstGeom>
        </p:spPr>
        <p:txBody>
          <a:bodyPr wrap="none">
            <a:spAutoFit/>
          </a:bodyPr>
          <a:lstStyle/>
          <a:p>
            <a:pPr algn="r"/>
            <a:r>
              <a:rPr lang="en-US" dirty="0">
                <a:solidFill>
                  <a:schemeClr val="bg1"/>
                </a:solidFill>
                <a:latin typeface="Campton Light" panose="00000500000000000000" pitchFamily="50" charset="0"/>
              </a:rPr>
              <a:t>Student total possible points = 100</a:t>
            </a:r>
          </a:p>
        </p:txBody>
      </p:sp>
      <p:sp>
        <p:nvSpPr>
          <p:cNvPr id="4" name="TextBox 3"/>
          <p:cNvSpPr txBox="1"/>
          <p:nvPr/>
        </p:nvSpPr>
        <p:spPr>
          <a:xfrm>
            <a:off x="0" y="168522"/>
            <a:ext cx="9067800" cy="584775"/>
          </a:xfrm>
          <a:prstGeom prst="rect">
            <a:avLst/>
          </a:prstGeom>
          <a:noFill/>
        </p:spPr>
        <p:txBody>
          <a:bodyPr wrap="square" rtlCol="0">
            <a:spAutoFit/>
          </a:bodyPr>
          <a:lstStyle/>
          <a:p>
            <a:r>
              <a:rPr lang="en-US" sz="3200" dirty="0">
                <a:solidFill>
                  <a:srgbClr val="FF6C2C"/>
                </a:solidFill>
                <a:latin typeface="Campton Medium" panose="00000600000000000000" pitchFamily="50" charset="0"/>
              </a:rPr>
              <a:t>Ability to Write Effectively</a:t>
            </a:r>
          </a:p>
        </p:txBody>
      </p:sp>
    </p:spTree>
    <p:extLst>
      <p:ext uri="{BB962C8B-B14F-4D97-AF65-F5344CB8AC3E}">
        <p14:creationId xmlns:p14="http://schemas.microsoft.com/office/powerpoint/2010/main" val="200387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228600"/>
            <a:ext cx="8229600" cy="1143000"/>
          </a:xfrm>
          <a:prstGeom prst="rect">
            <a:avLst/>
          </a:prstGeom>
        </p:spPr>
        <p:txBody>
          <a:bodyPr>
            <a:noAutofit/>
          </a:bodyPr>
          <a:lstStyle/>
          <a:p>
            <a:pPr algn="l"/>
            <a:r>
              <a:rPr lang="en-US" sz="3600" b="1" dirty="0">
                <a:solidFill>
                  <a:srgbClr val="FF6C2C"/>
                </a:solidFill>
                <a:latin typeface="Campton Medium" panose="00000600000000000000" pitchFamily="50" charset="0"/>
                <a:cs typeface="Arial" panose="020B0604020202020204" pitchFamily="34" charset="0"/>
              </a:rPr>
              <a:t>Communication Skills</a:t>
            </a:r>
            <a:br>
              <a:rPr lang="en-US" sz="2400" b="1" dirty="0">
                <a:solidFill>
                  <a:srgbClr val="696867"/>
                </a:solidFill>
                <a:effectLst/>
                <a:cs typeface="Arial" panose="020B0604020202020204" pitchFamily="34" charset="0"/>
              </a:rPr>
            </a:br>
            <a:r>
              <a:rPr lang="en-US" sz="1800" b="1" cap="all" dirty="0">
                <a:solidFill>
                  <a:srgbClr val="696867"/>
                </a:solidFill>
                <a:effectLst/>
                <a:latin typeface="Campton Light" panose="00000500000000000000" pitchFamily="50" charset="0"/>
                <a:cs typeface="Arial" panose="020B0604020202020204" pitchFamily="34" charset="0"/>
              </a:rPr>
              <a:t>(60 students/2 sections)</a:t>
            </a:r>
          </a:p>
        </p:txBody>
      </p:sp>
      <p:graphicFrame>
        <p:nvGraphicFramePr>
          <p:cNvPr id="4" name="Table Placeholder 3"/>
          <p:cNvGraphicFramePr>
            <a:graphicFrameLocks noGrp="1"/>
          </p:cNvGraphicFramePr>
          <p:nvPr>
            <p:ph type="tbl" idx="4294967295"/>
            <p:extLst>
              <p:ext uri="{D42A27DB-BD31-4B8C-83A1-F6EECF244321}">
                <p14:modId xmlns:p14="http://schemas.microsoft.com/office/powerpoint/2010/main" val="2154917545"/>
              </p:ext>
            </p:extLst>
          </p:nvPr>
        </p:nvGraphicFramePr>
        <p:xfrm>
          <a:off x="14416" y="1828800"/>
          <a:ext cx="9129584" cy="45053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0793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down)">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down)">
                                      <p:cBhvr>
                                        <p:cTn id="12" dur="500"/>
                                        <p:tgtEl>
                                          <p:spTgt spid="4">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down)">
                                      <p:cBhvr>
                                        <p:cTn id="17" dur="500"/>
                                        <p:tgtEl>
                                          <p:spTgt spid="4">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graphicEl>
                                              <a:chart seriesIdx="2" categoryIdx="-4" bldStep="series"/>
                                            </p:graphicEl>
                                          </p:spTgt>
                                        </p:tgtEl>
                                        <p:attrNameLst>
                                          <p:attrName>style.visibility</p:attrName>
                                        </p:attrNameLst>
                                      </p:cBhvr>
                                      <p:to>
                                        <p:strVal val="visible"/>
                                      </p:to>
                                    </p:set>
                                    <p:animEffect transition="in" filter="wipe(down)">
                                      <p:cBhvr>
                                        <p:cTn id="22" dur="500"/>
                                        <p:tgtEl>
                                          <p:spTgt spid="4">
                                            <p:graphicEl>
                                              <a:chart seriesIdx="2"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graphicEl>
                                              <a:chart seriesIdx="3" categoryIdx="-4" bldStep="series"/>
                                            </p:graphicEl>
                                          </p:spTgt>
                                        </p:tgtEl>
                                        <p:attrNameLst>
                                          <p:attrName>style.visibility</p:attrName>
                                        </p:attrNameLst>
                                      </p:cBhvr>
                                      <p:to>
                                        <p:strVal val="visible"/>
                                      </p:to>
                                    </p:set>
                                    <p:animEffect transition="in" filter="wipe(down)">
                                      <p:cBhvr>
                                        <p:cTn id="27" dur="500"/>
                                        <p:tgtEl>
                                          <p:spTgt spid="4">
                                            <p:graphicEl>
                                              <a:chart seriesIdx="3"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pPr marL="36512" indent="0">
              <a:buNone/>
            </a:pPr>
            <a:r>
              <a:rPr lang="en-US" sz="3600" dirty="0">
                <a:solidFill>
                  <a:schemeClr val="bg1"/>
                </a:solidFill>
                <a:latin typeface="Campton Medium" panose="00000600000000000000" pitchFamily="50" charset="0"/>
              </a:rPr>
              <a:t>What is the role of faculty…</a:t>
            </a:r>
          </a:p>
          <a:p>
            <a:pPr marL="0" lvl="0" indent="0">
              <a:spcBef>
                <a:spcPct val="20000"/>
              </a:spcBef>
              <a:spcAft>
                <a:spcPts val="0"/>
              </a:spcAft>
              <a:buClrTx/>
              <a:buSzTx/>
              <a:buNone/>
            </a:pPr>
            <a:endParaRPr lang="en-US" sz="3600" b="1" dirty="0">
              <a:solidFill>
                <a:schemeClr val="bg1"/>
              </a:solidFill>
              <a:latin typeface="Campton Medium" panose="00000600000000000000" pitchFamily="50" charset="0"/>
            </a:endParaRPr>
          </a:p>
          <a:p>
            <a:pPr marL="0" lvl="0" indent="0">
              <a:spcBef>
                <a:spcPct val="20000"/>
              </a:spcBef>
              <a:spcAft>
                <a:spcPts val="0"/>
              </a:spcAft>
              <a:buClrTx/>
              <a:buSzTx/>
              <a:buNone/>
            </a:pPr>
            <a:r>
              <a:rPr lang="en-US" sz="3600" b="1" dirty="0">
                <a:solidFill>
                  <a:schemeClr val="bg1"/>
                </a:solidFill>
                <a:latin typeface="Campton Medium" panose="00000600000000000000" pitchFamily="50" charset="0"/>
              </a:rPr>
              <a:t>Q1: At the Course Level?</a:t>
            </a:r>
          </a:p>
          <a:p>
            <a:pPr marL="0" lvl="0" indent="0">
              <a:spcBef>
                <a:spcPct val="20000"/>
              </a:spcBef>
              <a:spcAft>
                <a:spcPts val="0"/>
              </a:spcAft>
              <a:buClrTx/>
              <a:buSzTx/>
              <a:buNone/>
            </a:pPr>
            <a:r>
              <a:rPr lang="en-US" sz="3600" b="1" dirty="0">
                <a:solidFill>
                  <a:schemeClr val="bg1"/>
                </a:solidFill>
                <a:latin typeface="Campton Medium" panose="00000600000000000000" pitchFamily="50" charset="0"/>
              </a:rPr>
              <a:t>Q2: At the Program Level?</a:t>
            </a:r>
          </a:p>
          <a:p>
            <a:pPr marL="36512" indent="0">
              <a:buNone/>
            </a:pPr>
            <a:endParaRPr lang="en-US" sz="3600" dirty="0">
              <a:solidFill>
                <a:schemeClr val="bg1"/>
              </a:solidFill>
              <a:latin typeface="Campton Medium" panose="00000600000000000000" pitchFamily="50" charset="0"/>
            </a:endParaRPr>
          </a:p>
        </p:txBody>
      </p:sp>
      <p:sp>
        <p:nvSpPr>
          <p:cNvPr id="5" name="Text Placeholder 4"/>
          <p:cNvSpPr>
            <a:spLocks noGrp="1"/>
          </p:cNvSpPr>
          <p:nvPr>
            <p:ph type="body" sz="quarter" idx="11"/>
          </p:nvPr>
        </p:nvSpPr>
        <p:spPr/>
        <p:txBody>
          <a:bodyPr/>
          <a:lstStyle/>
          <a:p>
            <a:r>
              <a:rPr lang="en-US" dirty="0">
                <a:latin typeface="Campton Medium" panose="00000600000000000000" pitchFamily="50" charset="0"/>
              </a:rPr>
              <a:t>Creating the Culture</a:t>
            </a:r>
          </a:p>
        </p:txBody>
      </p:sp>
    </p:spTree>
    <p:extLst>
      <p:ext uri="{BB962C8B-B14F-4D97-AF65-F5344CB8AC3E}">
        <p14:creationId xmlns:p14="http://schemas.microsoft.com/office/powerpoint/2010/main" val="1138570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8"/>
          <p:cNvGrpSpPr>
            <a:grpSpLocks/>
          </p:cNvGrpSpPr>
          <p:nvPr/>
        </p:nvGrpSpPr>
        <p:grpSpPr bwMode="auto">
          <a:xfrm>
            <a:off x="655637" y="914400"/>
            <a:ext cx="787400" cy="717550"/>
            <a:chOff x="384" y="1200"/>
            <a:chExt cx="496" cy="452"/>
          </a:xfrm>
          <a:solidFill>
            <a:schemeClr val="tx1">
              <a:lumMod val="50000"/>
              <a:lumOff val="50000"/>
            </a:schemeClr>
          </a:solidFill>
        </p:grpSpPr>
        <p:sp>
          <p:nvSpPr>
            <p:cNvPr id="952329" name="Freeform 9"/>
            <p:cNvSpPr>
              <a:spLocks/>
            </p:cNvSpPr>
            <p:nvPr/>
          </p:nvSpPr>
          <p:spPr bwMode="auto">
            <a:xfrm>
              <a:off x="432" y="1200"/>
              <a:ext cx="448" cy="452"/>
            </a:xfrm>
            <a:custGeom>
              <a:avLst/>
              <a:gdLst/>
              <a:ahLst/>
              <a:cxnLst>
                <a:cxn ang="0">
                  <a:pos x="1153" y="1122"/>
                </a:cxn>
                <a:cxn ang="0">
                  <a:pos x="0" y="226"/>
                </a:cxn>
                <a:cxn ang="0">
                  <a:pos x="104" y="218"/>
                </a:cxn>
                <a:cxn ang="0">
                  <a:pos x="107" y="198"/>
                </a:cxn>
                <a:cxn ang="0">
                  <a:pos x="102" y="173"/>
                </a:cxn>
                <a:cxn ang="0">
                  <a:pos x="94" y="143"/>
                </a:cxn>
                <a:cxn ang="0">
                  <a:pos x="89" y="114"/>
                </a:cxn>
                <a:cxn ang="0">
                  <a:pos x="90" y="87"/>
                </a:cxn>
                <a:cxn ang="0">
                  <a:pos x="99" y="60"/>
                </a:cxn>
                <a:cxn ang="0">
                  <a:pos x="118" y="38"/>
                </a:cxn>
                <a:cxn ang="0">
                  <a:pos x="139" y="20"/>
                </a:cxn>
                <a:cxn ang="0">
                  <a:pos x="165" y="7"/>
                </a:cxn>
                <a:cxn ang="0">
                  <a:pos x="198" y="1"/>
                </a:cxn>
                <a:cxn ang="0">
                  <a:pos x="227" y="0"/>
                </a:cxn>
                <a:cxn ang="0">
                  <a:pos x="252" y="3"/>
                </a:cxn>
                <a:cxn ang="0">
                  <a:pos x="278" y="11"/>
                </a:cxn>
                <a:cxn ang="0">
                  <a:pos x="299" y="25"/>
                </a:cxn>
                <a:cxn ang="0">
                  <a:pos x="319" y="46"/>
                </a:cxn>
                <a:cxn ang="0">
                  <a:pos x="335" y="69"/>
                </a:cxn>
                <a:cxn ang="0">
                  <a:pos x="344" y="101"/>
                </a:cxn>
                <a:cxn ang="0">
                  <a:pos x="340" y="133"/>
                </a:cxn>
                <a:cxn ang="0">
                  <a:pos x="332" y="165"/>
                </a:cxn>
                <a:cxn ang="0">
                  <a:pos x="324" y="197"/>
                </a:cxn>
                <a:cxn ang="0">
                  <a:pos x="326" y="212"/>
                </a:cxn>
                <a:cxn ang="0">
                  <a:pos x="520" y="220"/>
                </a:cxn>
                <a:cxn ang="0">
                  <a:pos x="515" y="279"/>
                </a:cxn>
                <a:cxn ang="0">
                  <a:pos x="517" y="314"/>
                </a:cxn>
                <a:cxn ang="0">
                  <a:pos x="522" y="350"/>
                </a:cxn>
                <a:cxn ang="0">
                  <a:pos x="535" y="372"/>
                </a:cxn>
                <a:cxn ang="0">
                  <a:pos x="556" y="388"/>
                </a:cxn>
                <a:cxn ang="0">
                  <a:pos x="582" y="395"/>
                </a:cxn>
                <a:cxn ang="0">
                  <a:pos x="612" y="396"/>
                </a:cxn>
                <a:cxn ang="0">
                  <a:pos x="641" y="393"/>
                </a:cxn>
                <a:cxn ang="0">
                  <a:pos x="677" y="389"/>
                </a:cxn>
                <a:cxn ang="0">
                  <a:pos x="714" y="391"/>
                </a:cxn>
                <a:cxn ang="0">
                  <a:pos x="748" y="400"/>
                </a:cxn>
                <a:cxn ang="0">
                  <a:pos x="776" y="416"/>
                </a:cxn>
                <a:cxn ang="0">
                  <a:pos x="793" y="440"/>
                </a:cxn>
                <a:cxn ang="0">
                  <a:pos x="800" y="468"/>
                </a:cxn>
                <a:cxn ang="0">
                  <a:pos x="797" y="500"/>
                </a:cxn>
                <a:cxn ang="0">
                  <a:pos x="800" y="530"/>
                </a:cxn>
                <a:cxn ang="0">
                  <a:pos x="811" y="556"/>
                </a:cxn>
                <a:cxn ang="0">
                  <a:pos x="831" y="574"/>
                </a:cxn>
                <a:cxn ang="0">
                  <a:pos x="864" y="585"/>
                </a:cxn>
                <a:cxn ang="0">
                  <a:pos x="895" y="593"/>
                </a:cxn>
                <a:cxn ang="0">
                  <a:pos x="932" y="600"/>
                </a:cxn>
                <a:cxn ang="0">
                  <a:pos x="963" y="610"/>
                </a:cxn>
                <a:cxn ang="0">
                  <a:pos x="988" y="624"/>
                </a:cxn>
                <a:cxn ang="0">
                  <a:pos x="1009" y="645"/>
                </a:cxn>
                <a:cxn ang="0">
                  <a:pos x="1022" y="670"/>
                </a:cxn>
                <a:cxn ang="0">
                  <a:pos x="1023" y="705"/>
                </a:cxn>
                <a:cxn ang="0">
                  <a:pos x="1016" y="739"/>
                </a:cxn>
                <a:cxn ang="0">
                  <a:pos x="1006" y="779"/>
                </a:cxn>
                <a:cxn ang="0">
                  <a:pos x="1004" y="808"/>
                </a:cxn>
                <a:cxn ang="0">
                  <a:pos x="1011" y="843"/>
                </a:cxn>
                <a:cxn ang="0">
                  <a:pos x="1024" y="867"/>
                </a:cxn>
                <a:cxn ang="0">
                  <a:pos x="1045" y="893"/>
                </a:cxn>
                <a:cxn ang="0">
                  <a:pos x="1073" y="913"/>
                </a:cxn>
                <a:cxn ang="0">
                  <a:pos x="1102" y="922"/>
                </a:cxn>
                <a:cxn ang="0">
                  <a:pos x="1135" y="925"/>
                </a:cxn>
              </a:cxnLst>
              <a:rect l="0" t="0" r="r" b="b"/>
              <a:pathLst>
                <a:path w="1153" h="1122">
                  <a:moveTo>
                    <a:pt x="1153" y="924"/>
                  </a:moveTo>
                  <a:lnTo>
                    <a:pt x="1153" y="1122"/>
                  </a:lnTo>
                  <a:lnTo>
                    <a:pt x="1" y="1122"/>
                  </a:lnTo>
                  <a:lnTo>
                    <a:pt x="0" y="226"/>
                  </a:lnTo>
                  <a:lnTo>
                    <a:pt x="100" y="226"/>
                  </a:lnTo>
                  <a:lnTo>
                    <a:pt x="104" y="218"/>
                  </a:lnTo>
                  <a:lnTo>
                    <a:pt x="107" y="207"/>
                  </a:lnTo>
                  <a:lnTo>
                    <a:pt x="107" y="198"/>
                  </a:lnTo>
                  <a:lnTo>
                    <a:pt x="106" y="187"/>
                  </a:lnTo>
                  <a:lnTo>
                    <a:pt x="102" y="173"/>
                  </a:lnTo>
                  <a:lnTo>
                    <a:pt x="98" y="155"/>
                  </a:lnTo>
                  <a:lnTo>
                    <a:pt x="94" y="143"/>
                  </a:lnTo>
                  <a:lnTo>
                    <a:pt x="90" y="128"/>
                  </a:lnTo>
                  <a:lnTo>
                    <a:pt x="89" y="114"/>
                  </a:lnTo>
                  <a:lnTo>
                    <a:pt x="89" y="100"/>
                  </a:lnTo>
                  <a:lnTo>
                    <a:pt x="90" y="87"/>
                  </a:lnTo>
                  <a:lnTo>
                    <a:pt x="94" y="73"/>
                  </a:lnTo>
                  <a:lnTo>
                    <a:pt x="99" y="60"/>
                  </a:lnTo>
                  <a:lnTo>
                    <a:pt x="107" y="50"/>
                  </a:lnTo>
                  <a:lnTo>
                    <a:pt x="118" y="38"/>
                  </a:lnTo>
                  <a:lnTo>
                    <a:pt x="128" y="29"/>
                  </a:lnTo>
                  <a:lnTo>
                    <a:pt x="139" y="20"/>
                  </a:lnTo>
                  <a:lnTo>
                    <a:pt x="151" y="13"/>
                  </a:lnTo>
                  <a:lnTo>
                    <a:pt x="165" y="7"/>
                  </a:lnTo>
                  <a:lnTo>
                    <a:pt x="181" y="3"/>
                  </a:lnTo>
                  <a:lnTo>
                    <a:pt x="198" y="1"/>
                  </a:lnTo>
                  <a:lnTo>
                    <a:pt x="212" y="0"/>
                  </a:lnTo>
                  <a:lnTo>
                    <a:pt x="227" y="0"/>
                  </a:lnTo>
                  <a:lnTo>
                    <a:pt x="241" y="1"/>
                  </a:lnTo>
                  <a:lnTo>
                    <a:pt x="252" y="3"/>
                  </a:lnTo>
                  <a:lnTo>
                    <a:pt x="265" y="7"/>
                  </a:lnTo>
                  <a:lnTo>
                    <a:pt x="278" y="11"/>
                  </a:lnTo>
                  <a:lnTo>
                    <a:pt x="288" y="17"/>
                  </a:lnTo>
                  <a:lnTo>
                    <a:pt x="299" y="25"/>
                  </a:lnTo>
                  <a:lnTo>
                    <a:pt x="309" y="35"/>
                  </a:lnTo>
                  <a:lnTo>
                    <a:pt x="319" y="46"/>
                  </a:lnTo>
                  <a:lnTo>
                    <a:pt x="328" y="57"/>
                  </a:lnTo>
                  <a:lnTo>
                    <a:pt x="335" y="69"/>
                  </a:lnTo>
                  <a:lnTo>
                    <a:pt x="340" y="84"/>
                  </a:lnTo>
                  <a:lnTo>
                    <a:pt x="344" y="101"/>
                  </a:lnTo>
                  <a:lnTo>
                    <a:pt x="344" y="117"/>
                  </a:lnTo>
                  <a:lnTo>
                    <a:pt x="340" y="133"/>
                  </a:lnTo>
                  <a:lnTo>
                    <a:pt x="336" y="149"/>
                  </a:lnTo>
                  <a:lnTo>
                    <a:pt x="332" y="165"/>
                  </a:lnTo>
                  <a:lnTo>
                    <a:pt x="327" y="183"/>
                  </a:lnTo>
                  <a:lnTo>
                    <a:pt x="324" y="197"/>
                  </a:lnTo>
                  <a:lnTo>
                    <a:pt x="324" y="205"/>
                  </a:lnTo>
                  <a:lnTo>
                    <a:pt x="326" y="212"/>
                  </a:lnTo>
                  <a:lnTo>
                    <a:pt x="329" y="220"/>
                  </a:lnTo>
                  <a:lnTo>
                    <a:pt x="520" y="220"/>
                  </a:lnTo>
                  <a:lnTo>
                    <a:pt x="516" y="257"/>
                  </a:lnTo>
                  <a:lnTo>
                    <a:pt x="515" y="279"/>
                  </a:lnTo>
                  <a:lnTo>
                    <a:pt x="516" y="297"/>
                  </a:lnTo>
                  <a:lnTo>
                    <a:pt x="517" y="314"/>
                  </a:lnTo>
                  <a:lnTo>
                    <a:pt x="519" y="332"/>
                  </a:lnTo>
                  <a:lnTo>
                    <a:pt x="522" y="350"/>
                  </a:lnTo>
                  <a:lnTo>
                    <a:pt x="528" y="362"/>
                  </a:lnTo>
                  <a:lnTo>
                    <a:pt x="535" y="372"/>
                  </a:lnTo>
                  <a:lnTo>
                    <a:pt x="544" y="381"/>
                  </a:lnTo>
                  <a:lnTo>
                    <a:pt x="556" y="388"/>
                  </a:lnTo>
                  <a:lnTo>
                    <a:pt x="569" y="393"/>
                  </a:lnTo>
                  <a:lnTo>
                    <a:pt x="582" y="395"/>
                  </a:lnTo>
                  <a:lnTo>
                    <a:pt x="596" y="396"/>
                  </a:lnTo>
                  <a:lnTo>
                    <a:pt x="612" y="396"/>
                  </a:lnTo>
                  <a:lnTo>
                    <a:pt x="629" y="394"/>
                  </a:lnTo>
                  <a:lnTo>
                    <a:pt x="641" y="393"/>
                  </a:lnTo>
                  <a:lnTo>
                    <a:pt x="659" y="391"/>
                  </a:lnTo>
                  <a:lnTo>
                    <a:pt x="677" y="389"/>
                  </a:lnTo>
                  <a:lnTo>
                    <a:pt x="697" y="389"/>
                  </a:lnTo>
                  <a:lnTo>
                    <a:pt x="714" y="391"/>
                  </a:lnTo>
                  <a:lnTo>
                    <a:pt x="731" y="394"/>
                  </a:lnTo>
                  <a:lnTo>
                    <a:pt x="748" y="400"/>
                  </a:lnTo>
                  <a:lnTo>
                    <a:pt x="762" y="406"/>
                  </a:lnTo>
                  <a:lnTo>
                    <a:pt x="776" y="416"/>
                  </a:lnTo>
                  <a:lnTo>
                    <a:pt x="785" y="427"/>
                  </a:lnTo>
                  <a:lnTo>
                    <a:pt x="793" y="440"/>
                  </a:lnTo>
                  <a:lnTo>
                    <a:pt x="798" y="454"/>
                  </a:lnTo>
                  <a:lnTo>
                    <a:pt x="800" y="468"/>
                  </a:lnTo>
                  <a:lnTo>
                    <a:pt x="798" y="484"/>
                  </a:lnTo>
                  <a:lnTo>
                    <a:pt x="797" y="500"/>
                  </a:lnTo>
                  <a:lnTo>
                    <a:pt x="798" y="516"/>
                  </a:lnTo>
                  <a:lnTo>
                    <a:pt x="800" y="530"/>
                  </a:lnTo>
                  <a:lnTo>
                    <a:pt x="805" y="543"/>
                  </a:lnTo>
                  <a:lnTo>
                    <a:pt x="811" y="556"/>
                  </a:lnTo>
                  <a:lnTo>
                    <a:pt x="819" y="565"/>
                  </a:lnTo>
                  <a:lnTo>
                    <a:pt x="831" y="574"/>
                  </a:lnTo>
                  <a:lnTo>
                    <a:pt x="847" y="580"/>
                  </a:lnTo>
                  <a:lnTo>
                    <a:pt x="864" y="585"/>
                  </a:lnTo>
                  <a:lnTo>
                    <a:pt x="878" y="589"/>
                  </a:lnTo>
                  <a:lnTo>
                    <a:pt x="895" y="593"/>
                  </a:lnTo>
                  <a:lnTo>
                    <a:pt x="915" y="597"/>
                  </a:lnTo>
                  <a:lnTo>
                    <a:pt x="932" y="600"/>
                  </a:lnTo>
                  <a:lnTo>
                    <a:pt x="949" y="605"/>
                  </a:lnTo>
                  <a:lnTo>
                    <a:pt x="963" y="610"/>
                  </a:lnTo>
                  <a:lnTo>
                    <a:pt x="977" y="616"/>
                  </a:lnTo>
                  <a:lnTo>
                    <a:pt x="988" y="624"/>
                  </a:lnTo>
                  <a:lnTo>
                    <a:pt x="997" y="632"/>
                  </a:lnTo>
                  <a:lnTo>
                    <a:pt x="1009" y="645"/>
                  </a:lnTo>
                  <a:lnTo>
                    <a:pt x="1016" y="657"/>
                  </a:lnTo>
                  <a:lnTo>
                    <a:pt x="1022" y="670"/>
                  </a:lnTo>
                  <a:lnTo>
                    <a:pt x="1025" y="688"/>
                  </a:lnTo>
                  <a:lnTo>
                    <a:pt x="1023" y="705"/>
                  </a:lnTo>
                  <a:lnTo>
                    <a:pt x="1020" y="720"/>
                  </a:lnTo>
                  <a:lnTo>
                    <a:pt x="1016" y="739"/>
                  </a:lnTo>
                  <a:lnTo>
                    <a:pt x="1011" y="760"/>
                  </a:lnTo>
                  <a:lnTo>
                    <a:pt x="1006" y="779"/>
                  </a:lnTo>
                  <a:lnTo>
                    <a:pt x="1004" y="795"/>
                  </a:lnTo>
                  <a:lnTo>
                    <a:pt x="1004" y="808"/>
                  </a:lnTo>
                  <a:lnTo>
                    <a:pt x="1007" y="827"/>
                  </a:lnTo>
                  <a:lnTo>
                    <a:pt x="1011" y="843"/>
                  </a:lnTo>
                  <a:lnTo>
                    <a:pt x="1017" y="855"/>
                  </a:lnTo>
                  <a:lnTo>
                    <a:pt x="1024" y="867"/>
                  </a:lnTo>
                  <a:lnTo>
                    <a:pt x="1034" y="880"/>
                  </a:lnTo>
                  <a:lnTo>
                    <a:pt x="1045" y="893"/>
                  </a:lnTo>
                  <a:lnTo>
                    <a:pt x="1058" y="904"/>
                  </a:lnTo>
                  <a:lnTo>
                    <a:pt x="1073" y="913"/>
                  </a:lnTo>
                  <a:lnTo>
                    <a:pt x="1087" y="918"/>
                  </a:lnTo>
                  <a:lnTo>
                    <a:pt x="1102" y="922"/>
                  </a:lnTo>
                  <a:lnTo>
                    <a:pt x="1117" y="924"/>
                  </a:lnTo>
                  <a:lnTo>
                    <a:pt x="1135" y="925"/>
                  </a:lnTo>
                  <a:lnTo>
                    <a:pt x="1153" y="924"/>
                  </a:lnTo>
                  <a:close/>
                </a:path>
              </a:pathLst>
            </a:custGeom>
            <a:grpFill/>
            <a:ln w="12700">
              <a:solidFill>
                <a:srgbClr val="000000"/>
              </a:solidFill>
              <a:prstDash val="solid"/>
              <a:round/>
              <a:headEnd/>
              <a:tailEnd/>
            </a:ln>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9267" name="Text Box 10"/>
            <p:cNvSpPr txBox="1">
              <a:spLocks noChangeArrowheads="1"/>
            </p:cNvSpPr>
            <p:nvPr/>
          </p:nvSpPr>
          <p:spPr bwMode="auto">
            <a:xfrm>
              <a:off x="384" y="1392"/>
              <a:ext cx="457" cy="194"/>
            </a:xfrm>
            <a:prstGeom prst="rect">
              <a:avLst/>
            </a:prstGeom>
            <a:noFill/>
            <a:ln w="9525">
              <a:noFill/>
              <a:miter lim="800000"/>
              <a:headEnd/>
              <a:tailEnd/>
            </a:ln>
          </p:spPr>
          <p:txBody>
            <a:bodyPr wrap="none">
              <a:spAutoFit/>
            </a:bodyPr>
            <a:lstStyle/>
            <a:p>
              <a:r>
                <a:rPr lang="en-US" sz="1400" dirty="0">
                  <a:solidFill>
                    <a:schemeClr val="bg1"/>
                  </a:solidFill>
                  <a:latin typeface="Arial" panose="020B0604020202020204" pitchFamily="34" charset="0"/>
                  <a:cs typeface="Arial" panose="020B0604020202020204" pitchFamily="34" charset="0"/>
                </a:rPr>
                <a:t>MA111</a:t>
              </a:r>
            </a:p>
          </p:txBody>
        </p:sp>
      </p:grpSp>
      <p:grpSp>
        <p:nvGrpSpPr>
          <p:cNvPr id="3" name="Group 11"/>
          <p:cNvGrpSpPr>
            <a:grpSpLocks/>
          </p:cNvGrpSpPr>
          <p:nvPr/>
        </p:nvGrpSpPr>
        <p:grpSpPr bwMode="auto">
          <a:xfrm>
            <a:off x="655637" y="1828800"/>
            <a:ext cx="771525" cy="717550"/>
            <a:chOff x="394" y="1776"/>
            <a:chExt cx="486" cy="452"/>
          </a:xfrm>
          <a:solidFill>
            <a:srgbClr val="FF6C2C"/>
          </a:solidFill>
        </p:grpSpPr>
        <p:sp>
          <p:nvSpPr>
            <p:cNvPr id="952332" name="Freeform 12"/>
            <p:cNvSpPr>
              <a:spLocks/>
            </p:cNvSpPr>
            <p:nvPr/>
          </p:nvSpPr>
          <p:spPr bwMode="auto">
            <a:xfrm>
              <a:off x="432" y="1776"/>
              <a:ext cx="448" cy="452"/>
            </a:xfrm>
            <a:custGeom>
              <a:avLst/>
              <a:gdLst/>
              <a:ahLst/>
              <a:cxnLst>
                <a:cxn ang="0">
                  <a:pos x="1153" y="1122"/>
                </a:cxn>
                <a:cxn ang="0">
                  <a:pos x="0" y="226"/>
                </a:cxn>
                <a:cxn ang="0">
                  <a:pos x="104" y="218"/>
                </a:cxn>
                <a:cxn ang="0">
                  <a:pos x="107" y="198"/>
                </a:cxn>
                <a:cxn ang="0">
                  <a:pos x="102" y="173"/>
                </a:cxn>
                <a:cxn ang="0">
                  <a:pos x="94" y="143"/>
                </a:cxn>
                <a:cxn ang="0">
                  <a:pos x="89" y="114"/>
                </a:cxn>
                <a:cxn ang="0">
                  <a:pos x="90" y="87"/>
                </a:cxn>
                <a:cxn ang="0">
                  <a:pos x="99" y="60"/>
                </a:cxn>
                <a:cxn ang="0">
                  <a:pos x="118" y="38"/>
                </a:cxn>
                <a:cxn ang="0">
                  <a:pos x="139" y="20"/>
                </a:cxn>
                <a:cxn ang="0">
                  <a:pos x="165" y="7"/>
                </a:cxn>
                <a:cxn ang="0">
                  <a:pos x="198" y="1"/>
                </a:cxn>
                <a:cxn ang="0">
                  <a:pos x="227" y="0"/>
                </a:cxn>
                <a:cxn ang="0">
                  <a:pos x="252" y="3"/>
                </a:cxn>
                <a:cxn ang="0">
                  <a:pos x="278" y="11"/>
                </a:cxn>
                <a:cxn ang="0">
                  <a:pos x="299" y="25"/>
                </a:cxn>
                <a:cxn ang="0">
                  <a:pos x="319" y="46"/>
                </a:cxn>
                <a:cxn ang="0">
                  <a:pos x="335" y="69"/>
                </a:cxn>
                <a:cxn ang="0">
                  <a:pos x="344" y="101"/>
                </a:cxn>
                <a:cxn ang="0">
                  <a:pos x="340" y="133"/>
                </a:cxn>
                <a:cxn ang="0">
                  <a:pos x="332" y="165"/>
                </a:cxn>
                <a:cxn ang="0">
                  <a:pos x="324" y="197"/>
                </a:cxn>
                <a:cxn ang="0">
                  <a:pos x="326" y="212"/>
                </a:cxn>
                <a:cxn ang="0">
                  <a:pos x="520" y="220"/>
                </a:cxn>
                <a:cxn ang="0">
                  <a:pos x="515" y="279"/>
                </a:cxn>
                <a:cxn ang="0">
                  <a:pos x="517" y="314"/>
                </a:cxn>
                <a:cxn ang="0">
                  <a:pos x="522" y="350"/>
                </a:cxn>
                <a:cxn ang="0">
                  <a:pos x="535" y="372"/>
                </a:cxn>
                <a:cxn ang="0">
                  <a:pos x="556" y="388"/>
                </a:cxn>
                <a:cxn ang="0">
                  <a:pos x="582" y="395"/>
                </a:cxn>
                <a:cxn ang="0">
                  <a:pos x="612" y="396"/>
                </a:cxn>
                <a:cxn ang="0">
                  <a:pos x="641" y="393"/>
                </a:cxn>
                <a:cxn ang="0">
                  <a:pos x="677" y="389"/>
                </a:cxn>
                <a:cxn ang="0">
                  <a:pos x="714" y="391"/>
                </a:cxn>
                <a:cxn ang="0">
                  <a:pos x="748" y="400"/>
                </a:cxn>
                <a:cxn ang="0">
                  <a:pos x="776" y="416"/>
                </a:cxn>
                <a:cxn ang="0">
                  <a:pos x="793" y="440"/>
                </a:cxn>
                <a:cxn ang="0">
                  <a:pos x="800" y="468"/>
                </a:cxn>
                <a:cxn ang="0">
                  <a:pos x="797" y="500"/>
                </a:cxn>
                <a:cxn ang="0">
                  <a:pos x="800" y="530"/>
                </a:cxn>
                <a:cxn ang="0">
                  <a:pos x="811" y="556"/>
                </a:cxn>
                <a:cxn ang="0">
                  <a:pos x="831" y="574"/>
                </a:cxn>
                <a:cxn ang="0">
                  <a:pos x="864" y="585"/>
                </a:cxn>
                <a:cxn ang="0">
                  <a:pos x="895" y="593"/>
                </a:cxn>
                <a:cxn ang="0">
                  <a:pos x="932" y="600"/>
                </a:cxn>
                <a:cxn ang="0">
                  <a:pos x="963" y="610"/>
                </a:cxn>
                <a:cxn ang="0">
                  <a:pos x="988" y="624"/>
                </a:cxn>
                <a:cxn ang="0">
                  <a:pos x="1009" y="645"/>
                </a:cxn>
                <a:cxn ang="0">
                  <a:pos x="1022" y="670"/>
                </a:cxn>
                <a:cxn ang="0">
                  <a:pos x="1023" y="705"/>
                </a:cxn>
                <a:cxn ang="0">
                  <a:pos x="1016" y="739"/>
                </a:cxn>
                <a:cxn ang="0">
                  <a:pos x="1006" y="779"/>
                </a:cxn>
                <a:cxn ang="0">
                  <a:pos x="1004" y="808"/>
                </a:cxn>
                <a:cxn ang="0">
                  <a:pos x="1011" y="843"/>
                </a:cxn>
                <a:cxn ang="0">
                  <a:pos x="1024" y="867"/>
                </a:cxn>
                <a:cxn ang="0">
                  <a:pos x="1045" y="893"/>
                </a:cxn>
                <a:cxn ang="0">
                  <a:pos x="1073" y="913"/>
                </a:cxn>
                <a:cxn ang="0">
                  <a:pos x="1102" y="922"/>
                </a:cxn>
                <a:cxn ang="0">
                  <a:pos x="1135" y="925"/>
                </a:cxn>
              </a:cxnLst>
              <a:rect l="0" t="0" r="r" b="b"/>
              <a:pathLst>
                <a:path w="1153" h="1122">
                  <a:moveTo>
                    <a:pt x="1153" y="924"/>
                  </a:moveTo>
                  <a:lnTo>
                    <a:pt x="1153" y="1122"/>
                  </a:lnTo>
                  <a:lnTo>
                    <a:pt x="1" y="1122"/>
                  </a:lnTo>
                  <a:lnTo>
                    <a:pt x="0" y="226"/>
                  </a:lnTo>
                  <a:lnTo>
                    <a:pt x="100" y="226"/>
                  </a:lnTo>
                  <a:lnTo>
                    <a:pt x="104" y="218"/>
                  </a:lnTo>
                  <a:lnTo>
                    <a:pt x="107" y="207"/>
                  </a:lnTo>
                  <a:lnTo>
                    <a:pt x="107" y="198"/>
                  </a:lnTo>
                  <a:lnTo>
                    <a:pt x="106" y="187"/>
                  </a:lnTo>
                  <a:lnTo>
                    <a:pt x="102" y="173"/>
                  </a:lnTo>
                  <a:lnTo>
                    <a:pt x="98" y="155"/>
                  </a:lnTo>
                  <a:lnTo>
                    <a:pt x="94" y="143"/>
                  </a:lnTo>
                  <a:lnTo>
                    <a:pt x="90" y="128"/>
                  </a:lnTo>
                  <a:lnTo>
                    <a:pt x="89" y="114"/>
                  </a:lnTo>
                  <a:lnTo>
                    <a:pt x="89" y="100"/>
                  </a:lnTo>
                  <a:lnTo>
                    <a:pt x="90" y="87"/>
                  </a:lnTo>
                  <a:lnTo>
                    <a:pt x="94" y="73"/>
                  </a:lnTo>
                  <a:lnTo>
                    <a:pt x="99" y="60"/>
                  </a:lnTo>
                  <a:lnTo>
                    <a:pt x="107" y="50"/>
                  </a:lnTo>
                  <a:lnTo>
                    <a:pt x="118" y="38"/>
                  </a:lnTo>
                  <a:lnTo>
                    <a:pt x="128" y="29"/>
                  </a:lnTo>
                  <a:lnTo>
                    <a:pt x="139" y="20"/>
                  </a:lnTo>
                  <a:lnTo>
                    <a:pt x="151" y="13"/>
                  </a:lnTo>
                  <a:lnTo>
                    <a:pt x="165" y="7"/>
                  </a:lnTo>
                  <a:lnTo>
                    <a:pt x="181" y="3"/>
                  </a:lnTo>
                  <a:lnTo>
                    <a:pt x="198" y="1"/>
                  </a:lnTo>
                  <a:lnTo>
                    <a:pt x="212" y="0"/>
                  </a:lnTo>
                  <a:lnTo>
                    <a:pt x="227" y="0"/>
                  </a:lnTo>
                  <a:lnTo>
                    <a:pt x="241" y="1"/>
                  </a:lnTo>
                  <a:lnTo>
                    <a:pt x="252" y="3"/>
                  </a:lnTo>
                  <a:lnTo>
                    <a:pt x="265" y="7"/>
                  </a:lnTo>
                  <a:lnTo>
                    <a:pt x="278" y="11"/>
                  </a:lnTo>
                  <a:lnTo>
                    <a:pt x="288" y="17"/>
                  </a:lnTo>
                  <a:lnTo>
                    <a:pt x="299" y="25"/>
                  </a:lnTo>
                  <a:lnTo>
                    <a:pt x="309" y="35"/>
                  </a:lnTo>
                  <a:lnTo>
                    <a:pt x="319" y="46"/>
                  </a:lnTo>
                  <a:lnTo>
                    <a:pt x="328" y="57"/>
                  </a:lnTo>
                  <a:lnTo>
                    <a:pt x="335" y="69"/>
                  </a:lnTo>
                  <a:lnTo>
                    <a:pt x="340" y="84"/>
                  </a:lnTo>
                  <a:lnTo>
                    <a:pt x="344" y="101"/>
                  </a:lnTo>
                  <a:lnTo>
                    <a:pt x="344" y="117"/>
                  </a:lnTo>
                  <a:lnTo>
                    <a:pt x="340" y="133"/>
                  </a:lnTo>
                  <a:lnTo>
                    <a:pt x="336" y="149"/>
                  </a:lnTo>
                  <a:lnTo>
                    <a:pt x="332" y="165"/>
                  </a:lnTo>
                  <a:lnTo>
                    <a:pt x="327" y="183"/>
                  </a:lnTo>
                  <a:lnTo>
                    <a:pt x="324" y="197"/>
                  </a:lnTo>
                  <a:lnTo>
                    <a:pt x="324" y="205"/>
                  </a:lnTo>
                  <a:lnTo>
                    <a:pt x="326" y="212"/>
                  </a:lnTo>
                  <a:lnTo>
                    <a:pt x="329" y="220"/>
                  </a:lnTo>
                  <a:lnTo>
                    <a:pt x="520" y="220"/>
                  </a:lnTo>
                  <a:lnTo>
                    <a:pt x="516" y="257"/>
                  </a:lnTo>
                  <a:lnTo>
                    <a:pt x="515" y="279"/>
                  </a:lnTo>
                  <a:lnTo>
                    <a:pt x="516" y="297"/>
                  </a:lnTo>
                  <a:lnTo>
                    <a:pt x="517" y="314"/>
                  </a:lnTo>
                  <a:lnTo>
                    <a:pt x="519" y="332"/>
                  </a:lnTo>
                  <a:lnTo>
                    <a:pt x="522" y="350"/>
                  </a:lnTo>
                  <a:lnTo>
                    <a:pt x="528" y="362"/>
                  </a:lnTo>
                  <a:lnTo>
                    <a:pt x="535" y="372"/>
                  </a:lnTo>
                  <a:lnTo>
                    <a:pt x="544" y="381"/>
                  </a:lnTo>
                  <a:lnTo>
                    <a:pt x="556" y="388"/>
                  </a:lnTo>
                  <a:lnTo>
                    <a:pt x="569" y="393"/>
                  </a:lnTo>
                  <a:lnTo>
                    <a:pt x="582" y="395"/>
                  </a:lnTo>
                  <a:lnTo>
                    <a:pt x="596" y="396"/>
                  </a:lnTo>
                  <a:lnTo>
                    <a:pt x="612" y="396"/>
                  </a:lnTo>
                  <a:lnTo>
                    <a:pt x="629" y="394"/>
                  </a:lnTo>
                  <a:lnTo>
                    <a:pt x="641" y="393"/>
                  </a:lnTo>
                  <a:lnTo>
                    <a:pt x="659" y="391"/>
                  </a:lnTo>
                  <a:lnTo>
                    <a:pt x="677" y="389"/>
                  </a:lnTo>
                  <a:lnTo>
                    <a:pt x="697" y="389"/>
                  </a:lnTo>
                  <a:lnTo>
                    <a:pt x="714" y="391"/>
                  </a:lnTo>
                  <a:lnTo>
                    <a:pt x="731" y="394"/>
                  </a:lnTo>
                  <a:lnTo>
                    <a:pt x="748" y="400"/>
                  </a:lnTo>
                  <a:lnTo>
                    <a:pt x="762" y="406"/>
                  </a:lnTo>
                  <a:lnTo>
                    <a:pt x="776" y="416"/>
                  </a:lnTo>
                  <a:lnTo>
                    <a:pt x="785" y="427"/>
                  </a:lnTo>
                  <a:lnTo>
                    <a:pt x="793" y="440"/>
                  </a:lnTo>
                  <a:lnTo>
                    <a:pt x="798" y="454"/>
                  </a:lnTo>
                  <a:lnTo>
                    <a:pt x="800" y="468"/>
                  </a:lnTo>
                  <a:lnTo>
                    <a:pt x="798" y="484"/>
                  </a:lnTo>
                  <a:lnTo>
                    <a:pt x="797" y="500"/>
                  </a:lnTo>
                  <a:lnTo>
                    <a:pt x="798" y="516"/>
                  </a:lnTo>
                  <a:lnTo>
                    <a:pt x="800" y="530"/>
                  </a:lnTo>
                  <a:lnTo>
                    <a:pt x="805" y="543"/>
                  </a:lnTo>
                  <a:lnTo>
                    <a:pt x="811" y="556"/>
                  </a:lnTo>
                  <a:lnTo>
                    <a:pt x="819" y="565"/>
                  </a:lnTo>
                  <a:lnTo>
                    <a:pt x="831" y="574"/>
                  </a:lnTo>
                  <a:lnTo>
                    <a:pt x="847" y="580"/>
                  </a:lnTo>
                  <a:lnTo>
                    <a:pt x="864" y="585"/>
                  </a:lnTo>
                  <a:lnTo>
                    <a:pt x="878" y="589"/>
                  </a:lnTo>
                  <a:lnTo>
                    <a:pt x="895" y="593"/>
                  </a:lnTo>
                  <a:lnTo>
                    <a:pt x="915" y="597"/>
                  </a:lnTo>
                  <a:lnTo>
                    <a:pt x="932" y="600"/>
                  </a:lnTo>
                  <a:lnTo>
                    <a:pt x="949" y="605"/>
                  </a:lnTo>
                  <a:lnTo>
                    <a:pt x="963" y="610"/>
                  </a:lnTo>
                  <a:lnTo>
                    <a:pt x="977" y="616"/>
                  </a:lnTo>
                  <a:lnTo>
                    <a:pt x="988" y="624"/>
                  </a:lnTo>
                  <a:lnTo>
                    <a:pt x="997" y="632"/>
                  </a:lnTo>
                  <a:lnTo>
                    <a:pt x="1009" y="645"/>
                  </a:lnTo>
                  <a:lnTo>
                    <a:pt x="1016" y="657"/>
                  </a:lnTo>
                  <a:lnTo>
                    <a:pt x="1022" y="670"/>
                  </a:lnTo>
                  <a:lnTo>
                    <a:pt x="1025" y="688"/>
                  </a:lnTo>
                  <a:lnTo>
                    <a:pt x="1023" y="705"/>
                  </a:lnTo>
                  <a:lnTo>
                    <a:pt x="1020" y="720"/>
                  </a:lnTo>
                  <a:lnTo>
                    <a:pt x="1016" y="739"/>
                  </a:lnTo>
                  <a:lnTo>
                    <a:pt x="1011" y="760"/>
                  </a:lnTo>
                  <a:lnTo>
                    <a:pt x="1006" y="779"/>
                  </a:lnTo>
                  <a:lnTo>
                    <a:pt x="1004" y="795"/>
                  </a:lnTo>
                  <a:lnTo>
                    <a:pt x="1004" y="808"/>
                  </a:lnTo>
                  <a:lnTo>
                    <a:pt x="1007" y="827"/>
                  </a:lnTo>
                  <a:lnTo>
                    <a:pt x="1011" y="843"/>
                  </a:lnTo>
                  <a:lnTo>
                    <a:pt x="1017" y="855"/>
                  </a:lnTo>
                  <a:lnTo>
                    <a:pt x="1024" y="867"/>
                  </a:lnTo>
                  <a:lnTo>
                    <a:pt x="1034" y="880"/>
                  </a:lnTo>
                  <a:lnTo>
                    <a:pt x="1045" y="893"/>
                  </a:lnTo>
                  <a:lnTo>
                    <a:pt x="1058" y="904"/>
                  </a:lnTo>
                  <a:lnTo>
                    <a:pt x="1073" y="913"/>
                  </a:lnTo>
                  <a:lnTo>
                    <a:pt x="1087" y="918"/>
                  </a:lnTo>
                  <a:lnTo>
                    <a:pt x="1102" y="922"/>
                  </a:lnTo>
                  <a:lnTo>
                    <a:pt x="1117" y="924"/>
                  </a:lnTo>
                  <a:lnTo>
                    <a:pt x="1135" y="925"/>
                  </a:lnTo>
                  <a:lnTo>
                    <a:pt x="1153" y="924"/>
                  </a:lnTo>
                  <a:close/>
                </a:path>
              </a:pathLst>
            </a:custGeom>
            <a:grpFill/>
            <a:ln w="12700">
              <a:solidFill>
                <a:srgbClr val="000000"/>
              </a:solidFill>
              <a:prstDash val="solid"/>
              <a:round/>
              <a:headEnd/>
              <a:tailEnd/>
            </a:ln>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5213" name="Text Box 13"/>
            <p:cNvSpPr txBox="1">
              <a:spLocks noChangeArrowheads="1"/>
            </p:cNvSpPr>
            <p:nvPr/>
          </p:nvSpPr>
          <p:spPr bwMode="auto">
            <a:xfrm>
              <a:off x="394" y="1968"/>
              <a:ext cx="475" cy="194"/>
            </a:xfrm>
            <a:prstGeom prst="rect">
              <a:avLst/>
            </a:prstGeom>
            <a:noFill/>
            <a:ln w="9525">
              <a:noFill/>
              <a:miter lim="800000"/>
              <a:headEnd/>
              <a:tailEnd/>
            </a:ln>
          </p:spPr>
          <p:txBody>
            <a:bodyPr wrap="none">
              <a:spAutoFit/>
            </a:bodyPr>
            <a:lstStyle/>
            <a:p>
              <a:pPr>
                <a:defRPr/>
              </a:pPr>
              <a:r>
                <a:rPr lang="en-US" sz="1400" dirty="0">
                  <a:solidFill>
                    <a:schemeClr val="bg1"/>
                  </a:solidFill>
                  <a:latin typeface="Arial" panose="020B0604020202020204" pitchFamily="34" charset="0"/>
                  <a:cs typeface="Arial" panose="020B0604020202020204" pitchFamily="34" charset="0"/>
                </a:rPr>
                <a:t>EM104</a:t>
              </a:r>
            </a:p>
          </p:txBody>
        </p:sp>
      </p:grpSp>
      <p:grpSp>
        <p:nvGrpSpPr>
          <p:cNvPr id="4" name="Group 14"/>
          <p:cNvGrpSpPr>
            <a:grpSpLocks/>
          </p:cNvGrpSpPr>
          <p:nvPr/>
        </p:nvGrpSpPr>
        <p:grpSpPr bwMode="auto">
          <a:xfrm>
            <a:off x="655637" y="2743200"/>
            <a:ext cx="788988" cy="717550"/>
            <a:chOff x="480" y="2352"/>
            <a:chExt cx="497" cy="452"/>
          </a:xfrm>
          <a:solidFill>
            <a:srgbClr val="4BBB87"/>
          </a:solidFill>
        </p:grpSpPr>
        <p:sp>
          <p:nvSpPr>
            <p:cNvPr id="952335" name="Freeform 15"/>
            <p:cNvSpPr>
              <a:spLocks/>
            </p:cNvSpPr>
            <p:nvPr/>
          </p:nvSpPr>
          <p:spPr bwMode="auto">
            <a:xfrm>
              <a:off x="480" y="2352"/>
              <a:ext cx="448" cy="452"/>
            </a:xfrm>
            <a:custGeom>
              <a:avLst/>
              <a:gdLst/>
              <a:ahLst/>
              <a:cxnLst>
                <a:cxn ang="0">
                  <a:pos x="0" y="0"/>
                </a:cxn>
                <a:cxn ang="0">
                  <a:pos x="1153" y="896"/>
                </a:cxn>
                <a:cxn ang="0">
                  <a:pos x="1049" y="904"/>
                </a:cxn>
                <a:cxn ang="0">
                  <a:pos x="1046" y="924"/>
                </a:cxn>
                <a:cxn ang="0">
                  <a:pos x="1051" y="949"/>
                </a:cxn>
                <a:cxn ang="0">
                  <a:pos x="1059" y="979"/>
                </a:cxn>
                <a:cxn ang="0">
                  <a:pos x="1064" y="1008"/>
                </a:cxn>
                <a:cxn ang="0">
                  <a:pos x="1062" y="1035"/>
                </a:cxn>
                <a:cxn ang="0">
                  <a:pos x="1054" y="1062"/>
                </a:cxn>
                <a:cxn ang="0">
                  <a:pos x="1035" y="1084"/>
                </a:cxn>
                <a:cxn ang="0">
                  <a:pos x="1014" y="1102"/>
                </a:cxn>
                <a:cxn ang="0">
                  <a:pos x="988" y="1114"/>
                </a:cxn>
                <a:cxn ang="0">
                  <a:pos x="955" y="1121"/>
                </a:cxn>
                <a:cxn ang="0">
                  <a:pos x="926" y="1122"/>
                </a:cxn>
                <a:cxn ang="0">
                  <a:pos x="901" y="1119"/>
                </a:cxn>
                <a:cxn ang="0">
                  <a:pos x="875" y="1111"/>
                </a:cxn>
                <a:cxn ang="0">
                  <a:pos x="854" y="1097"/>
                </a:cxn>
                <a:cxn ang="0">
                  <a:pos x="834" y="1076"/>
                </a:cxn>
                <a:cxn ang="0">
                  <a:pos x="818" y="1053"/>
                </a:cxn>
                <a:cxn ang="0">
                  <a:pos x="809" y="1021"/>
                </a:cxn>
                <a:cxn ang="0">
                  <a:pos x="813" y="989"/>
                </a:cxn>
                <a:cxn ang="0">
                  <a:pos x="821" y="957"/>
                </a:cxn>
                <a:cxn ang="0">
                  <a:pos x="828" y="925"/>
                </a:cxn>
                <a:cxn ang="0">
                  <a:pos x="827" y="910"/>
                </a:cxn>
                <a:cxn ang="0">
                  <a:pos x="632" y="902"/>
                </a:cxn>
                <a:cxn ang="0">
                  <a:pos x="634" y="849"/>
                </a:cxn>
                <a:cxn ang="0">
                  <a:pos x="630" y="814"/>
                </a:cxn>
                <a:cxn ang="0">
                  <a:pos x="622" y="793"/>
                </a:cxn>
                <a:cxn ang="0">
                  <a:pos x="606" y="776"/>
                </a:cxn>
                <a:cxn ang="0">
                  <a:pos x="584" y="765"/>
                </a:cxn>
                <a:cxn ang="0">
                  <a:pos x="557" y="762"/>
                </a:cxn>
                <a:cxn ang="0">
                  <a:pos x="518" y="764"/>
                </a:cxn>
                <a:cxn ang="0">
                  <a:pos x="481" y="767"/>
                </a:cxn>
                <a:cxn ang="0">
                  <a:pos x="443" y="767"/>
                </a:cxn>
                <a:cxn ang="0">
                  <a:pos x="405" y="760"/>
                </a:cxn>
                <a:cxn ang="0">
                  <a:pos x="376" y="743"/>
                </a:cxn>
                <a:cxn ang="0">
                  <a:pos x="359" y="720"/>
                </a:cxn>
                <a:cxn ang="0">
                  <a:pos x="352" y="689"/>
                </a:cxn>
                <a:cxn ang="0">
                  <a:pos x="353" y="654"/>
                </a:cxn>
                <a:cxn ang="0">
                  <a:pos x="348" y="622"/>
                </a:cxn>
                <a:cxn ang="0">
                  <a:pos x="340" y="602"/>
                </a:cxn>
                <a:cxn ang="0">
                  <a:pos x="328" y="589"/>
                </a:cxn>
                <a:cxn ang="0">
                  <a:pos x="300" y="576"/>
                </a:cxn>
                <a:cxn ang="0">
                  <a:pos x="263" y="566"/>
                </a:cxn>
                <a:cxn ang="0">
                  <a:pos x="222" y="559"/>
                </a:cxn>
                <a:cxn ang="0">
                  <a:pos x="191" y="549"/>
                </a:cxn>
                <a:cxn ang="0">
                  <a:pos x="164" y="534"/>
                </a:cxn>
                <a:cxn ang="0">
                  <a:pos x="142" y="513"/>
                </a:cxn>
                <a:cxn ang="0">
                  <a:pos x="128" y="487"/>
                </a:cxn>
                <a:cxn ang="0">
                  <a:pos x="126" y="458"/>
                </a:cxn>
                <a:cxn ang="0">
                  <a:pos x="134" y="426"/>
                </a:cxn>
                <a:cxn ang="0">
                  <a:pos x="141" y="390"/>
                </a:cxn>
                <a:cxn ang="0">
                  <a:pos x="147" y="356"/>
                </a:cxn>
                <a:cxn ang="0">
                  <a:pos x="141" y="322"/>
                </a:cxn>
                <a:cxn ang="0">
                  <a:pos x="127" y="291"/>
                </a:cxn>
                <a:cxn ang="0">
                  <a:pos x="113" y="272"/>
                </a:cxn>
                <a:cxn ang="0">
                  <a:pos x="95" y="255"/>
                </a:cxn>
                <a:cxn ang="0">
                  <a:pos x="74" y="243"/>
                </a:cxn>
                <a:cxn ang="0">
                  <a:pos x="47" y="235"/>
                </a:cxn>
                <a:cxn ang="0">
                  <a:pos x="15" y="234"/>
                </a:cxn>
              </a:cxnLst>
              <a:rect l="0" t="0" r="r" b="b"/>
              <a:pathLst>
                <a:path w="1153" h="1122">
                  <a:moveTo>
                    <a:pt x="0" y="234"/>
                  </a:moveTo>
                  <a:lnTo>
                    <a:pt x="0" y="0"/>
                  </a:lnTo>
                  <a:lnTo>
                    <a:pt x="1152" y="0"/>
                  </a:lnTo>
                  <a:lnTo>
                    <a:pt x="1153" y="896"/>
                  </a:lnTo>
                  <a:lnTo>
                    <a:pt x="1053" y="896"/>
                  </a:lnTo>
                  <a:lnTo>
                    <a:pt x="1049" y="904"/>
                  </a:lnTo>
                  <a:lnTo>
                    <a:pt x="1046" y="915"/>
                  </a:lnTo>
                  <a:lnTo>
                    <a:pt x="1046" y="924"/>
                  </a:lnTo>
                  <a:lnTo>
                    <a:pt x="1047" y="935"/>
                  </a:lnTo>
                  <a:lnTo>
                    <a:pt x="1051" y="949"/>
                  </a:lnTo>
                  <a:lnTo>
                    <a:pt x="1055" y="967"/>
                  </a:lnTo>
                  <a:lnTo>
                    <a:pt x="1059" y="979"/>
                  </a:lnTo>
                  <a:lnTo>
                    <a:pt x="1062" y="994"/>
                  </a:lnTo>
                  <a:lnTo>
                    <a:pt x="1064" y="1008"/>
                  </a:lnTo>
                  <a:lnTo>
                    <a:pt x="1064" y="1022"/>
                  </a:lnTo>
                  <a:lnTo>
                    <a:pt x="1062" y="1035"/>
                  </a:lnTo>
                  <a:lnTo>
                    <a:pt x="1059" y="1049"/>
                  </a:lnTo>
                  <a:lnTo>
                    <a:pt x="1054" y="1062"/>
                  </a:lnTo>
                  <a:lnTo>
                    <a:pt x="1046" y="1072"/>
                  </a:lnTo>
                  <a:lnTo>
                    <a:pt x="1035" y="1084"/>
                  </a:lnTo>
                  <a:lnTo>
                    <a:pt x="1024" y="1093"/>
                  </a:lnTo>
                  <a:lnTo>
                    <a:pt x="1014" y="1102"/>
                  </a:lnTo>
                  <a:lnTo>
                    <a:pt x="1002" y="1109"/>
                  </a:lnTo>
                  <a:lnTo>
                    <a:pt x="988" y="1114"/>
                  </a:lnTo>
                  <a:lnTo>
                    <a:pt x="971" y="1119"/>
                  </a:lnTo>
                  <a:lnTo>
                    <a:pt x="955" y="1121"/>
                  </a:lnTo>
                  <a:lnTo>
                    <a:pt x="941" y="1122"/>
                  </a:lnTo>
                  <a:lnTo>
                    <a:pt x="926" y="1122"/>
                  </a:lnTo>
                  <a:lnTo>
                    <a:pt x="912" y="1121"/>
                  </a:lnTo>
                  <a:lnTo>
                    <a:pt x="901" y="1119"/>
                  </a:lnTo>
                  <a:lnTo>
                    <a:pt x="888" y="1115"/>
                  </a:lnTo>
                  <a:lnTo>
                    <a:pt x="875" y="1111"/>
                  </a:lnTo>
                  <a:lnTo>
                    <a:pt x="865" y="1105"/>
                  </a:lnTo>
                  <a:lnTo>
                    <a:pt x="854" y="1097"/>
                  </a:lnTo>
                  <a:lnTo>
                    <a:pt x="844" y="1087"/>
                  </a:lnTo>
                  <a:lnTo>
                    <a:pt x="834" y="1076"/>
                  </a:lnTo>
                  <a:lnTo>
                    <a:pt x="825" y="1065"/>
                  </a:lnTo>
                  <a:lnTo>
                    <a:pt x="818" y="1053"/>
                  </a:lnTo>
                  <a:lnTo>
                    <a:pt x="813" y="1038"/>
                  </a:lnTo>
                  <a:lnTo>
                    <a:pt x="809" y="1021"/>
                  </a:lnTo>
                  <a:lnTo>
                    <a:pt x="809" y="1005"/>
                  </a:lnTo>
                  <a:lnTo>
                    <a:pt x="813" y="989"/>
                  </a:lnTo>
                  <a:lnTo>
                    <a:pt x="817" y="973"/>
                  </a:lnTo>
                  <a:lnTo>
                    <a:pt x="821" y="957"/>
                  </a:lnTo>
                  <a:lnTo>
                    <a:pt x="826" y="939"/>
                  </a:lnTo>
                  <a:lnTo>
                    <a:pt x="828" y="925"/>
                  </a:lnTo>
                  <a:lnTo>
                    <a:pt x="828" y="917"/>
                  </a:lnTo>
                  <a:lnTo>
                    <a:pt x="827" y="910"/>
                  </a:lnTo>
                  <a:lnTo>
                    <a:pt x="824" y="902"/>
                  </a:lnTo>
                  <a:lnTo>
                    <a:pt x="632" y="902"/>
                  </a:lnTo>
                  <a:lnTo>
                    <a:pt x="635" y="868"/>
                  </a:lnTo>
                  <a:lnTo>
                    <a:pt x="634" y="849"/>
                  </a:lnTo>
                  <a:lnTo>
                    <a:pt x="632" y="831"/>
                  </a:lnTo>
                  <a:lnTo>
                    <a:pt x="630" y="814"/>
                  </a:lnTo>
                  <a:lnTo>
                    <a:pt x="627" y="803"/>
                  </a:lnTo>
                  <a:lnTo>
                    <a:pt x="622" y="793"/>
                  </a:lnTo>
                  <a:lnTo>
                    <a:pt x="616" y="784"/>
                  </a:lnTo>
                  <a:lnTo>
                    <a:pt x="606" y="776"/>
                  </a:lnTo>
                  <a:lnTo>
                    <a:pt x="595" y="769"/>
                  </a:lnTo>
                  <a:lnTo>
                    <a:pt x="584" y="765"/>
                  </a:lnTo>
                  <a:lnTo>
                    <a:pt x="574" y="763"/>
                  </a:lnTo>
                  <a:lnTo>
                    <a:pt x="557" y="762"/>
                  </a:lnTo>
                  <a:lnTo>
                    <a:pt x="537" y="762"/>
                  </a:lnTo>
                  <a:lnTo>
                    <a:pt x="518" y="764"/>
                  </a:lnTo>
                  <a:lnTo>
                    <a:pt x="497" y="765"/>
                  </a:lnTo>
                  <a:lnTo>
                    <a:pt x="481" y="767"/>
                  </a:lnTo>
                  <a:lnTo>
                    <a:pt x="460" y="768"/>
                  </a:lnTo>
                  <a:lnTo>
                    <a:pt x="443" y="767"/>
                  </a:lnTo>
                  <a:lnTo>
                    <a:pt x="428" y="765"/>
                  </a:lnTo>
                  <a:lnTo>
                    <a:pt x="405" y="760"/>
                  </a:lnTo>
                  <a:lnTo>
                    <a:pt x="390" y="753"/>
                  </a:lnTo>
                  <a:lnTo>
                    <a:pt x="376" y="743"/>
                  </a:lnTo>
                  <a:lnTo>
                    <a:pt x="367" y="732"/>
                  </a:lnTo>
                  <a:lnTo>
                    <a:pt x="359" y="720"/>
                  </a:lnTo>
                  <a:lnTo>
                    <a:pt x="353" y="705"/>
                  </a:lnTo>
                  <a:lnTo>
                    <a:pt x="352" y="689"/>
                  </a:lnTo>
                  <a:lnTo>
                    <a:pt x="352" y="669"/>
                  </a:lnTo>
                  <a:lnTo>
                    <a:pt x="353" y="654"/>
                  </a:lnTo>
                  <a:lnTo>
                    <a:pt x="352" y="639"/>
                  </a:lnTo>
                  <a:lnTo>
                    <a:pt x="348" y="622"/>
                  </a:lnTo>
                  <a:lnTo>
                    <a:pt x="345" y="612"/>
                  </a:lnTo>
                  <a:lnTo>
                    <a:pt x="340" y="602"/>
                  </a:lnTo>
                  <a:lnTo>
                    <a:pt x="334" y="595"/>
                  </a:lnTo>
                  <a:lnTo>
                    <a:pt x="328" y="589"/>
                  </a:lnTo>
                  <a:lnTo>
                    <a:pt x="315" y="583"/>
                  </a:lnTo>
                  <a:lnTo>
                    <a:pt x="300" y="576"/>
                  </a:lnTo>
                  <a:lnTo>
                    <a:pt x="283" y="571"/>
                  </a:lnTo>
                  <a:lnTo>
                    <a:pt x="263" y="566"/>
                  </a:lnTo>
                  <a:lnTo>
                    <a:pt x="243" y="562"/>
                  </a:lnTo>
                  <a:lnTo>
                    <a:pt x="222" y="559"/>
                  </a:lnTo>
                  <a:lnTo>
                    <a:pt x="207" y="554"/>
                  </a:lnTo>
                  <a:lnTo>
                    <a:pt x="191" y="549"/>
                  </a:lnTo>
                  <a:lnTo>
                    <a:pt x="175" y="543"/>
                  </a:lnTo>
                  <a:lnTo>
                    <a:pt x="164" y="534"/>
                  </a:lnTo>
                  <a:lnTo>
                    <a:pt x="151" y="523"/>
                  </a:lnTo>
                  <a:lnTo>
                    <a:pt x="142" y="513"/>
                  </a:lnTo>
                  <a:lnTo>
                    <a:pt x="134" y="501"/>
                  </a:lnTo>
                  <a:lnTo>
                    <a:pt x="128" y="487"/>
                  </a:lnTo>
                  <a:lnTo>
                    <a:pt x="126" y="472"/>
                  </a:lnTo>
                  <a:lnTo>
                    <a:pt x="126" y="458"/>
                  </a:lnTo>
                  <a:lnTo>
                    <a:pt x="129" y="445"/>
                  </a:lnTo>
                  <a:lnTo>
                    <a:pt x="134" y="426"/>
                  </a:lnTo>
                  <a:lnTo>
                    <a:pt x="139" y="407"/>
                  </a:lnTo>
                  <a:lnTo>
                    <a:pt x="141" y="390"/>
                  </a:lnTo>
                  <a:lnTo>
                    <a:pt x="145" y="373"/>
                  </a:lnTo>
                  <a:lnTo>
                    <a:pt x="147" y="356"/>
                  </a:lnTo>
                  <a:lnTo>
                    <a:pt x="145" y="338"/>
                  </a:lnTo>
                  <a:lnTo>
                    <a:pt x="141" y="322"/>
                  </a:lnTo>
                  <a:lnTo>
                    <a:pt x="135" y="306"/>
                  </a:lnTo>
                  <a:lnTo>
                    <a:pt x="127" y="291"/>
                  </a:lnTo>
                  <a:lnTo>
                    <a:pt x="118" y="279"/>
                  </a:lnTo>
                  <a:lnTo>
                    <a:pt x="113" y="272"/>
                  </a:lnTo>
                  <a:lnTo>
                    <a:pt x="104" y="263"/>
                  </a:lnTo>
                  <a:lnTo>
                    <a:pt x="95" y="255"/>
                  </a:lnTo>
                  <a:lnTo>
                    <a:pt x="86" y="249"/>
                  </a:lnTo>
                  <a:lnTo>
                    <a:pt x="74" y="243"/>
                  </a:lnTo>
                  <a:lnTo>
                    <a:pt x="62" y="239"/>
                  </a:lnTo>
                  <a:lnTo>
                    <a:pt x="47" y="235"/>
                  </a:lnTo>
                  <a:lnTo>
                    <a:pt x="30" y="234"/>
                  </a:lnTo>
                  <a:lnTo>
                    <a:pt x="15" y="234"/>
                  </a:lnTo>
                  <a:lnTo>
                    <a:pt x="0" y="234"/>
                  </a:lnTo>
                  <a:close/>
                </a:path>
              </a:pathLst>
            </a:custGeom>
            <a:grpFill/>
            <a:ln w="12700">
              <a:solidFill>
                <a:srgbClr val="000000"/>
              </a:solidFill>
              <a:prstDash val="solid"/>
              <a:round/>
              <a:headEnd/>
              <a:tailEnd/>
            </a:ln>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9265" name="Text Box 16"/>
            <p:cNvSpPr txBox="1">
              <a:spLocks noChangeArrowheads="1"/>
            </p:cNvSpPr>
            <p:nvPr/>
          </p:nvSpPr>
          <p:spPr bwMode="auto">
            <a:xfrm>
              <a:off x="509" y="2400"/>
              <a:ext cx="468" cy="194"/>
            </a:xfrm>
            <a:prstGeom prst="rect">
              <a:avLst/>
            </a:prstGeom>
            <a:noFill/>
            <a:ln w="9525">
              <a:noFill/>
              <a:miter lim="800000"/>
              <a:headEnd/>
              <a:tailEnd/>
            </a:ln>
          </p:spPr>
          <p:txBody>
            <a:bodyPr wrap="none">
              <a:spAutoFit/>
            </a:bodyPr>
            <a:lstStyle/>
            <a:p>
              <a:r>
                <a:rPr lang="en-US" sz="1400" dirty="0">
                  <a:solidFill>
                    <a:schemeClr val="bg1"/>
                  </a:solidFill>
                  <a:latin typeface="Arial" panose="020B0604020202020204" pitchFamily="34" charset="0"/>
                  <a:cs typeface="Arial" panose="020B0604020202020204" pitchFamily="34" charset="0"/>
                </a:rPr>
                <a:t>GE131</a:t>
              </a:r>
            </a:p>
          </p:txBody>
        </p:sp>
      </p:grpSp>
      <p:grpSp>
        <p:nvGrpSpPr>
          <p:cNvPr id="5" name="Group 17"/>
          <p:cNvGrpSpPr>
            <a:grpSpLocks/>
          </p:cNvGrpSpPr>
          <p:nvPr/>
        </p:nvGrpSpPr>
        <p:grpSpPr bwMode="auto">
          <a:xfrm>
            <a:off x="655637" y="3505200"/>
            <a:ext cx="755650" cy="603250"/>
            <a:chOff x="502" y="2832"/>
            <a:chExt cx="476" cy="380"/>
          </a:xfrm>
        </p:grpSpPr>
        <p:sp>
          <p:nvSpPr>
            <p:cNvPr id="952338" name="Freeform 18"/>
            <p:cNvSpPr>
              <a:spLocks/>
            </p:cNvSpPr>
            <p:nvPr/>
          </p:nvSpPr>
          <p:spPr bwMode="auto">
            <a:xfrm>
              <a:off x="528" y="2832"/>
              <a:ext cx="450" cy="380"/>
            </a:xfrm>
            <a:custGeom>
              <a:avLst/>
              <a:gdLst/>
              <a:ahLst/>
              <a:cxnLst>
                <a:cxn ang="0">
                  <a:pos x="1158" y="0"/>
                </a:cxn>
                <a:cxn ang="0">
                  <a:pos x="1" y="940"/>
                </a:cxn>
                <a:cxn ang="0">
                  <a:pos x="109" y="922"/>
                </a:cxn>
                <a:cxn ang="0">
                  <a:pos x="106" y="891"/>
                </a:cxn>
                <a:cxn ang="0">
                  <a:pos x="94" y="849"/>
                </a:cxn>
                <a:cxn ang="0">
                  <a:pos x="90" y="815"/>
                </a:cxn>
                <a:cxn ang="0">
                  <a:pos x="98" y="780"/>
                </a:cxn>
                <a:cxn ang="0">
                  <a:pos x="122" y="750"/>
                </a:cxn>
                <a:cxn ang="0">
                  <a:pos x="152" y="728"/>
                </a:cxn>
                <a:cxn ang="0">
                  <a:pos x="188" y="717"/>
                </a:cxn>
                <a:cxn ang="0">
                  <a:pos x="240" y="718"/>
                </a:cxn>
                <a:cxn ang="0">
                  <a:pos x="274" y="725"/>
                </a:cxn>
                <a:cxn ang="0">
                  <a:pos x="308" y="749"/>
                </a:cxn>
                <a:cxn ang="0">
                  <a:pos x="331" y="778"/>
                </a:cxn>
                <a:cxn ang="0">
                  <a:pos x="341" y="809"/>
                </a:cxn>
                <a:cxn ang="0">
                  <a:pos x="339" y="843"/>
                </a:cxn>
                <a:cxn ang="0">
                  <a:pos x="331" y="874"/>
                </a:cxn>
                <a:cxn ang="0">
                  <a:pos x="323" y="906"/>
                </a:cxn>
                <a:cxn ang="0">
                  <a:pos x="327" y="936"/>
                </a:cxn>
                <a:cxn ang="0">
                  <a:pos x="519" y="903"/>
                </a:cxn>
                <a:cxn ang="0">
                  <a:pos x="521" y="861"/>
                </a:cxn>
                <a:cxn ang="0">
                  <a:pos x="524" y="826"/>
                </a:cxn>
                <a:cxn ang="0">
                  <a:pos x="533" y="796"/>
                </a:cxn>
                <a:cxn ang="0">
                  <a:pos x="550" y="776"/>
                </a:cxn>
                <a:cxn ang="0">
                  <a:pos x="574" y="765"/>
                </a:cxn>
                <a:cxn ang="0">
                  <a:pos x="601" y="762"/>
                </a:cxn>
                <a:cxn ang="0">
                  <a:pos x="634" y="763"/>
                </a:cxn>
                <a:cxn ang="0">
                  <a:pos x="664" y="766"/>
                </a:cxn>
                <a:cxn ang="0">
                  <a:pos x="702" y="768"/>
                </a:cxn>
                <a:cxn ang="0">
                  <a:pos x="736" y="763"/>
                </a:cxn>
                <a:cxn ang="0">
                  <a:pos x="767" y="752"/>
                </a:cxn>
                <a:cxn ang="0">
                  <a:pos x="790" y="731"/>
                </a:cxn>
                <a:cxn ang="0">
                  <a:pos x="803" y="705"/>
                </a:cxn>
                <a:cxn ang="0">
                  <a:pos x="803" y="675"/>
                </a:cxn>
                <a:cxn ang="0">
                  <a:pos x="803" y="642"/>
                </a:cxn>
                <a:cxn ang="0">
                  <a:pos x="810" y="615"/>
                </a:cxn>
                <a:cxn ang="0">
                  <a:pos x="824" y="593"/>
                </a:cxn>
                <a:cxn ang="0">
                  <a:pos x="853" y="578"/>
                </a:cxn>
                <a:cxn ang="0">
                  <a:pos x="884" y="569"/>
                </a:cxn>
                <a:cxn ang="0">
                  <a:pos x="921" y="561"/>
                </a:cxn>
                <a:cxn ang="0">
                  <a:pos x="954" y="553"/>
                </a:cxn>
                <a:cxn ang="0">
                  <a:pos x="982" y="542"/>
                </a:cxn>
                <a:cxn ang="0">
                  <a:pos x="1003" y="526"/>
                </a:cxn>
                <a:cxn ang="0">
                  <a:pos x="1021" y="501"/>
                </a:cxn>
                <a:cxn ang="0">
                  <a:pos x="1030" y="469"/>
                </a:cxn>
                <a:cxn ang="0">
                  <a:pos x="1026" y="438"/>
                </a:cxn>
                <a:cxn ang="0">
                  <a:pos x="1016" y="398"/>
                </a:cxn>
                <a:cxn ang="0">
                  <a:pos x="1010" y="364"/>
                </a:cxn>
                <a:cxn ang="0">
                  <a:pos x="1012" y="331"/>
                </a:cxn>
                <a:cxn ang="0">
                  <a:pos x="1022" y="303"/>
                </a:cxn>
                <a:cxn ang="0">
                  <a:pos x="1039" y="278"/>
                </a:cxn>
                <a:cxn ang="0">
                  <a:pos x="1064" y="254"/>
                </a:cxn>
                <a:cxn ang="0">
                  <a:pos x="1093" y="240"/>
                </a:cxn>
                <a:cxn ang="0">
                  <a:pos x="1122" y="234"/>
                </a:cxn>
                <a:cxn ang="0">
                  <a:pos x="1158" y="234"/>
                </a:cxn>
              </a:cxnLst>
              <a:rect l="0" t="0" r="r" b="b"/>
              <a:pathLst>
                <a:path w="1158" h="940">
                  <a:moveTo>
                    <a:pt x="1158" y="234"/>
                  </a:moveTo>
                  <a:lnTo>
                    <a:pt x="1158" y="0"/>
                  </a:lnTo>
                  <a:lnTo>
                    <a:pt x="0" y="0"/>
                  </a:lnTo>
                  <a:lnTo>
                    <a:pt x="1" y="940"/>
                  </a:lnTo>
                  <a:lnTo>
                    <a:pt x="104" y="940"/>
                  </a:lnTo>
                  <a:lnTo>
                    <a:pt x="109" y="922"/>
                  </a:lnTo>
                  <a:lnTo>
                    <a:pt x="109" y="909"/>
                  </a:lnTo>
                  <a:lnTo>
                    <a:pt x="106" y="891"/>
                  </a:lnTo>
                  <a:lnTo>
                    <a:pt x="100" y="872"/>
                  </a:lnTo>
                  <a:lnTo>
                    <a:pt x="94" y="849"/>
                  </a:lnTo>
                  <a:lnTo>
                    <a:pt x="91" y="831"/>
                  </a:lnTo>
                  <a:lnTo>
                    <a:pt x="90" y="815"/>
                  </a:lnTo>
                  <a:lnTo>
                    <a:pt x="93" y="797"/>
                  </a:lnTo>
                  <a:lnTo>
                    <a:pt x="98" y="780"/>
                  </a:lnTo>
                  <a:lnTo>
                    <a:pt x="109" y="763"/>
                  </a:lnTo>
                  <a:lnTo>
                    <a:pt x="122" y="750"/>
                  </a:lnTo>
                  <a:lnTo>
                    <a:pt x="136" y="737"/>
                  </a:lnTo>
                  <a:lnTo>
                    <a:pt x="152" y="728"/>
                  </a:lnTo>
                  <a:lnTo>
                    <a:pt x="171" y="720"/>
                  </a:lnTo>
                  <a:lnTo>
                    <a:pt x="188" y="717"/>
                  </a:lnTo>
                  <a:lnTo>
                    <a:pt x="212" y="716"/>
                  </a:lnTo>
                  <a:lnTo>
                    <a:pt x="240" y="718"/>
                  </a:lnTo>
                  <a:lnTo>
                    <a:pt x="258" y="720"/>
                  </a:lnTo>
                  <a:lnTo>
                    <a:pt x="274" y="725"/>
                  </a:lnTo>
                  <a:lnTo>
                    <a:pt x="289" y="734"/>
                  </a:lnTo>
                  <a:lnTo>
                    <a:pt x="308" y="749"/>
                  </a:lnTo>
                  <a:lnTo>
                    <a:pt x="320" y="763"/>
                  </a:lnTo>
                  <a:lnTo>
                    <a:pt x="331" y="778"/>
                  </a:lnTo>
                  <a:lnTo>
                    <a:pt x="337" y="794"/>
                  </a:lnTo>
                  <a:lnTo>
                    <a:pt x="341" y="809"/>
                  </a:lnTo>
                  <a:lnTo>
                    <a:pt x="341" y="826"/>
                  </a:lnTo>
                  <a:lnTo>
                    <a:pt x="339" y="843"/>
                  </a:lnTo>
                  <a:lnTo>
                    <a:pt x="335" y="859"/>
                  </a:lnTo>
                  <a:lnTo>
                    <a:pt x="331" y="874"/>
                  </a:lnTo>
                  <a:lnTo>
                    <a:pt x="326" y="890"/>
                  </a:lnTo>
                  <a:lnTo>
                    <a:pt x="323" y="906"/>
                  </a:lnTo>
                  <a:lnTo>
                    <a:pt x="323" y="920"/>
                  </a:lnTo>
                  <a:lnTo>
                    <a:pt x="327" y="936"/>
                  </a:lnTo>
                  <a:lnTo>
                    <a:pt x="521" y="936"/>
                  </a:lnTo>
                  <a:lnTo>
                    <a:pt x="519" y="903"/>
                  </a:lnTo>
                  <a:lnTo>
                    <a:pt x="521" y="879"/>
                  </a:lnTo>
                  <a:lnTo>
                    <a:pt x="521" y="861"/>
                  </a:lnTo>
                  <a:lnTo>
                    <a:pt x="522" y="844"/>
                  </a:lnTo>
                  <a:lnTo>
                    <a:pt x="524" y="826"/>
                  </a:lnTo>
                  <a:lnTo>
                    <a:pt x="528" y="808"/>
                  </a:lnTo>
                  <a:lnTo>
                    <a:pt x="533" y="796"/>
                  </a:lnTo>
                  <a:lnTo>
                    <a:pt x="540" y="785"/>
                  </a:lnTo>
                  <a:lnTo>
                    <a:pt x="550" y="776"/>
                  </a:lnTo>
                  <a:lnTo>
                    <a:pt x="561" y="769"/>
                  </a:lnTo>
                  <a:lnTo>
                    <a:pt x="574" y="765"/>
                  </a:lnTo>
                  <a:lnTo>
                    <a:pt x="588" y="763"/>
                  </a:lnTo>
                  <a:lnTo>
                    <a:pt x="601" y="762"/>
                  </a:lnTo>
                  <a:lnTo>
                    <a:pt x="618" y="762"/>
                  </a:lnTo>
                  <a:lnTo>
                    <a:pt x="634" y="763"/>
                  </a:lnTo>
                  <a:lnTo>
                    <a:pt x="647" y="765"/>
                  </a:lnTo>
                  <a:lnTo>
                    <a:pt x="664" y="766"/>
                  </a:lnTo>
                  <a:lnTo>
                    <a:pt x="682" y="768"/>
                  </a:lnTo>
                  <a:lnTo>
                    <a:pt x="702" y="768"/>
                  </a:lnTo>
                  <a:lnTo>
                    <a:pt x="719" y="766"/>
                  </a:lnTo>
                  <a:lnTo>
                    <a:pt x="736" y="763"/>
                  </a:lnTo>
                  <a:lnTo>
                    <a:pt x="754" y="759"/>
                  </a:lnTo>
                  <a:lnTo>
                    <a:pt x="767" y="752"/>
                  </a:lnTo>
                  <a:lnTo>
                    <a:pt x="781" y="743"/>
                  </a:lnTo>
                  <a:lnTo>
                    <a:pt x="790" y="731"/>
                  </a:lnTo>
                  <a:lnTo>
                    <a:pt x="799" y="718"/>
                  </a:lnTo>
                  <a:lnTo>
                    <a:pt x="803" y="705"/>
                  </a:lnTo>
                  <a:lnTo>
                    <a:pt x="805" y="690"/>
                  </a:lnTo>
                  <a:lnTo>
                    <a:pt x="803" y="675"/>
                  </a:lnTo>
                  <a:lnTo>
                    <a:pt x="802" y="659"/>
                  </a:lnTo>
                  <a:lnTo>
                    <a:pt x="803" y="642"/>
                  </a:lnTo>
                  <a:lnTo>
                    <a:pt x="806" y="629"/>
                  </a:lnTo>
                  <a:lnTo>
                    <a:pt x="810" y="615"/>
                  </a:lnTo>
                  <a:lnTo>
                    <a:pt x="816" y="602"/>
                  </a:lnTo>
                  <a:lnTo>
                    <a:pt x="824" y="593"/>
                  </a:lnTo>
                  <a:lnTo>
                    <a:pt x="837" y="584"/>
                  </a:lnTo>
                  <a:lnTo>
                    <a:pt x="853" y="578"/>
                  </a:lnTo>
                  <a:lnTo>
                    <a:pt x="869" y="573"/>
                  </a:lnTo>
                  <a:lnTo>
                    <a:pt x="884" y="569"/>
                  </a:lnTo>
                  <a:lnTo>
                    <a:pt x="900" y="565"/>
                  </a:lnTo>
                  <a:lnTo>
                    <a:pt x="921" y="561"/>
                  </a:lnTo>
                  <a:lnTo>
                    <a:pt x="937" y="558"/>
                  </a:lnTo>
                  <a:lnTo>
                    <a:pt x="954" y="553"/>
                  </a:lnTo>
                  <a:lnTo>
                    <a:pt x="968" y="548"/>
                  </a:lnTo>
                  <a:lnTo>
                    <a:pt x="982" y="542"/>
                  </a:lnTo>
                  <a:lnTo>
                    <a:pt x="993" y="534"/>
                  </a:lnTo>
                  <a:lnTo>
                    <a:pt x="1003" y="526"/>
                  </a:lnTo>
                  <a:lnTo>
                    <a:pt x="1014" y="513"/>
                  </a:lnTo>
                  <a:lnTo>
                    <a:pt x="1021" y="501"/>
                  </a:lnTo>
                  <a:lnTo>
                    <a:pt x="1027" y="487"/>
                  </a:lnTo>
                  <a:lnTo>
                    <a:pt x="1030" y="469"/>
                  </a:lnTo>
                  <a:lnTo>
                    <a:pt x="1028" y="454"/>
                  </a:lnTo>
                  <a:lnTo>
                    <a:pt x="1026" y="438"/>
                  </a:lnTo>
                  <a:lnTo>
                    <a:pt x="1021" y="419"/>
                  </a:lnTo>
                  <a:lnTo>
                    <a:pt x="1016" y="398"/>
                  </a:lnTo>
                  <a:lnTo>
                    <a:pt x="1011" y="379"/>
                  </a:lnTo>
                  <a:lnTo>
                    <a:pt x="1010" y="364"/>
                  </a:lnTo>
                  <a:lnTo>
                    <a:pt x="1010" y="350"/>
                  </a:lnTo>
                  <a:lnTo>
                    <a:pt x="1012" y="331"/>
                  </a:lnTo>
                  <a:lnTo>
                    <a:pt x="1017" y="315"/>
                  </a:lnTo>
                  <a:lnTo>
                    <a:pt x="1022" y="303"/>
                  </a:lnTo>
                  <a:lnTo>
                    <a:pt x="1029" y="291"/>
                  </a:lnTo>
                  <a:lnTo>
                    <a:pt x="1039" y="278"/>
                  </a:lnTo>
                  <a:lnTo>
                    <a:pt x="1050" y="265"/>
                  </a:lnTo>
                  <a:lnTo>
                    <a:pt x="1064" y="254"/>
                  </a:lnTo>
                  <a:lnTo>
                    <a:pt x="1079" y="245"/>
                  </a:lnTo>
                  <a:lnTo>
                    <a:pt x="1093" y="240"/>
                  </a:lnTo>
                  <a:lnTo>
                    <a:pt x="1107" y="236"/>
                  </a:lnTo>
                  <a:lnTo>
                    <a:pt x="1122" y="234"/>
                  </a:lnTo>
                  <a:lnTo>
                    <a:pt x="1140" y="234"/>
                  </a:lnTo>
                  <a:lnTo>
                    <a:pt x="1158" y="234"/>
                  </a:lnTo>
                  <a:close/>
                </a:path>
              </a:pathLst>
            </a:custGeom>
            <a:solidFill>
              <a:schemeClr val="tx1"/>
            </a:solidFill>
            <a:ln w="12700">
              <a:solidFill>
                <a:srgbClr val="000000"/>
              </a:solidFill>
              <a:prstDash val="solid"/>
              <a:round/>
              <a:headEnd/>
              <a:tailEnd/>
            </a:ln>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9263" name="Text Box 19"/>
            <p:cNvSpPr txBox="1">
              <a:spLocks noChangeArrowheads="1"/>
            </p:cNvSpPr>
            <p:nvPr/>
          </p:nvSpPr>
          <p:spPr bwMode="auto">
            <a:xfrm>
              <a:off x="502" y="2880"/>
              <a:ext cx="476" cy="192"/>
            </a:xfrm>
            <a:prstGeom prst="rect">
              <a:avLst/>
            </a:prstGeom>
            <a:noFill/>
            <a:ln w="9525">
              <a:noFill/>
              <a:miter lim="800000"/>
              <a:headEnd/>
              <a:tailEnd/>
            </a:ln>
          </p:spPr>
          <p:txBody>
            <a:bodyPr wrap="none">
              <a:spAutoFit/>
            </a:bodyPr>
            <a:lstStyle/>
            <a:p>
              <a:r>
                <a:rPr lang="en-US" sz="1400" dirty="0">
                  <a:solidFill>
                    <a:schemeClr val="bg1"/>
                  </a:solidFill>
                  <a:latin typeface="Arial" panose="020B0604020202020204" pitchFamily="34" charset="0"/>
                  <a:cs typeface="Arial" panose="020B0604020202020204" pitchFamily="34" charset="0"/>
                </a:rPr>
                <a:t>MA112</a:t>
              </a:r>
            </a:p>
          </p:txBody>
        </p:sp>
      </p:grpSp>
      <p:grpSp>
        <p:nvGrpSpPr>
          <p:cNvPr id="6" name="Group 20"/>
          <p:cNvGrpSpPr>
            <a:grpSpLocks/>
          </p:cNvGrpSpPr>
          <p:nvPr/>
        </p:nvGrpSpPr>
        <p:grpSpPr bwMode="auto">
          <a:xfrm>
            <a:off x="655637" y="4191000"/>
            <a:ext cx="787400" cy="717550"/>
            <a:chOff x="528" y="3264"/>
            <a:chExt cx="496" cy="452"/>
          </a:xfrm>
          <a:solidFill>
            <a:schemeClr val="tx1">
              <a:lumMod val="50000"/>
              <a:lumOff val="50000"/>
            </a:schemeClr>
          </a:solidFill>
        </p:grpSpPr>
        <p:sp>
          <p:nvSpPr>
            <p:cNvPr id="952341" name="Freeform 21"/>
            <p:cNvSpPr>
              <a:spLocks/>
            </p:cNvSpPr>
            <p:nvPr/>
          </p:nvSpPr>
          <p:spPr bwMode="auto">
            <a:xfrm>
              <a:off x="576" y="3264"/>
              <a:ext cx="448" cy="452"/>
            </a:xfrm>
            <a:custGeom>
              <a:avLst/>
              <a:gdLst/>
              <a:ahLst/>
              <a:cxnLst>
                <a:cxn ang="0">
                  <a:pos x="1153" y="1122"/>
                </a:cxn>
                <a:cxn ang="0">
                  <a:pos x="0" y="226"/>
                </a:cxn>
                <a:cxn ang="0">
                  <a:pos x="104" y="218"/>
                </a:cxn>
                <a:cxn ang="0">
                  <a:pos x="107" y="198"/>
                </a:cxn>
                <a:cxn ang="0">
                  <a:pos x="102" y="173"/>
                </a:cxn>
                <a:cxn ang="0">
                  <a:pos x="94" y="143"/>
                </a:cxn>
                <a:cxn ang="0">
                  <a:pos x="89" y="114"/>
                </a:cxn>
                <a:cxn ang="0">
                  <a:pos x="90" y="87"/>
                </a:cxn>
                <a:cxn ang="0">
                  <a:pos x="99" y="60"/>
                </a:cxn>
                <a:cxn ang="0">
                  <a:pos x="118" y="38"/>
                </a:cxn>
                <a:cxn ang="0">
                  <a:pos x="139" y="20"/>
                </a:cxn>
                <a:cxn ang="0">
                  <a:pos x="165" y="7"/>
                </a:cxn>
                <a:cxn ang="0">
                  <a:pos x="198" y="1"/>
                </a:cxn>
                <a:cxn ang="0">
                  <a:pos x="227" y="0"/>
                </a:cxn>
                <a:cxn ang="0">
                  <a:pos x="252" y="3"/>
                </a:cxn>
                <a:cxn ang="0">
                  <a:pos x="278" y="11"/>
                </a:cxn>
                <a:cxn ang="0">
                  <a:pos x="299" y="25"/>
                </a:cxn>
                <a:cxn ang="0">
                  <a:pos x="319" y="46"/>
                </a:cxn>
                <a:cxn ang="0">
                  <a:pos x="335" y="69"/>
                </a:cxn>
                <a:cxn ang="0">
                  <a:pos x="344" y="101"/>
                </a:cxn>
                <a:cxn ang="0">
                  <a:pos x="340" y="133"/>
                </a:cxn>
                <a:cxn ang="0">
                  <a:pos x="332" y="165"/>
                </a:cxn>
                <a:cxn ang="0">
                  <a:pos x="324" y="197"/>
                </a:cxn>
                <a:cxn ang="0">
                  <a:pos x="326" y="212"/>
                </a:cxn>
                <a:cxn ang="0">
                  <a:pos x="520" y="220"/>
                </a:cxn>
                <a:cxn ang="0">
                  <a:pos x="515" y="279"/>
                </a:cxn>
                <a:cxn ang="0">
                  <a:pos x="517" y="314"/>
                </a:cxn>
                <a:cxn ang="0">
                  <a:pos x="522" y="350"/>
                </a:cxn>
                <a:cxn ang="0">
                  <a:pos x="535" y="372"/>
                </a:cxn>
                <a:cxn ang="0">
                  <a:pos x="556" y="388"/>
                </a:cxn>
                <a:cxn ang="0">
                  <a:pos x="582" y="395"/>
                </a:cxn>
                <a:cxn ang="0">
                  <a:pos x="612" y="396"/>
                </a:cxn>
                <a:cxn ang="0">
                  <a:pos x="641" y="393"/>
                </a:cxn>
                <a:cxn ang="0">
                  <a:pos x="677" y="389"/>
                </a:cxn>
                <a:cxn ang="0">
                  <a:pos x="714" y="391"/>
                </a:cxn>
                <a:cxn ang="0">
                  <a:pos x="748" y="400"/>
                </a:cxn>
                <a:cxn ang="0">
                  <a:pos x="776" y="416"/>
                </a:cxn>
                <a:cxn ang="0">
                  <a:pos x="793" y="440"/>
                </a:cxn>
                <a:cxn ang="0">
                  <a:pos x="800" y="468"/>
                </a:cxn>
                <a:cxn ang="0">
                  <a:pos x="797" y="500"/>
                </a:cxn>
                <a:cxn ang="0">
                  <a:pos x="800" y="530"/>
                </a:cxn>
                <a:cxn ang="0">
                  <a:pos x="811" y="556"/>
                </a:cxn>
                <a:cxn ang="0">
                  <a:pos x="831" y="574"/>
                </a:cxn>
                <a:cxn ang="0">
                  <a:pos x="864" y="585"/>
                </a:cxn>
                <a:cxn ang="0">
                  <a:pos x="895" y="593"/>
                </a:cxn>
                <a:cxn ang="0">
                  <a:pos x="932" y="600"/>
                </a:cxn>
                <a:cxn ang="0">
                  <a:pos x="963" y="610"/>
                </a:cxn>
                <a:cxn ang="0">
                  <a:pos x="988" y="624"/>
                </a:cxn>
                <a:cxn ang="0">
                  <a:pos x="1009" y="645"/>
                </a:cxn>
                <a:cxn ang="0">
                  <a:pos x="1022" y="670"/>
                </a:cxn>
                <a:cxn ang="0">
                  <a:pos x="1023" y="705"/>
                </a:cxn>
                <a:cxn ang="0">
                  <a:pos x="1016" y="739"/>
                </a:cxn>
                <a:cxn ang="0">
                  <a:pos x="1006" y="779"/>
                </a:cxn>
                <a:cxn ang="0">
                  <a:pos x="1004" y="808"/>
                </a:cxn>
                <a:cxn ang="0">
                  <a:pos x="1011" y="843"/>
                </a:cxn>
                <a:cxn ang="0">
                  <a:pos x="1024" y="867"/>
                </a:cxn>
                <a:cxn ang="0">
                  <a:pos x="1045" y="893"/>
                </a:cxn>
                <a:cxn ang="0">
                  <a:pos x="1073" y="913"/>
                </a:cxn>
                <a:cxn ang="0">
                  <a:pos x="1102" y="922"/>
                </a:cxn>
                <a:cxn ang="0">
                  <a:pos x="1135" y="925"/>
                </a:cxn>
              </a:cxnLst>
              <a:rect l="0" t="0" r="r" b="b"/>
              <a:pathLst>
                <a:path w="1153" h="1122">
                  <a:moveTo>
                    <a:pt x="1153" y="924"/>
                  </a:moveTo>
                  <a:lnTo>
                    <a:pt x="1153" y="1122"/>
                  </a:lnTo>
                  <a:lnTo>
                    <a:pt x="1" y="1122"/>
                  </a:lnTo>
                  <a:lnTo>
                    <a:pt x="0" y="226"/>
                  </a:lnTo>
                  <a:lnTo>
                    <a:pt x="100" y="226"/>
                  </a:lnTo>
                  <a:lnTo>
                    <a:pt x="104" y="218"/>
                  </a:lnTo>
                  <a:lnTo>
                    <a:pt x="107" y="207"/>
                  </a:lnTo>
                  <a:lnTo>
                    <a:pt x="107" y="198"/>
                  </a:lnTo>
                  <a:lnTo>
                    <a:pt x="106" y="187"/>
                  </a:lnTo>
                  <a:lnTo>
                    <a:pt x="102" y="173"/>
                  </a:lnTo>
                  <a:lnTo>
                    <a:pt x="98" y="155"/>
                  </a:lnTo>
                  <a:lnTo>
                    <a:pt x="94" y="143"/>
                  </a:lnTo>
                  <a:lnTo>
                    <a:pt x="90" y="128"/>
                  </a:lnTo>
                  <a:lnTo>
                    <a:pt x="89" y="114"/>
                  </a:lnTo>
                  <a:lnTo>
                    <a:pt x="89" y="100"/>
                  </a:lnTo>
                  <a:lnTo>
                    <a:pt x="90" y="87"/>
                  </a:lnTo>
                  <a:lnTo>
                    <a:pt x="94" y="73"/>
                  </a:lnTo>
                  <a:lnTo>
                    <a:pt x="99" y="60"/>
                  </a:lnTo>
                  <a:lnTo>
                    <a:pt x="107" y="50"/>
                  </a:lnTo>
                  <a:lnTo>
                    <a:pt x="118" y="38"/>
                  </a:lnTo>
                  <a:lnTo>
                    <a:pt x="128" y="29"/>
                  </a:lnTo>
                  <a:lnTo>
                    <a:pt x="139" y="20"/>
                  </a:lnTo>
                  <a:lnTo>
                    <a:pt x="151" y="13"/>
                  </a:lnTo>
                  <a:lnTo>
                    <a:pt x="165" y="7"/>
                  </a:lnTo>
                  <a:lnTo>
                    <a:pt x="181" y="3"/>
                  </a:lnTo>
                  <a:lnTo>
                    <a:pt x="198" y="1"/>
                  </a:lnTo>
                  <a:lnTo>
                    <a:pt x="212" y="0"/>
                  </a:lnTo>
                  <a:lnTo>
                    <a:pt x="227" y="0"/>
                  </a:lnTo>
                  <a:lnTo>
                    <a:pt x="241" y="1"/>
                  </a:lnTo>
                  <a:lnTo>
                    <a:pt x="252" y="3"/>
                  </a:lnTo>
                  <a:lnTo>
                    <a:pt x="265" y="7"/>
                  </a:lnTo>
                  <a:lnTo>
                    <a:pt x="278" y="11"/>
                  </a:lnTo>
                  <a:lnTo>
                    <a:pt x="288" y="17"/>
                  </a:lnTo>
                  <a:lnTo>
                    <a:pt x="299" y="25"/>
                  </a:lnTo>
                  <a:lnTo>
                    <a:pt x="309" y="35"/>
                  </a:lnTo>
                  <a:lnTo>
                    <a:pt x="319" y="46"/>
                  </a:lnTo>
                  <a:lnTo>
                    <a:pt x="328" y="57"/>
                  </a:lnTo>
                  <a:lnTo>
                    <a:pt x="335" y="69"/>
                  </a:lnTo>
                  <a:lnTo>
                    <a:pt x="340" y="84"/>
                  </a:lnTo>
                  <a:lnTo>
                    <a:pt x="344" y="101"/>
                  </a:lnTo>
                  <a:lnTo>
                    <a:pt x="344" y="117"/>
                  </a:lnTo>
                  <a:lnTo>
                    <a:pt x="340" y="133"/>
                  </a:lnTo>
                  <a:lnTo>
                    <a:pt x="336" y="149"/>
                  </a:lnTo>
                  <a:lnTo>
                    <a:pt x="332" y="165"/>
                  </a:lnTo>
                  <a:lnTo>
                    <a:pt x="327" y="183"/>
                  </a:lnTo>
                  <a:lnTo>
                    <a:pt x="324" y="197"/>
                  </a:lnTo>
                  <a:lnTo>
                    <a:pt x="324" y="205"/>
                  </a:lnTo>
                  <a:lnTo>
                    <a:pt x="326" y="212"/>
                  </a:lnTo>
                  <a:lnTo>
                    <a:pt x="329" y="220"/>
                  </a:lnTo>
                  <a:lnTo>
                    <a:pt x="520" y="220"/>
                  </a:lnTo>
                  <a:lnTo>
                    <a:pt x="516" y="257"/>
                  </a:lnTo>
                  <a:lnTo>
                    <a:pt x="515" y="279"/>
                  </a:lnTo>
                  <a:lnTo>
                    <a:pt x="516" y="297"/>
                  </a:lnTo>
                  <a:lnTo>
                    <a:pt x="517" y="314"/>
                  </a:lnTo>
                  <a:lnTo>
                    <a:pt x="519" y="332"/>
                  </a:lnTo>
                  <a:lnTo>
                    <a:pt x="522" y="350"/>
                  </a:lnTo>
                  <a:lnTo>
                    <a:pt x="528" y="362"/>
                  </a:lnTo>
                  <a:lnTo>
                    <a:pt x="535" y="372"/>
                  </a:lnTo>
                  <a:lnTo>
                    <a:pt x="544" y="381"/>
                  </a:lnTo>
                  <a:lnTo>
                    <a:pt x="556" y="388"/>
                  </a:lnTo>
                  <a:lnTo>
                    <a:pt x="569" y="393"/>
                  </a:lnTo>
                  <a:lnTo>
                    <a:pt x="582" y="395"/>
                  </a:lnTo>
                  <a:lnTo>
                    <a:pt x="596" y="396"/>
                  </a:lnTo>
                  <a:lnTo>
                    <a:pt x="612" y="396"/>
                  </a:lnTo>
                  <a:lnTo>
                    <a:pt x="629" y="394"/>
                  </a:lnTo>
                  <a:lnTo>
                    <a:pt x="641" y="393"/>
                  </a:lnTo>
                  <a:lnTo>
                    <a:pt x="659" y="391"/>
                  </a:lnTo>
                  <a:lnTo>
                    <a:pt x="677" y="389"/>
                  </a:lnTo>
                  <a:lnTo>
                    <a:pt x="697" y="389"/>
                  </a:lnTo>
                  <a:lnTo>
                    <a:pt x="714" y="391"/>
                  </a:lnTo>
                  <a:lnTo>
                    <a:pt x="731" y="394"/>
                  </a:lnTo>
                  <a:lnTo>
                    <a:pt x="748" y="400"/>
                  </a:lnTo>
                  <a:lnTo>
                    <a:pt x="762" y="406"/>
                  </a:lnTo>
                  <a:lnTo>
                    <a:pt x="776" y="416"/>
                  </a:lnTo>
                  <a:lnTo>
                    <a:pt x="785" y="427"/>
                  </a:lnTo>
                  <a:lnTo>
                    <a:pt x="793" y="440"/>
                  </a:lnTo>
                  <a:lnTo>
                    <a:pt x="798" y="454"/>
                  </a:lnTo>
                  <a:lnTo>
                    <a:pt x="800" y="468"/>
                  </a:lnTo>
                  <a:lnTo>
                    <a:pt x="798" y="484"/>
                  </a:lnTo>
                  <a:lnTo>
                    <a:pt x="797" y="500"/>
                  </a:lnTo>
                  <a:lnTo>
                    <a:pt x="798" y="516"/>
                  </a:lnTo>
                  <a:lnTo>
                    <a:pt x="800" y="530"/>
                  </a:lnTo>
                  <a:lnTo>
                    <a:pt x="805" y="543"/>
                  </a:lnTo>
                  <a:lnTo>
                    <a:pt x="811" y="556"/>
                  </a:lnTo>
                  <a:lnTo>
                    <a:pt x="819" y="565"/>
                  </a:lnTo>
                  <a:lnTo>
                    <a:pt x="831" y="574"/>
                  </a:lnTo>
                  <a:lnTo>
                    <a:pt x="847" y="580"/>
                  </a:lnTo>
                  <a:lnTo>
                    <a:pt x="864" y="585"/>
                  </a:lnTo>
                  <a:lnTo>
                    <a:pt x="878" y="589"/>
                  </a:lnTo>
                  <a:lnTo>
                    <a:pt x="895" y="593"/>
                  </a:lnTo>
                  <a:lnTo>
                    <a:pt x="915" y="597"/>
                  </a:lnTo>
                  <a:lnTo>
                    <a:pt x="932" y="600"/>
                  </a:lnTo>
                  <a:lnTo>
                    <a:pt x="949" y="605"/>
                  </a:lnTo>
                  <a:lnTo>
                    <a:pt x="963" y="610"/>
                  </a:lnTo>
                  <a:lnTo>
                    <a:pt x="977" y="616"/>
                  </a:lnTo>
                  <a:lnTo>
                    <a:pt x="988" y="624"/>
                  </a:lnTo>
                  <a:lnTo>
                    <a:pt x="997" y="632"/>
                  </a:lnTo>
                  <a:lnTo>
                    <a:pt x="1009" y="645"/>
                  </a:lnTo>
                  <a:lnTo>
                    <a:pt x="1016" y="657"/>
                  </a:lnTo>
                  <a:lnTo>
                    <a:pt x="1022" y="670"/>
                  </a:lnTo>
                  <a:lnTo>
                    <a:pt x="1025" y="688"/>
                  </a:lnTo>
                  <a:lnTo>
                    <a:pt x="1023" y="705"/>
                  </a:lnTo>
                  <a:lnTo>
                    <a:pt x="1020" y="720"/>
                  </a:lnTo>
                  <a:lnTo>
                    <a:pt x="1016" y="739"/>
                  </a:lnTo>
                  <a:lnTo>
                    <a:pt x="1011" y="760"/>
                  </a:lnTo>
                  <a:lnTo>
                    <a:pt x="1006" y="779"/>
                  </a:lnTo>
                  <a:lnTo>
                    <a:pt x="1004" y="795"/>
                  </a:lnTo>
                  <a:lnTo>
                    <a:pt x="1004" y="808"/>
                  </a:lnTo>
                  <a:lnTo>
                    <a:pt x="1007" y="827"/>
                  </a:lnTo>
                  <a:lnTo>
                    <a:pt x="1011" y="843"/>
                  </a:lnTo>
                  <a:lnTo>
                    <a:pt x="1017" y="855"/>
                  </a:lnTo>
                  <a:lnTo>
                    <a:pt x="1024" y="867"/>
                  </a:lnTo>
                  <a:lnTo>
                    <a:pt x="1034" y="880"/>
                  </a:lnTo>
                  <a:lnTo>
                    <a:pt x="1045" y="893"/>
                  </a:lnTo>
                  <a:lnTo>
                    <a:pt x="1058" y="904"/>
                  </a:lnTo>
                  <a:lnTo>
                    <a:pt x="1073" y="913"/>
                  </a:lnTo>
                  <a:lnTo>
                    <a:pt x="1087" y="918"/>
                  </a:lnTo>
                  <a:lnTo>
                    <a:pt x="1102" y="922"/>
                  </a:lnTo>
                  <a:lnTo>
                    <a:pt x="1117" y="924"/>
                  </a:lnTo>
                  <a:lnTo>
                    <a:pt x="1135" y="925"/>
                  </a:lnTo>
                  <a:lnTo>
                    <a:pt x="1153" y="924"/>
                  </a:lnTo>
                  <a:close/>
                </a:path>
              </a:pathLst>
            </a:custGeom>
            <a:grpFill/>
            <a:ln w="12700">
              <a:solidFill>
                <a:srgbClr val="000000"/>
              </a:solidFill>
              <a:prstDash val="solid"/>
              <a:round/>
              <a:headEnd/>
              <a:tailEnd/>
            </a:ln>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9261" name="Text Box 22"/>
            <p:cNvSpPr txBox="1">
              <a:spLocks noChangeArrowheads="1"/>
            </p:cNvSpPr>
            <p:nvPr/>
          </p:nvSpPr>
          <p:spPr bwMode="auto">
            <a:xfrm>
              <a:off x="528" y="3504"/>
              <a:ext cx="458" cy="192"/>
            </a:xfrm>
            <a:prstGeom prst="rect">
              <a:avLst/>
            </a:prstGeom>
            <a:noFill/>
            <a:ln w="9525">
              <a:noFill/>
              <a:miter lim="800000"/>
              <a:headEnd/>
              <a:tailEnd/>
            </a:ln>
          </p:spPr>
          <p:txBody>
            <a:bodyPr wrap="none">
              <a:spAutoFit/>
            </a:bodyPr>
            <a:lstStyle/>
            <a:p>
              <a:r>
                <a:rPr lang="en-US" sz="1400" dirty="0">
                  <a:solidFill>
                    <a:schemeClr val="bg1"/>
                  </a:solidFill>
                  <a:latin typeface="Arial" panose="020B0604020202020204" pitchFamily="34" charset="0"/>
                  <a:cs typeface="Arial" panose="020B0604020202020204" pitchFamily="34" charset="0"/>
                </a:rPr>
                <a:t>PH112</a:t>
              </a:r>
            </a:p>
          </p:txBody>
        </p:sp>
      </p:grpSp>
      <p:grpSp>
        <p:nvGrpSpPr>
          <p:cNvPr id="7" name="Group 23"/>
          <p:cNvGrpSpPr>
            <a:grpSpLocks/>
          </p:cNvGrpSpPr>
          <p:nvPr/>
        </p:nvGrpSpPr>
        <p:grpSpPr bwMode="auto">
          <a:xfrm>
            <a:off x="655637" y="4964113"/>
            <a:ext cx="792163" cy="903287"/>
            <a:chOff x="528" y="3751"/>
            <a:chExt cx="499" cy="569"/>
          </a:xfrm>
          <a:solidFill>
            <a:srgbClr val="6659B0"/>
          </a:solidFill>
        </p:grpSpPr>
        <p:sp>
          <p:nvSpPr>
            <p:cNvPr id="952344" name="Freeform 24"/>
            <p:cNvSpPr>
              <a:spLocks/>
            </p:cNvSpPr>
            <p:nvPr/>
          </p:nvSpPr>
          <p:spPr bwMode="auto">
            <a:xfrm>
              <a:off x="528" y="3751"/>
              <a:ext cx="499" cy="569"/>
            </a:xfrm>
            <a:custGeom>
              <a:avLst/>
              <a:gdLst/>
              <a:ahLst/>
              <a:cxnLst>
                <a:cxn ang="0">
                  <a:pos x="516" y="224"/>
                </a:cxn>
                <a:cxn ang="0">
                  <a:pos x="498" y="107"/>
                </a:cxn>
                <a:cxn ang="0">
                  <a:pos x="561" y="13"/>
                </a:cxn>
                <a:cxn ang="0">
                  <a:pos x="705" y="3"/>
                </a:cxn>
                <a:cxn ang="0">
                  <a:pos x="776" y="58"/>
                </a:cxn>
                <a:cxn ang="0">
                  <a:pos x="792" y="154"/>
                </a:cxn>
                <a:cxn ang="0">
                  <a:pos x="778" y="257"/>
                </a:cxn>
                <a:cxn ang="0">
                  <a:pos x="848" y="318"/>
                </a:cxn>
                <a:cxn ang="0">
                  <a:pos x="954" y="344"/>
                </a:cxn>
                <a:cxn ang="0">
                  <a:pos x="998" y="392"/>
                </a:cxn>
                <a:cxn ang="0">
                  <a:pos x="1000" y="460"/>
                </a:cxn>
                <a:cxn ang="0">
                  <a:pos x="1041" y="521"/>
                </a:cxn>
                <a:cxn ang="0">
                  <a:pos x="1125" y="533"/>
                </a:cxn>
                <a:cxn ang="0">
                  <a:pos x="1216" y="528"/>
                </a:cxn>
                <a:cxn ang="0">
                  <a:pos x="1270" y="558"/>
                </a:cxn>
                <a:cxn ang="0">
                  <a:pos x="1283" y="665"/>
                </a:cxn>
                <a:cxn ang="0">
                  <a:pos x="1270" y="808"/>
                </a:cxn>
                <a:cxn ang="0">
                  <a:pos x="1215" y="842"/>
                </a:cxn>
                <a:cxn ang="0">
                  <a:pos x="1116" y="837"/>
                </a:cxn>
                <a:cxn ang="0">
                  <a:pos x="1043" y="848"/>
                </a:cxn>
                <a:cxn ang="0">
                  <a:pos x="1002" y="890"/>
                </a:cxn>
                <a:cxn ang="0">
                  <a:pos x="998" y="971"/>
                </a:cxn>
                <a:cxn ang="0">
                  <a:pos x="951" y="1027"/>
                </a:cxn>
                <a:cxn ang="0">
                  <a:pos x="866" y="1046"/>
                </a:cxn>
                <a:cxn ang="0">
                  <a:pos x="792" y="1085"/>
                </a:cxn>
                <a:cxn ang="0">
                  <a:pos x="776" y="1164"/>
                </a:cxn>
                <a:cxn ang="0">
                  <a:pos x="792" y="1261"/>
                </a:cxn>
                <a:cxn ang="0">
                  <a:pos x="757" y="1353"/>
                </a:cxn>
                <a:cxn ang="0">
                  <a:pos x="695" y="1401"/>
                </a:cxn>
                <a:cxn ang="0">
                  <a:pos x="599" y="1406"/>
                </a:cxn>
                <a:cxn ang="0">
                  <a:pos x="527" y="1370"/>
                </a:cxn>
                <a:cxn ang="0">
                  <a:pos x="493" y="1301"/>
                </a:cxn>
                <a:cxn ang="0">
                  <a:pos x="502" y="1220"/>
                </a:cxn>
                <a:cxn ang="0">
                  <a:pos x="507" y="1147"/>
                </a:cxn>
                <a:cxn ang="0">
                  <a:pos x="459" y="1095"/>
                </a:cxn>
                <a:cxn ang="0">
                  <a:pos x="380" y="1075"/>
                </a:cxn>
                <a:cxn ang="0">
                  <a:pos x="304" y="1045"/>
                </a:cxn>
                <a:cxn ang="0">
                  <a:pos x="284" y="964"/>
                </a:cxn>
                <a:cxn ang="0">
                  <a:pos x="261" y="897"/>
                </a:cxn>
                <a:cxn ang="0">
                  <a:pos x="185" y="872"/>
                </a:cxn>
                <a:cxn ang="0">
                  <a:pos x="108" y="879"/>
                </a:cxn>
                <a:cxn ang="0">
                  <a:pos x="25" y="858"/>
                </a:cxn>
                <a:cxn ang="0">
                  <a:pos x="1" y="764"/>
                </a:cxn>
                <a:cxn ang="0">
                  <a:pos x="6" y="629"/>
                </a:cxn>
                <a:cxn ang="0">
                  <a:pos x="31" y="548"/>
                </a:cxn>
                <a:cxn ang="0">
                  <a:pos x="95" y="527"/>
                </a:cxn>
                <a:cxn ang="0">
                  <a:pos x="190" y="534"/>
                </a:cxn>
                <a:cxn ang="0">
                  <a:pos x="274" y="502"/>
                </a:cxn>
                <a:cxn ang="0">
                  <a:pos x="289" y="427"/>
                </a:cxn>
                <a:cxn ang="0">
                  <a:pos x="320" y="353"/>
                </a:cxn>
                <a:cxn ang="0">
                  <a:pos x="409" y="327"/>
                </a:cxn>
              </a:cxnLst>
              <a:rect l="0" t="0" r="r" b="b"/>
              <a:pathLst>
                <a:path w="1284" h="1407">
                  <a:moveTo>
                    <a:pt x="489" y="294"/>
                  </a:moveTo>
                  <a:lnTo>
                    <a:pt x="502" y="278"/>
                  </a:lnTo>
                  <a:lnTo>
                    <a:pt x="511" y="263"/>
                  </a:lnTo>
                  <a:lnTo>
                    <a:pt x="516" y="246"/>
                  </a:lnTo>
                  <a:lnTo>
                    <a:pt x="516" y="224"/>
                  </a:lnTo>
                  <a:lnTo>
                    <a:pt x="510" y="199"/>
                  </a:lnTo>
                  <a:lnTo>
                    <a:pt x="505" y="178"/>
                  </a:lnTo>
                  <a:lnTo>
                    <a:pt x="498" y="152"/>
                  </a:lnTo>
                  <a:lnTo>
                    <a:pt x="495" y="124"/>
                  </a:lnTo>
                  <a:lnTo>
                    <a:pt x="498" y="107"/>
                  </a:lnTo>
                  <a:lnTo>
                    <a:pt x="503" y="86"/>
                  </a:lnTo>
                  <a:lnTo>
                    <a:pt x="513" y="64"/>
                  </a:lnTo>
                  <a:lnTo>
                    <a:pt x="527" y="43"/>
                  </a:lnTo>
                  <a:lnTo>
                    <a:pt x="545" y="26"/>
                  </a:lnTo>
                  <a:lnTo>
                    <a:pt x="561" y="13"/>
                  </a:lnTo>
                  <a:lnTo>
                    <a:pt x="583" y="5"/>
                  </a:lnTo>
                  <a:lnTo>
                    <a:pt x="609" y="1"/>
                  </a:lnTo>
                  <a:lnTo>
                    <a:pt x="637" y="0"/>
                  </a:lnTo>
                  <a:lnTo>
                    <a:pt x="675" y="0"/>
                  </a:lnTo>
                  <a:lnTo>
                    <a:pt x="705" y="3"/>
                  </a:lnTo>
                  <a:lnTo>
                    <a:pt x="722" y="9"/>
                  </a:lnTo>
                  <a:lnTo>
                    <a:pt x="735" y="17"/>
                  </a:lnTo>
                  <a:lnTo>
                    <a:pt x="749" y="26"/>
                  </a:lnTo>
                  <a:lnTo>
                    <a:pt x="763" y="40"/>
                  </a:lnTo>
                  <a:lnTo>
                    <a:pt x="776" y="58"/>
                  </a:lnTo>
                  <a:lnTo>
                    <a:pt x="786" y="74"/>
                  </a:lnTo>
                  <a:lnTo>
                    <a:pt x="791" y="88"/>
                  </a:lnTo>
                  <a:lnTo>
                    <a:pt x="795" y="112"/>
                  </a:lnTo>
                  <a:lnTo>
                    <a:pt x="795" y="133"/>
                  </a:lnTo>
                  <a:lnTo>
                    <a:pt x="792" y="154"/>
                  </a:lnTo>
                  <a:lnTo>
                    <a:pt x="788" y="170"/>
                  </a:lnTo>
                  <a:lnTo>
                    <a:pt x="783" y="196"/>
                  </a:lnTo>
                  <a:lnTo>
                    <a:pt x="776" y="223"/>
                  </a:lnTo>
                  <a:lnTo>
                    <a:pt x="773" y="240"/>
                  </a:lnTo>
                  <a:lnTo>
                    <a:pt x="778" y="257"/>
                  </a:lnTo>
                  <a:lnTo>
                    <a:pt x="784" y="269"/>
                  </a:lnTo>
                  <a:lnTo>
                    <a:pt x="795" y="285"/>
                  </a:lnTo>
                  <a:lnTo>
                    <a:pt x="811" y="298"/>
                  </a:lnTo>
                  <a:lnTo>
                    <a:pt x="826" y="309"/>
                  </a:lnTo>
                  <a:lnTo>
                    <a:pt x="848" y="318"/>
                  </a:lnTo>
                  <a:lnTo>
                    <a:pt x="870" y="324"/>
                  </a:lnTo>
                  <a:lnTo>
                    <a:pt x="891" y="329"/>
                  </a:lnTo>
                  <a:lnTo>
                    <a:pt x="913" y="332"/>
                  </a:lnTo>
                  <a:lnTo>
                    <a:pt x="936" y="338"/>
                  </a:lnTo>
                  <a:lnTo>
                    <a:pt x="954" y="344"/>
                  </a:lnTo>
                  <a:lnTo>
                    <a:pt x="968" y="351"/>
                  </a:lnTo>
                  <a:lnTo>
                    <a:pt x="979" y="359"/>
                  </a:lnTo>
                  <a:lnTo>
                    <a:pt x="987" y="368"/>
                  </a:lnTo>
                  <a:lnTo>
                    <a:pt x="993" y="379"/>
                  </a:lnTo>
                  <a:lnTo>
                    <a:pt x="998" y="392"/>
                  </a:lnTo>
                  <a:lnTo>
                    <a:pt x="1000" y="404"/>
                  </a:lnTo>
                  <a:lnTo>
                    <a:pt x="1002" y="415"/>
                  </a:lnTo>
                  <a:lnTo>
                    <a:pt x="1002" y="430"/>
                  </a:lnTo>
                  <a:lnTo>
                    <a:pt x="1000" y="447"/>
                  </a:lnTo>
                  <a:lnTo>
                    <a:pt x="1000" y="460"/>
                  </a:lnTo>
                  <a:lnTo>
                    <a:pt x="1003" y="476"/>
                  </a:lnTo>
                  <a:lnTo>
                    <a:pt x="1010" y="490"/>
                  </a:lnTo>
                  <a:lnTo>
                    <a:pt x="1018" y="502"/>
                  </a:lnTo>
                  <a:lnTo>
                    <a:pt x="1028" y="511"/>
                  </a:lnTo>
                  <a:lnTo>
                    <a:pt x="1041" y="521"/>
                  </a:lnTo>
                  <a:lnTo>
                    <a:pt x="1054" y="527"/>
                  </a:lnTo>
                  <a:lnTo>
                    <a:pt x="1074" y="531"/>
                  </a:lnTo>
                  <a:lnTo>
                    <a:pt x="1091" y="533"/>
                  </a:lnTo>
                  <a:lnTo>
                    <a:pt x="1107" y="534"/>
                  </a:lnTo>
                  <a:lnTo>
                    <a:pt x="1125" y="533"/>
                  </a:lnTo>
                  <a:lnTo>
                    <a:pt x="1147" y="531"/>
                  </a:lnTo>
                  <a:lnTo>
                    <a:pt x="1164" y="530"/>
                  </a:lnTo>
                  <a:lnTo>
                    <a:pt x="1181" y="528"/>
                  </a:lnTo>
                  <a:lnTo>
                    <a:pt x="1197" y="527"/>
                  </a:lnTo>
                  <a:lnTo>
                    <a:pt x="1216" y="528"/>
                  </a:lnTo>
                  <a:lnTo>
                    <a:pt x="1226" y="530"/>
                  </a:lnTo>
                  <a:lnTo>
                    <a:pt x="1238" y="533"/>
                  </a:lnTo>
                  <a:lnTo>
                    <a:pt x="1249" y="539"/>
                  </a:lnTo>
                  <a:lnTo>
                    <a:pt x="1261" y="548"/>
                  </a:lnTo>
                  <a:lnTo>
                    <a:pt x="1270" y="558"/>
                  </a:lnTo>
                  <a:lnTo>
                    <a:pt x="1277" y="573"/>
                  </a:lnTo>
                  <a:lnTo>
                    <a:pt x="1280" y="586"/>
                  </a:lnTo>
                  <a:lnTo>
                    <a:pt x="1282" y="602"/>
                  </a:lnTo>
                  <a:lnTo>
                    <a:pt x="1284" y="631"/>
                  </a:lnTo>
                  <a:lnTo>
                    <a:pt x="1283" y="665"/>
                  </a:lnTo>
                  <a:lnTo>
                    <a:pt x="1284" y="701"/>
                  </a:lnTo>
                  <a:lnTo>
                    <a:pt x="1281" y="743"/>
                  </a:lnTo>
                  <a:lnTo>
                    <a:pt x="1278" y="772"/>
                  </a:lnTo>
                  <a:lnTo>
                    <a:pt x="1275" y="795"/>
                  </a:lnTo>
                  <a:lnTo>
                    <a:pt x="1270" y="808"/>
                  </a:lnTo>
                  <a:lnTo>
                    <a:pt x="1262" y="820"/>
                  </a:lnTo>
                  <a:lnTo>
                    <a:pt x="1253" y="828"/>
                  </a:lnTo>
                  <a:lnTo>
                    <a:pt x="1241" y="835"/>
                  </a:lnTo>
                  <a:lnTo>
                    <a:pt x="1227" y="839"/>
                  </a:lnTo>
                  <a:lnTo>
                    <a:pt x="1215" y="842"/>
                  </a:lnTo>
                  <a:lnTo>
                    <a:pt x="1190" y="843"/>
                  </a:lnTo>
                  <a:lnTo>
                    <a:pt x="1168" y="842"/>
                  </a:lnTo>
                  <a:lnTo>
                    <a:pt x="1150" y="839"/>
                  </a:lnTo>
                  <a:lnTo>
                    <a:pt x="1134" y="838"/>
                  </a:lnTo>
                  <a:lnTo>
                    <a:pt x="1116" y="837"/>
                  </a:lnTo>
                  <a:lnTo>
                    <a:pt x="1100" y="837"/>
                  </a:lnTo>
                  <a:lnTo>
                    <a:pt x="1086" y="838"/>
                  </a:lnTo>
                  <a:lnTo>
                    <a:pt x="1071" y="839"/>
                  </a:lnTo>
                  <a:lnTo>
                    <a:pt x="1053" y="844"/>
                  </a:lnTo>
                  <a:lnTo>
                    <a:pt x="1043" y="848"/>
                  </a:lnTo>
                  <a:lnTo>
                    <a:pt x="1034" y="852"/>
                  </a:lnTo>
                  <a:lnTo>
                    <a:pt x="1022" y="860"/>
                  </a:lnTo>
                  <a:lnTo>
                    <a:pt x="1014" y="870"/>
                  </a:lnTo>
                  <a:lnTo>
                    <a:pt x="1008" y="879"/>
                  </a:lnTo>
                  <a:lnTo>
                    <a:pt x="1002" y="890"/>
                  </a:lnTo>
                  <a:lnTo>
                    <a:pt x="999" y="901"/>
                  </a:lnTo>
                  <a:lnTo>
                    <a:pt x="998" y="913"/>
                  </a:lnTo>
                  <a:lnTo>
                    <a:pt x="999" y="926"/>
                  </a:lnTo>
                  <a:lnTo>
                    <a:pt x="999" y="948"/>
                  </a:lnTo>
                  <a:lnTo>
                    <a:pt x="998" y="971"/>
                  </a:lnTo>
                  <a:lnTo>
                    <a:pt x="992" y="988"/>
                  </a:lnTo>
                  <a:lnTo>
                    <a:pt x="986" y="1002"/>
                  </a:lnTo>
                  <a:lnTo>
                    <a:pt x="977" y="1012"/>
                  </a:lnTo>
                  <a:lnTo>
                    <a:pt x="964" y="1020"/>
                  </a:lnTo>
                  <a:lnTo>
                    <a:pt x="951" y="1027"/>
                  </a:lnTo>
                  <a:lnTo>
                    <a:pt x="936" y="1031"/>
                  </a:lnTo>
                  <a:lnTo>
                    <a:pt x="917" y="1035"/>
                  </a:lnTo>
                  <a:lnTo>
                    <a:pt x="901" y="1040"/>
                  </a:lnTo>
                  <a:lnTo>
                    <a:pt x="882" y="1043"/>
                  </a:lnTo>
                  <a:lnTo>
                    <a:pt x="866" y="1046"/>
                  </a:lnTo>
                  <a:lnTo>
                    <a:pt x="848" y="1050"/>
                  </a:lnTo>
                  <a:lnTo>
                    <a:pt x="834" y="1057"/>
                  </a:lnTo>
                  <a:lnTo>
                    <a:pt x="818" y="1064"/>
                  </a:lnTo>
                  <a:lnTo>
                    <a:pt x="803" y="1073"/>
                  </a:lnTo>
                  <a:lnTo>
                    <a:pt x="792" y="1085"/>
                  </a:lnTo>
                  <a:lnTo>
                    <a:pt x="782" y="1099"/>
                  </a:lnTo>
                  <a:lnTo>
                    <a:pt x="774" y="1116"/>
                  </a:lnTo>
                  <a:lnTo>
                    <a:pt x="772" y="1131"/>
                  </a:lnTo>
                  <a:lnTo>
                    <a:pt x="773" y="1148"/>
                  </a:lnTo>
                  <a:lnTo>
                    <a:pt x="776" y="1164"/>
                  </a:lnTo>
                  <a:lnTo>
                    <a:pt x="781" y="1181"/>
                  </a:lnTo>
                  <a:lnTo>
                    <a:pt x="785" y="1200"/>
                  </a:lnTo>
                  <a:lnTo>
                    <a:pt x="788" y="1217"/>
                  </a:lnTo>
                  <a:lnTo>
                    <a:pt x="792" y="1239"/>
                  </a:lnTo>
                  <a:lnTo>
                    <a:pt x="792" y="1261"/>
                  </a:lnTo>
                  <a:lnTo>
                    <a:pt x="787" y="1283"/>
                  </a:lnTo>
                  <a:lnTo>
                    <a:pt x="782" y="1300"/>
                  </a:lnTo>
                  <a:lnTo>
                    <a:pt x="776" y="1317"/>
                  </a:lnTo>
                  <a:lnTo>
                    <a:pt x="768" y="1333"/>
                  </a:lnTo>
                  <a:lnTo>
                    <a:pt x="757" y="1353"/>
                  </a:lnTo>
                  <a:lnTo>
                    <a:pt x="745" y="1366"/>
                  </a:lnTo>
                  <a:lnTo>
                    <a:pt x="735" y="1375"/>
                  </a:lnTo>
                  <a:lnTo>
                    <a:pt x="722" y="1386"/>
                  </a:lnTo>
                  <a:lnTo>
                    <a:pt x="708" y="1396"/>
                  </a:lnTo>
                  <a:lnTo>
                    <a:pt x="695" y="1401"/>
                  </a:lnTo>
                  <a:lnTo>
                    <a:pt x="683" y="1404"/>
                  </a:lnTo>
                  <a:lnTo>
                    <a:pt x="663" y="1406"/>
                  </a:lnTo>
                  <a:lnTo>
                    <a:pt x="640" y="1407"/>
                  </a:lnTo>
                  <a:lnTo>
                    <a:pt x="612" y="1406"/>
                  </a:lnTo>
                  <a:lnTo>
                    <a:pt x="599" y="1406"/>
                  </a:lnTo>
                  <a:lnTo>
                    <a:pt x="582" y="1403"/>
                  </a:lnTo>
                  <a:lnTo>
                    <a:pt x="564" y="1398"/>
                  </a:lnTo>
                  <a:lnTo>
                    <a:pt x="548" y="1389"/>
                  </a:lnTo>
                  <a:lnTo>
                    <a:pt x="538" y="1381"/>
                  </a:lnTo>
                  <a:lnTo>
                    <a:pt x="527" y="1370"/>
                  </a:lnTo>
                  <a:lnTo>
                    <a:pt x="518" y="1360"/>
                  </a:lnTo>
                  <a:lnTo>
                    <a:pt x="509" y="1347"/>
                  </a:lnTo>
                  <a:lnTo>
                    <a:pt x="502" y="1334"/>
                  </a:lnTo>
                  <a:lnTo>
                    <a:pt x="496" y="1318"/>
                  </a:lnTo>
                  <a:lnTo>
                    <a:pt x="493" y="1301"/>
                  </a:lnTo>
                  <a:lnTo>
                    <a:pt x="492" y="1288"/>
                  </a:lnTo>
                  <a:lnTo>
                    <a:pt x="492" y="1270"/>
                  </a:lnTo>
                  <a:lnTo>
                    <a:pt x="493" y="1255"/>
                  </a:lnTo>
                  <a:lnTo>
                    <a:pt x="498" y="1239"/>
                  </a:lnTo>
                  <a:lnTo>
                    <a:pt x="502" y="1220"/>
                  </a:lnTo>
                  <a:lnTo>
                    <a:pt x="507" y="1202"/>
                  </a:lnTo>
                  <a:lnTo>
                    <a:pt x="510" y="1186"/>
                  </a:lnTo>
                  <a:lnTo>
                    <a:pt x="511" y="1171"/>
                  </a:lnTo>
                  <a:lnTo>
                    <a:pt x="510" y="1159"/>
                  </a:lnTo>
                  <a:lnTo>
                    <a:pt x="507" y="1147"/>
                  </a:lnTo>
                  <a:lnTo>
                    <a:pt x="499" y="1132"/>
                  </a:lnTo>
                  <a:lnTo>
                    <a:pt x="491" y="1122"/>
                  </a:lnTo>
                  <a:lnTo>
                    <a:pt x="481" y="1111"/>
                  </a:lnTo>
                  <a:lnTo>
                    <a:pt x="470" y="1103"/>
                  </a:lnTo>
                  <a:lnTo>
                    <a:pt x="459" y="1095"/>
                  </a:lnTo>
                  <a:lnTo>
                    <a:pt x="443" y="1089"/>
                  </a:lnTo>
                  <a:lnTo>
                    <a:pt x="429" y="1085"/>
                  </a:lnTo>
                  <a:lnTo>
                    <a:pt x="411" y="1081"/>
                  </a:lnTo>
                  <a:lnTo>
                    <a:pt x="395" y="1079"/>
                  </a:lnTo>
                  <a:lnTo>
                    <a:pt x="380" y="1075"/>
                  </a:lnTo>
                  <a:lnTo>
                    <a:pt x="362" y="1071"/>
                  </a:lnTo>
                  <a:lnTo>
                    <a:pt x="347" y="1065"/>
                  </a:lnTo>
                  <a:lnTo>
                    <a:pt x="329" y="1060"/>
                  </a:lnTo>
                  <a:lnTo>
                    <a:pt x="315" y="1054"/>
                  </a:lnTo>
                  <a:lnTo>
                    <a:pt x="304" y="1045"/>
                  </a:lnTo>
                  <a:lnTo>
                    <a:pt x="295" y="1033"/>
                  </a:lnTo>
                  <a:lnTo>
                    <a:pt x="289" y="1018"/>
                  </a:lnTo>
                  <a:lnTo>
                    <a:pt x="284" y="998"/>
                  </a:lnTo>
                  <a:lnTo>
                    <a:pt x="283" y="982"/>
                  </a:lnTo>
                  <a:lnTo>
                    <a:pt x="284" y="964"/>
                  </a:lnTo>
                  <a:lnTo>
                    <a:pt x="286" y="950"/>
                  </a:lnTo>
                  <a:lnTo>
                    <a:pt x="284" y="933"/>
                  </a:lnTo>
                  <a:lnTo>
                    <a:pt x="279" y="920"/>
                  </a:lnTo>
                  <a:lnTo>
                    <a:pt x="270" y="906"/>
                  </a:lnTo>
                  <a:lnTo>
                    <a:pt x="261" y="897"/>
                  </a:lnTo>
                  <a:lnTo>
                    <a:pt x="250" y="888"/>
                  </a:lnTo>
                  <a:lnTo>
                    <a:pt x="235" y="882"/>
                  </a:lnTo>
                  <a:lnTo>
                    <a:pt x="218" y="876"/>
                  </a:lnTo>
                  <a:lnTo>
                    <a:pt x="200" y="874"/>
                  </a:lnTo>
                  <a:lnTo>
                    <a:pt x="185" y="872"/>
                  </a:lnTo>
                  <a:lnTo>
                    <a:pt x="168" y="872"/>
                  </a:lnTo>
                  <a:lnTo>
                    <a:pt x="153" y="874"/>
                  </a:lnTo>
                  <a:lnTo>
                    <a:pt x="138" y="875"/>
                  </a:lnTo>
                  <a:lnTo>
                    <a:pt x="123" y="877"/>
                  </a:lnTo>
                  <a:lnTo>
                    <a:pt x="108" y="879"/>
                  </a:lnTo>
                  <a:lnTo>
                    <a:pt x="83" y="879"/>
                  </a:lnTo>
                  <a:lnTo>
                    <a:pt x="67" y="878"/>
                  </a:lnTo>
                  <a:lnTo>
                    <a:pt x="50" y="874"/>
                  </a:lnTo>
                  <a:lnTo>
                    <a:pt x="38" y="868"/>
                  </a:lnTo>
                  <a:lnTo>
                    <a:pt x="25" y="858"/>
                  </a:lnTo>
                  <a:lnTo>
                    <a:pt x="16" y="847"/>
                  </a:lnTo>
                  <a:lnTo>
                    <a:pt x="10" y="835"/>
                  </a:lnTo>
                  <a:lnTo>
                    <a:pt x="3" y="812"/>
                  </a:lnTo>
                  <a:lnTo>
                    <a:pt x="2" y="788"/>
                  </a:lnTo>
                  <a:lnTo>
                    <a:pt x="1" y="764"/>
                  </a:lnTo>
                  <a:lnTo>
                    <a:pt x="0" y="734"/>
                  </a:lnTo>
                  <a:lnTo>
                    <a:pt x="2" y="708"/>
                  </a:lnTo>
                  <a:lnTo>
                    <a:pt x="3" y="680"/>
                  </a:lnTo>
                  <a:lnTo>
                    <a:pt x="4" y="655"/>
                  </a:lnTo>
                  <a:lnTo>
                    <a:pt x="6" y="629"/>
                  </a:lnTo>
                  <a:lnTo>
                    <a:pt x="9" y="609"/>
                  </a:lnTo>
                  <a:lnTo>
                    <a:pt x="12" y="587"/>
                  </a:lnTo>
                  <a:lnTo>
                    <a:pt x="16" y="570"/>
                  </a:lnTo>
                  <a:lnTo>
                    <a:pt x="22" y="559"/>
                  </a:lnTo>
                  <a:lnTo>
                    <a:pt x="31" y="548"/>
                  </a:lnTo>
                  <a:lnTo>
                    <a:pt x="40" y="541"/>
                  </a:lnTo>
                  <a:lnTo>
                    <a:pt x="52" y="533"/>
                  </a:lnTo>
                  <a:lnTo>
                    <a:pt x="63" y="531"/>
                  </a:lnTo>
                  <a:lnTo>
                    <a:pt x="77" y="528"/>
                  </a:lnTo>
                  <a:lnTo>
                    <a:pt x="95" y="527"/>
                  </a:lnTo>
                  <a:lnTo>
                    <a:pt x="111" y="528"/>
                  </a:lnTo>
                  <a:lnTo>
                    <a:pt x="133" y="531"/>
                  </a:lnTo>
                  <a:lnTo>
                    <a:pt x="152" y="532"/>
                  </a:lnTo>
                  <a:lnTo>
                    <a:pt x="168" y="533"/>
                  </a:lnTo>
                  <a:lnTo>
                    <a:pt x="190" y="534"/>
                  </a:lnTo>
                  <a:lnTo>
                    <a:pt x="213" y="531"/>
                  </a:lnTo>
                  <a:lnTo>
                    <a:pt x="232" y="527"/>
                  </a:lnTo>
                  <a:lnTo>
                    <a:pt x="250" y="520"/>
                  </a:lnTo>
                  <a:lnTo>
                    <a:pt x="262" y="513"/>
                  </a:lnTo>
                  <a:lnTo>
                    <a:pt x="274" y="502"/>
                  </a:lnTo>
                  <a:lnTo>
                    <a:pt x="283" y="488"/>
                  </a:lnTo>
                  <a:lnTo>
                    <a:pt x="289" y="474"/>
                  </a:lnTo>
                  <a:lnTo>
                    <a:pt x="291" y="459"/>
                  </a:lnTo>
                  <a:lnTo>
                    <a:pt x="290" y="448"/>
                  </a:lnTo>
                  <a:lnTo>
                    <a:pt x="289" y="427"/>
                  </a:lnTo>
                  <a:lnTo>
                    <a:pt x="290" y="406"/>
                  </a:lnTo>
                  <a:lnTo>
                    <a:pt x="294" y="390"/>
                  </a:lnTo>
                  <a:lnTo>
                    <a:pt x="299" y="375"/>
                  </a:lnTo>
                  <a:lnTo>
                    <a:pt x="306" y="364"/>
                  </a:lnTo>
                  <a:lnTo>
                    <a:pt x="320" y="353"/>
                  </a:lnTo>
                  <a:lnTo>
                    <a:pt x="335" y="345"/>
                  </a:lnTo>
                  <a:lnTo>
                    <a:pt x="354" y="339"/>
                  </a:lnTo>
                  <a:lnTo>
                    <a:pt x="373" y="334"/>
                  </a:lnTo>
                  <a:lnTo>
                    <a:pt x="389" y="330"/>
                  </a:lnTo>
                  <a:lnTo>
                    <a:pt x="409" y="327"/>
                  </a:lnTo>
                  <a:lnTo>
                    <a:pt x="428" y="323"/>
                  </a:lnTo>
                  <a:lnTo>
                    <a:pt x="450" y="317"/>
                  </a:lnTo>
                  <a:lnTo>
                    <a:pt x="471" y="308"/>
                  </a:lnTo>
                  <a:lnTo>
                    <a:pt x="489" y="294"/>
                  </a:lnTo>
                  <a:close/>
                </a:path>
              </a:pathLst>
            </a:custGeom>
            <a:grpFill/>
            <a:ln w="12700">
              <a:solidFill>
                <a:srgbClr val="000000"/>
              </a:solidFill>
              <a:prstDash val="solid"/>
              <a:round/>
              <a:headEnd/>
              <a:tailEnd/>
            </a:ln>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9259" name="Text Box 25"/>
            <p:cNvSpPr txBox="1">
              <a:spLocks noChangeArrowheads="1"/>
            </p:cNvSpPr>
            <p:nvPr/>
          </p:nvSpPr>
          <p:spPr bwMode="auto">
            <a:xfrm>
              <a:off x="528" y="3936"/>
              <a:ext cx="480" cy="192"/>
            </a:xfrm>
            <a:prstGeom prst="rect">
              <a:avLst/>
            </a:prstGeom>
            <a:noFill/>
            <a:ln w="9525">
              <a:noFill/>
              <a:miter lim="800000"/>
              <a:headEnd/>
              <a:tailEnd/>
            </a:ln>
          </p:spPr>
          <p:txBody>
            <a:bodyPr>
              <a:spAutoFit/>
            </a:bodyPr>
            <a:lstStyle/>
            <a:p>
              <a:pPr>
                <a:spcBef>
                  <a:spcPct val="50000"/>
                </a:spcBef>
              </a:pPr>
              <a:r>
                <a:rPr lang="en-US" sz="1400" dirty="0">
                  <a:solidFill>
                    <a:schemeClr val="bg1"/>
                  </a:solidFill>
                  <a:latin typeface="Arial" panose="020B0604020202020204" pitchFamily="34" charset="0"/>
                  <a:cs typeface="Arial" panose="020B0604020202020204" pitchFamily="34" charset="0"/>
                </a:rPr>
                <a:t>ME123</a:t>
              </a:r>
            </a:p>
          </p:txBody>
        </p:sp>
      </p:grpSp>
      <p:grpSp>
        <p:nvGrpSpPr>
          <p:cNvPr id="8" name="Group 32"/>
          <p:cNvGrpSpPr>
            <a:grpSpLocks/>
          </p:cNvGrpSpPr>
          <p:nvPr/>
        </p:nvGrpSpPr>
        <p:grpSpPr bwMode="auto">
          <a:xfrm>
            <a:off x="1737519" y="990600"/>
            <a:ext cx="914400" cy="903288"/>
            <a:chOff x="960" y="1200"/>
            <a:chExt cx="576" cy="569"/>
          </a:xfrm>
          <a:solidFill>
            <a:srgbClr val="6659B0"/>
          </a:solidFill>
        </p:grpSpPr>
        <p:sp>
          <p:nvSpPr>
            <p:cNvPr id="952353" name="Freeform 33"/>
            <p:cNvSpPr>
              <a:spLocks/>
            </p:cNvSpPr>
            <p:nvPr/>
          </p:nvSpPr>
          <p:spPr bwMode="auto">
            <a:xfrm>
              <a:off x="960" y="1200"/>
              <a:ext cx="499" cy="569"/>
            </a:xfrm>
            <a:custGeom>
              <a:avLst/>
              <a:gdLst/>
              <a:ahLst/>
              <a:cxnLst>
                <a:cxn ang="0">
                  <a:pos x="516" y="224"/>
                </a:cxn>
                <a:cxn ang="0">
                  <a:pos x="498" y="107"/>
                </a:cxn>
                <a:cxn ang="0">
                  <a:pos x="561" y="13"/>
                </a:cxn>
                <a:cxn ang="0">
                  <a:pos x="705" y="3"/>
                </a:cxn>
                <a:cxn ang="0">
                  <a:pos x="776" y="58"/>
                </a:cxn>
                <a:cxn ang="0">
                  <a:pos x="792" y="154"/>
                </a:cxn>
                <a:cxn ang="0">
                  <a:pos x="778" y="257"/>
                </a:cxn>
                <a:cxn ang="0">
                  <a:pos x="848" y="318"/>
                </a:cxn>
                <a:cxn ang="0">
                  <a:pos x="954" y="344"/>
                </a:cxn>
                <a:cxn ang="0">
                  <a:pos x="998" y="392"/>
                </a:cxn>
                <a:cxn ang="0">
                  <a:pos x="1000" y="460"/>
                </a:cxn>
                <a:cxn ang="0">
                  <a:pos x="1041" y="521"/>
                </a:cxn>
                <a:cxn ang="0">
                  <a:pos x="1125" y="533"/>
                </a:cxn>
                <a:cxn ang="0">
                  <a:pos x="1216" y="528"/>
                </a:cxn>
                <a:cxn ang="0">
                  <a:pos x="1270" y="558"/>
                </a:cxn>
                <a:cxn ang="0">
                  <a:pos x="1283" y="665"/>
                </a:cxn>
                <a:cxn ang="0">
                  <a:pos x="1270" y="808"/>
                </a:cxn>
                <a:cxn ang="0">
                  <a:pos x="1215" y="842"/>
                </a:cxn>
                <a:cxn ang="0">
                  <a:pos x="1116" y="837"/>
                </a:cxn>
                <a:cxn ang="0">
                  <a:pos x="1043" y="848"/>
                </a:cxn>
                <a:cxn ang="0">
                  <a:pos x="1002" y="890"/>
                </a:cxn>
                <a:cxn ang="0">
                  <a:pos x="998" y="971"/>
                </a:cxn>
                <a:cxn ang="0">
                  <a:pos x="951" y="1027"/>
                </a:cxn>
                <a:cxn ang="0">
                  <a:pos x="866" y="1046"/>
                </a:cxn>
                <a:cxn ang="0">
                  <a:pos x="792" y="1085"/>
                </a:cxn>
                <a:cxn ang="0">
                  <a:pos x="776" y="1164"/>
                </a:cxn>
                <a:cxn ang="0">
                  <a:pos x="792" y="1261"/>
                </a:cxn>
                <a:cxn ang="0">
                  <a:pos x="757" y="1353"/>
                </a:cxn>
                <a:cxn ang="0">
                  <a:pos x="695" y="1401"/>
                </a:cxn>
                <a:cxn ang="0">
                  <a:pos x="599" y="1406"/>
                </a:cxn>
                <a:cxn ang="0">
                  <a:pos x="527" y="1370"/>
                </a:cxn>
                <a:cxn ang="0">
                  <a:pos x="493" y="1301"/>
                </a:cxn>
                <a:cxn ang="0">
                  <a:pos x="502" y="1220"/>
                </a:cxn>
                <a:cxn ang="0">
                  <a:pos x="507" y="1147"/>
                </a:cxn>
                <a:cxn ang="0">
                  <a:pos x="459" y="1095"/>
                </a:cxn>
                <a:cxn ang="0">
                  <a:pos x="380" y="1075"/>
                </a:cxn>
                <a:cxn ang="0">
                  <a:pos x="304" y="1045"/>
                </a:cxn>
                <a:cxn ang="0">
                  <a:pos x="284" y="964"/>
                </a:cxn>
                <a:cxn ang="0">
                  <a:pos x="261" y="897"/>
                </a:cxn>
                <a:cxn ang="0">
                  <a:pos x="185" y="872"/>
                </a:cxn>
                <a:cxn ang="0">
                  <a:pos x="108" y="879"/>
                </a:cxn>
                <a:cxn ang="0">
                  <a:pos x="25" y="858"/>
                </a:cxn>
                <a:cxn ang="0">
                  <a:pos x="1" y="764"/>
                </a:cxn>
                <a:cxn ang="0">
                  <a:pos x="6" y="629"/>
                </a:cxn>
                <a:cxn ang="0">
                  <a:pos x="31" y="548"/>
                </a:cxn>
                <a:cxn ang="0">
                  <a:pos x="95" y="527"/>
                </a:cxn>
                <a:cxn ang="0">
                  <a:pos x="190" y="534"/>
                </a:cxn>
                <a:cxn ang="0">
                  <a:pos x="274" y="502"/>
                </a:cxn>
                <a:cxn ang="0">
                  <a:pos x="289" y="427"/>
                </a:cxn>
                <a:cxn ang="0">
                  <a:pos x="320" y="353"/>
                </a:cxn>
                <a:cxn ang="0">
                  <a:pos x="409" y="327"/>
                </a:cxn>
              </a:cxnLst>
              <a:rect l="0" t="0" r="r" b="b"/>
              <a:pathLst>
                <a:path w="1284" h="1407">
                  <a:moveTo>
                    <a:pt x="489" y="294"/>
                  </a:moveTo>
                  <a:lnTo>
                    <a:pt x="502" y="278"/>
                  </a:lnTo>
                  <a:lnTo>
                    <a:pt x="511" y="263"/>
                  </a:lnTo>
                  <a:lnTo>
                    <a:pt x="516" y="246"/>
                  </a:lnTo>
                  <a:lnTo>
                    <a:pt x="516" y="224"/>
                  </a:lnTo>
                  <a:lnTo>
                    <a:pt x="510" y="199"/>
                  </a:lnTo>
                  <a:lnTo>
                    <a:pt x="505" y="178"/>
                  </a:lnTo>
                  <a:lnTo>
                    <a:pt x="498" y="152"/>
                  </a:lnTo>
                  <a:lnTo>
                    <a:pt x="495" y="124"/>
                  </a:lnTo>
                  <a:lnTo>
                    <a:pt x="498" y="107"/>
                  </a:lnTo>
                  <a:lnTo>
                    <a:pt x="503" y="86"/>
                  </a:lnTo>
                  <a:lnTo>
                    <a:pt x="513" y="64"/>
                  </a:lnTo>
                  <a:lnTo>
                    <a:pt x="527" y="43"/>
                  </a:lnTo>
                  <a:lnTo>
                    <a:pt x="545" y="26"/>
                  </a:lnTo>
                  <a:lnTo>
                    <a:pt x="561" y="13"/>
                  </a:lnTo>
                  <a:lnTo>
                    <a:pt x="583" y="5"/>
                  </a:lnTo>
                  <a:lnTo>
                    <a:pt x="609" y="1"/>
                  </a:lnTo>
                  <a:lnTo>
                    <a:pt x="637" y="0"/>
                  </a:lnTo>
                  <a:lnTo>
                    <a:pt x="675" y="0"/>
                  </a:lnTo>
                  <a:lnTo>
                    <a:pt x="705" y="3"/>
                  </a:lnTo>
                  <a:lnTo>
                    <a:pt x="722" y="9"/>
                  </a:lnTo>
                  <a:lnTo>
                    <a:pt x="735" y="17"/>
                  </a:lnTo>
                  <a:lnTo>
                    <a:pt x="749" y="26"/>
                  </a:lnTo>
                  <a:lnTo>
                    <a:pt x="763" y="40"/>
                  </a:lnTo>
                  <a:lnTo>
                    <a:pt x="776" y="58"/>
                  </a:lnTo>
                  <a:lnTo>
                    <a:pt x="786" y="74"/>
                  </a:lnTo>
                  <a:lnTo>
                    <a:pt x="791" y="88"/>
                  </a:lnTo>
                  <a:lnTo>
                    <a:pt x="795" y="112"/>
                  </a:lnTo>
                  <a:lnTo>
                    <a:pt x="795" y="133"/>
                  </a:lnTo>
                  <a:lnTo>
                    <a:pt x="792" y="154"/>
                  </a:lnTo>
                  <a:lnTo>
                    <a:pt x="788" y="170"/>
                  </a:lnTo>
                  <a:lnTo>
                    <a:pt x="783" y="196"/>
                  </a:lnTo>
                  <a:lnTo>
                    <a:pt x="776" y="223"/>
                  </a:lnTo>
                  <a:lnTo>
                    <a:pt x="773" y="240"/>
                  </a:lnTo>
                  <a:lnTo>
                    <a:pt x="778" y="257"/>
                  </a:lnTo>
                  <a:lnTo>
                    <a:pt x="784" y="269"/>
                  </a:lnTo>
                  <a:lnTo>
                    <a:pt x="795" y="285"/>
                  </a:lnTo>
                  <a:lnTo>
                    <a:pt x="811" y="298"/>
                  </a:lnTo>
                  <a:lnTo>
                    <a:pt x="826" y="309"/>
                  </a:lnTo>
                  <a:lnTo>
                    <a:pt x="848" y="318"/>
                  </a:lnTo>
                  <a:lnTo>
                    <a:pt x="870" y="324"/>
                  </a:lnTo>
                  <a:lnTo>
                    <a:pt x="891" y="329"/>
                  </a:lnTo>
                  <a:lnTo>
                    <a:pt x="913" y="332"/>
                  </a:lnTo>
                  <a:lnTo>
                    <a:pt x="936" y="338"/>
                  </a:lnTo>
                  <a:lnTo>
                    <a:pt x="954" y="344"/>
                  </a:lnTo>
                  <a:lnTo>
                    <a:pt x="968" y="351"/>
                  </a:lnTo>
                  <a:lnTo>
                    <a:pt x="979" y="359"/>
                  </a:lnTo>
                  <a:lnTo>
                    <a:pt x="987" y="368"/>
                  </a:lnTo>
                  <a:lnTo>
                    <a:pt x="993" y="379"/>
                  </a:lnTo>
                  <a:lnTo>
                    <a:pt x="998" y="392"/>
                  </a:lnTo>
                  <a:lnTo>
                    <a:pt x="1000" y="404"/>
                  </a:lnTo>
                  <a:lnTo>
                    <a:pt x="1002" y="415"/>
                  </a:lnTo>
                  <a:lnTo>
                    <a:pt x="1002" y="430"/>
                  </a:lnTo>
                  <a:lnTo>
                    <a:pt x="1000" y="447"/>
                  </a:lnTo>
                  <a:lnTo>
                    <a:pt x="1000" y="460"/>
                  </a:lnTo>
                  <a:lnTo>
                    <a:pt x="1003" y="476"/>
                  </a:lnTo>
                  <a:lnTo>
                    <a:pt x="1010" y="490"/>
                  </a:lnTo>
                  <a:lnTo>
                    <a:pt x="1018" y="502"/>
                  </a:lnTo>
                  <a:lnTo>
                    <a:pt x="1028" y="511"/>
                  </a:lnTo>
                  <a:lnTo>
                    <a:pt x="1041" y="521"/>
                  </a:lnTo>
                  <a:lnTo>
                    <a:pt x="1054" y="527"/>
                  </a:lnTo>
                  <a:lnTo>
                    <a:pt x="1074" y="531"/>
                  </a:lnTo>
                  <a:lnTo>
                    <a:pt x="1091" y="533"/>
                  </a:lnTo>
                  <a:lnTo>
                    <a:pt x="1107" y="534"/>
                  </a:lnTo>
                  <a:lnTo>
                    <a:pt x="1125" y="533"/>
                  </a:lnTo>
                  <a:lnTo>
                    <a:pt x="1147" y="531"/>
                  </a:lnTo>
                  <a:lnTo>
                    <a:pt x="1164" y="530"/>
                  </a:lnTo>
                  <a:lnTo>
                    <a:pt x="1181" y="528"/>
                  </a:lnTo>
                  <a:lnTo>
                    <a:pt x="1197" y="527"/>
                  </a:lnTo>
                  <a:lnTo>
                    <a:pt x="1216" y="528"/>
                  </a:lnTo>
                  <a:lnTo>
                    <a:pt x="1226" y="530"/>
                  </a:lnTo>
                  <a:lnTo>
                    <a:pt x="1238" y="533"/>
                  </a:lnTo>
                  <a:lnTo>
                    <a:pt x="1249" y="539"/>
                  </a:lnTo>
                  <a:lnTo>
                    <a:pt x="1261" y="548"/>
                  </a:lnTo>
                  <a:lnTo>
                    <a:pt x="1270" y="558"/>
                  </a:lnTo>
                  <a:lnTo>
                    <a:pt x="1277" y="573"/>
                  </a:lnTo>
                  <a:lnTo>
                    <a:pt x="1280" y="586"/>
                  </a:lnTo>
                  <a:lnTo>
                    <a:pt x="1282" y="602"/>
                  </a:lnTo>
                  <a:lnTo>
                    <a:pt x="1284" y="631"/>
                  </a:lnTo>
                  <a:lnTo>
                    <a:pt x="1283" y="665"/>
                  </a:lnTo>
                  <a:lnTo>
                    <a:pt x="1284" y="701"/>
                  </a:lnTo>
                  <a:lnTo>
                    <a:pt x="1281" y="743"/>
                  </a:lnTo>
                  <a:lnTo>
                    <a:pt x="1278" y="772"/>
                  </a:lnTo>
                  <a:lnTo>
                    <a:pt x="1275" y="795"/>
                  </a:lnTo>
                  <a:lnTo>
                    <a:pt x="1270" y="808"/>
                  </a:lnTo>
                  <a:lnTo>
                    <a:pt x="1262" y="820"/>
                  </a:lnTo>
                  <a:lnTo>
                    <a:pt x="1253" y="828"/>
                  </a:lnTo>
                  <a:lnTo>
                    <a:pt x="1241" y="835"/>
                  </a:lnTo>
                  <a:lnTo>
                    <a:pt x="1227" y="839"/>
                  </a:lnTo>
                  <a:lnTo>
                    <a:pt x="1215" y="842"/>
                  </a:lnTo>
                  <a:lnTo>
                    <a:pt x="1190" y="843"/>
                  </a:lnTo>
                  <a:lnTo>
                    <a:pt x="1168" y="842"/>
                  </a:lnTo>
                  <a:lnTo>
                    <a:pt x="1150" y="839"/>
                  </a:lnTo>
                  <a:lnTo>
                    <a:pt x="1134" y="838"/>
                  </a:lnTo>
                  <a:lnTo>
                    <a:pt x="1116" y="837"/>
                  </a:lnTo>
                  <a:lnTo>
                    <a:pt x="1100" y="837"/>
                  </a:lnTo>
                  <a:lnTo>
                    <a:pt x="1086" y="838"/>
                  </a:lnTo>
                  <a:lnTo>
                    <a:pt x="1071" y="839"/>
                  </a:lnTo>
                  <a:lnTo>
                    <a:pt x="1053" y="844"/>
                  </a:lnTo>
                  <a:lnTo>
                    <a:pt x="1043" y="848"/>
                  </a:lnTo>
                  <a:lnTo>
                    <a:pt x="1034" y="852"/>
                  </a:lnTo>
                  <a:lnTo>
                    <a:pt x="1022" y="860"/>
                  </a:lnTo>
                  <a:lnTo>
                    <a:pt x="1014" y="870"/>
                  </a:lnTo>
                  <a:lnTo>
                    <a:pt x="1008" y="879"/>
                  </a:lnTo>
                  <a:lnTo>
                    <a:pt x="1002" y="890"/>
                  </a:lnTo>
                  <a:lnTo>
                    <a:pt x="999" y="901"/>
                  </a:lnTo>
                  <a:lnTo>
                    <a:pt x="998" y="913"/>
                  </a:lnTo>
                  <a:lnTo>
                    <a:pt x="999" y="926"/>
                  </a:lnTo>
                  <a:lnTo>
                    <a:pt x="999" y="948"/>
                  </a:lnTo>
                  <a:lnTo>
                    <a:pt x="998" y="971"/>
                  </a:lnTo>
                  <a:lnTo>
                    <a:pt x="992" y="988"/>
                  </a:lnTo>
                  <a:lnTo>
                    <a:pt x="986" y="1002"/>
                  </a:lnTo>
                  <a:lnTo>
                    <a:pt x="977" y="1012"/>
                  </a:lnTo>
                  <a:lnTo>
                    <a:pt x="964" y="1020"/>
                  </a:lnTo>
                  <a:lnTo>
                    <a:pt x="951" y="1027"/>
                  </a:lnTo>
                  <a:lnTo>
                    <a:pt x="936" y="1031"/>
                  </a:lnTo>
                  <a:lnTo>
                    <a:pt x="917" y="1035"/>
                  </a:lnTo>
                  <a:lnTo>
                    <a:pt x="901" y="1040"/>
                  </a:lnTo>
                  <a:lnTo>
                    <a:pt x="882" y="1043"/>
                  </a:lnTo>
                  <a:lnTo>
                    <a:pt x="866" y="1046"/>
                  </a:lnTo>
                  <a:lnTo>
                    <a:pt x="848" y="1050"/>
                  </a:lnTo>
                  <a:lnTo>
                    <a:pt x="834" y="1057"/>
                  </a:lnTo>
                  <a:lnTo>
                    <a:pt x="818" y="1064"/>
                  </a:lnTo>
                  <a:lnTo>
                    <a:pt x="803" y="1073"/>
                  </a:lnTo>
                  <a:lnTo>
                    <a:pt x="792" y="1085"/>
                  </a:lnTo>
                  <a:lnTo>
                    <a:pt x="782" y="1099"/>
                  </a:lnTo>
                  <a:lnTo>
                    <a:pt x="774" y="1116"/>
                  </a:lnTo>
                  <a:lnTo>
                    <a:pt x="772" y="1131"/>
                  </a:lnTo>
                  <a:lnTo>
                    <a:pt x="773" y="1148"/>
                  </a:lnTo>
                  <a:lnTo>
                    <a:pt x="776" y="1164"/>
                  </a:lnTo>
                  <a:lnTo>
                    <a:pt x="781" y="1181"/>
                  </a:lnTo>
                  <a:lnTo>
                    <a:pt x="785" y="1200"/>
                  </a:lnTo>
                  <a:lnTo>
                    <a:pt x="788" y="1217"/>
                  </a:lnTo>
                  <a:lnTo>
                    <a:pt x="792" y="1239"/>
                  </a:lnTo>
                  <a:lnTo>
                    <a:pt x="792" y="1261"/>
                  </a:lnTo>
                  <a:lnTo>
                    <a:pt x="787" y="1283"/>
                  </a:lnTo>
                  <a:lnTo>
                    <a:pt x="782" y="1300"/>
                  </a:lnTo>
                  <a:lnTo>
                    <a:pt x="776" y="1317"/>
                  </a:lnTo>
                  <a:lnTo>
                    <a:pt x="768" y="1333"/>
                  </a:lnTo>
                  <a:lnTo>
                    <a:pt x="757" y="1353"/>
                  </a:lnTo>
                  <a:lnTo>
                    <a:pt x="745" y="1366"/>
                  </a:lnTo>
                  <a:lnTo>
                    <a:pt x="735" y="1375"/>
                  </a:lnTo>
                  <a:lnTo>
                    <a:pt x="722" y="1386"/>
                  </a:lnTo>
                  <a:lnTo>
                    <a:pt x="708" y="1396"/>
                  </a:lnTo>
                  <a:lnTo>
                    <a:pt x="695" y="1401"/>
                  </a:lnTo>
                  <a:lnTo>
                    <a:pt x="683" y="1404"/>
                  </a:lnTo>
                  <a:lnTo>
                    <a:pt x="663" y="1406"/>
                  </a:lnTo>
                  <a:lnTo>
                    <a:pt x="640" y="1407"/>
                  </a:lnTo>
                  <a:lnTo>
                    <a:pt x="612" y="1406"/>
                  </a:lnTo>
                  <a:lnTo>
                    <a:pt x="599" y="1406"/>
                  </a:lnTo>
                  <a:lnTo>
                    <a:pt x="582" y="1403"/>
                  </a:lnTo>
                  <a:lnTo>
                    <a:pt x="564" y="1398"/>
                  </a:lnTo>
                  <a:lnTo>
                    <a:pt x="548" y="1389"/>
                  </a:lnTo>
                  <a:lnTo>
                    <a:pt x="538" y="1381"/>
                  </a:lnTo>
                  <a:lnTo>
                    <a:pt x="527" y="1370"/>
                  </a:lnTo>
                  <a:lnTo>
                    <a:pt x="518" y="1360"/>
                  </a:lnTo>
                  <a:lnTo>
                    <a:pt x="509" y="1347"/>
                  </a:lnTo>
                  <a:lnTo>
                    <a:pt x="502" y="1334"/>
                  </a:lnTo>
                  <a:lnTo>
                    <a:pt x="496" y="1318"/>
                  </a:lnTo>
                  <a:lnTo>
                    <a:pt x="493" y="1301"/>
                  </a:lnTo>
                  <a:lnTo>
                    <a:pt x="492" y="1288"/>
                  </a:lnTo>
                  <a:lnTo>
                    <a:pt x="492" y="1270"/>
                  </a:lnTo>
                  <a:lnTo>
                    <a:pt x="493" y="1255"/>
                  </a:lnTo>
                  <a:lnTo>
                    <a:pt x="498" y="1239"/>
                  </a:lnTo>
                  <a:lnTo>
                    <a:pt x="502" y="1220"/>
                  </a:lnTo>
                  <a:lnTo>
                    <a:pt x="507" y="1202"/>
                  </a:lnTo>
                  <a:lnTo>
                    <a:pt x="510" y="1186"/>
                  </a:lnTo>
                  <a:lnTo>
                    <a:pt x="511" y="1171"/>
                  </a:lnTo>
                  <a:lnTo>
                    <a:pt x="510" y="1159"/>
                  </a:lnTo>
                  <a:lnTo>
                    <a:pt x="507" y="1147"/>
                  </a:lnTo>
                  <a:lnTo>
                    <a:pt x="499" y="1132"/>
                  </a:lnTo>
                  <a:lnTo>
                    <a:pt x="491" y="1122"/>
                  </a:lnTo>
                  <a:lnTo>
                    <a:pt x="481" y="1111"/>
                  </a:lnTo>
                  <a:lnTo>
                    <a:pt x="470" y="1103"/>
                  </a:lnTo>
                  <a:lnTo>
                    <a:pt x="459" y="1095"/>
                  </a:lnTo>
                  <a:lnTo>
                    <a:pt x="443" y="1089"/>
                  </a:lnTo>
                  <a:lnTo>
                    <a:pt x="429" y="1085"/>
                  </a:lnTo>
                  <a:lnTo>
                    <a:pt x="411" y="1081"/>
                  </a:lnTo>
                  <a:lnTo>
                    <a:pt x="395" y="1079"/>
                  </a:lnTo>
                  <a:lnTo>
                    <a:pt x="380" y="1075"/>
                  </a:lnTo>
                  <a:lnTo>
                    <a:pt x="362" y="1071"/>
                  </a:lnTo>
                  <a:lnTo>
                    <a:pt x="347" y="1065"/>
                  </a:lnTo>
                  <a:lnTo>
                    <a:pt x="329" y="1060"/>
                  </a:lnTo>
                  <a:lnTo>
                    <a:pt x="315" y="1054"/>
                  </a:lnTo>
                  <a:lnTo>
                    <a:pt x="304" y="1045"/>
                  </a:lnTo>
                  <a:lnTo>
                    <a:pt x="295" y="1033"/>
                  </a:lnTo>
                  <a:lnTo>
                    <a:pt x="289" y="1018"/>
                  </a:lnTo>
                  <a:lnTo>
                    <a:pt x="284" y="998"/>
                  </a:lnTo>
                  <a:lnTo>
                    <a:pt x="283" y="982"/>
                  </a:lnTo>
                  <a:lnTo>
                    <a:pt x="284" y="964"/>
                  </a:lnTo>
                  <a:lnTo>
                    <a:pt x="286" y="950"/>
                  </a:lnTo>
                  <a:lnTo>
                    <a:pt x="284" y="933"/>
                  </a:lnTo>
                  <a:lnTo>
                    <a:pt x="279" y="920"/>
                  </a:lnTo>
                  <a:lnTo>
                    <a:pt x="270" y="906"/>
                  </a:lnTo>
                  <a:lnTo>
                    <a:pt x="261" y="897"/>
                  </a:lnTo>
                  <a:lnTo>
                    <a:pt x="250" y="888"/>
                  </a:lnTo>
                  <a:lnTo>
                    <a:pt x="235" y="882"/>
                  </a:lnTo>
                  <a:lnTo>
                    <a:pt x="218" y="876"/>
                  </a:lnTo>
                  <a:lnTo>
                    <a:pt x="200" y="874"/>
                  </a:lnTo>
                  <a:lnTo>
                    <a:pt x="185" y="872"/>
                  </a:lnTo>
                  <a:lnTo>
                    <a:pt x="168" y="872"/>
                  </a:lnTo>
                  <a:lnTo>
                    <a:pt x="153" y="874"/>
                  </a:lnTo>
                  <a:lnTo>
                    <a:pt x="138" y="875"/>
                  </a:lnTo>
                  <a:lnTo>
                    <a:pt x="123" y="877"/>
                  </a:lnTo>
                  <a:lnTo>
                    <a:pt x="108" y="879"/>
                  </a:lnTo>
                  <a:lnTo>
                    <a:pt x="83" y="879"/>
                  </a:lnTo>
                  <a:lnTo>
                    <a:pt x="67" y="878"/>
                  </a:lnTo>
                  <a:lnTo>
                    <a:pt x="50" y="874"/>
                  </a:lnTo>
                  <a:lnTo>
                    <a:pt x="38" y="868"/>
                  </a:lnTo>
                  <a:lnTo>
                    <a:pt x="25" y="858"/>
                  </a:lnTo>
                  <a:lnTo>
                    <a:pt x="16" y="847"/>
                  </a:lnTo>
                  <a:lnTo>
                    <a:pt x="10" y="835"/>
                  </a:lnTo>
                  <a:lnTo>
                    <a:pt x="3" y="812"/>
                  </a:lnTo>
                  <a:lnTo>
                    <a:pt x="2" y="788"/>
                  </a:lnTo>
                  <a:lnTo>
                    <a:pt x="1" y="764"/>
                  </a:lnTo>
                  <a:lnTo>
                    <a:pt x="0" y="734"/>
                  </a:lnTo>
                  <a:lnTo>
                    <a:pt x="2" y="708"/>
                  </a:lnTo>
                  <a:lnTo>
                    <a:pt x="3" y="680"/>
                  </a:lnTo>
                  <a:lnTo>
                    <a:pt x="4" y="655"/>
                  </a:lnTo>
                  <a:lnTo>
                    <a:pt x="6" y="629"/>
                  </a:lnTo>
                  <a:lnTo>
                    <a:pt x="9" y="609"/>
                  </a:lnTo>
                  <a:lnTo>
                    <a:pt x="12" y="587"/>
                  </a:lnTo>
                  <a:lnTo>
                    <a:pt x="16" y="570"/>
                  </a:lnTo>
                  <a:lnTo>
                    <a:pt x="22" y="559"/>
                  </a:lnTo>
                  <a:lnTo>
                    <a:pt x="31" y="548"/>
                  </a:lnTo>
                  <a:lnTo>
                    <a:pt x="40" y="541"/>
                  </a:lnTo>
                  <a:lnTo>
                    <a:pt x="52" y="533"/>
                  </a:lnTo>
                  <a:lnTo>
                    <a:pt x="63" y="531"/>
                  </a:lnTo>
                  <a:lnTo>
                    <a:pt x="77" y="528"/>
                  </a:lnTo>
                  <a:lnTo>
                    <a:pt x="95" y="527"/>
                  </a:lnTo>
                  <a:lnTo>
                    <a:pt x="111" y="528"/>
                  </a:lnTo>
                  <a:lnTo>
                    <a:pt x="133" y="531"/>
                  </a:lnTo>
                  <a:lnTo>
                    <a:pt x="152" y="532"/>
                  </a:lnTo>
                  <a:lnTo>
                    <a:pt x="168" y="533"/>
                  </a:lnTo>
                  <a:lnTo>
                    <a:pt x="190" y="534"/>
                  </a:lnTo>
                  <a:lnTo>
                    <a:pt x="213" y="531"/>
                  </a:lnTo>
                  <a:lnTo>
                    <a:pt x="232" y="527"/>
                  </a:lnTo>
                  <a:lnTo>
                    <a:pt x="250" y="520"/>
                  </a:lnTo>
                  <a:lnTo>
                    <a:pt x="262" y="513"/>
                  </a:lnTo>
                  <a:lnTo>
                    <a:pt x="274" y="502"/>
                  </a:lnTo>
                  <a:lnTo>
                    <a:pt x="283" y="488"/>
                  </a:lnTo>
                  <a:lnTo>
                    <a:pt x="289" y="474"/>
                  </a:lnTo>
                  <a:lnTo>
                    <a:pt x="291" y="459"/>
                  </a:lnTo>
                  <a:lnTo>
                    <a:pt x="290" y="448"/>
                  </a:lnTo>
                  <a:lnTo>
                    <a:pt x="289" y="427"/>
                  </a:lnTo>
                  <a:lnTo>
                    <a:pt x="290" y="406"/>
                  </a:lnTo>
                  <a:lnTo>
                    <a:pt x="294" y="390"/>
                  </a:lnTo>
                  <a:lnTo>
                    <a:pt x="299" y="375"/>
                  </a:lnTo>
                  <a:lnTo>
                    <a:pt x="306" y="364"/>
                  </a:lnTo>
                  <a:lnTo>
                    <a:pt x="320" y="353"/>
                  </a:lnTo>
                  <a:lnTo>
                    <a:pt x="335" y="345"/>
                  </a:lnTo>
                  <a:lnTo>
                    <a:pt x="354" y="339"/>
                  </a:lnTo>
                  <a:lnTo>
                    <a:pt x="373" y="334"/>
                  </a:lnTo>
                  <a:lnTo>
                    <a:pt x="389" y="330"/>
                  </a:lnTo>
                  <a:lnTo>
                    <a:pt x="409" y="327"/>
                  </a:lnTo>
                  <a:lnTo>
                    <a:pt x="428" y="323"/>
                  </a:lnTo>
                  <a:lnTo>
                    <a:pt x="450" y="317"/>
                  </a:lnTo>
                  <a:lnTo>
                    <a:pt x="471" y="308"/>
                  </a:lnTo>
                  <a:lnTo>
                    <a:pt x="489" y="294"/>
                  </a:lnTo>
                  <a:close/>
                </a:path>
              </a:pathLst>
            </a:custGeom>
            <a:grpFill/>
            <a:ln w="12700">
              <a:solidFill>
                <a:srgbClr val="000000"/>
              </a:solidFill>
              <a:prstDash val="solid"/>
              <a:round/>
              <a:headEnd/>
              <a:tailEnd/>
            </a:ln>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9257" name="Text Box 34"/>
            <p:cNvSpPr txBox="1">
              <a:spLocks noChangeArrowheads="1"/>
            </p:cNvSpPr>
            <p:nvPr/>
          </p:nvSpPr>
          <p:spPr bwMode="auto">
            <a:xfrm>
              <a:off x="960" y="1392"/>
              <a:ext cx="576" cy="192"/>
            </a:xfrm>
            <a:prstGeom prst="rect">
              <a:avLst/>
            </a:prstGeom>
            <a:noFill/>
            <a:ln w="9525">
              <a:noFill/>
              <a:miter lim="800000"/>
              <a:headEnd/>
              <a:tailEnd/>
            </a:ln>
          </p:spPr>
          <p:txBody>
            <a:bodyPr>
              <a:spAutoFit/>
            </a:bodyPr>
            <a:lstStyle/>
            <a:p>
              <a:pPr>
                <a:spcBef>
                  <a:spcPct val="50000"/>
                </a:spcBef>
              </a:pPr>
              <a:r>
                <a:rPr lang="en-US" sz="1400" dirty="0">
                  <a:solidFill>
                    <a:schemeClr val="bg1"/>
                  </a:solidFill>
                  <a:latin typeface="Arial" panose="020B0604020202020204" pitchFamily="34" charset="0"/>
                  <a:cs typeface="Arial" panose="020B0604020202020204" pitchFamily="34" charset="0"/>
                </a:rPr>
                <a:t>PH113</a:t>
              </a:r>
            </a:p>
          </p:txBody>
        </p:sp>
      </p:grpSp>
      <p:grpSp>
        <p:nvGrpSpPr>
          <p:cNvPr id="9" name="Group 38"/>
          <p:cNvGrpSpPr>
            <a:grpSpLocks/>
          </p:cNvGrpSpPr>
          <p:nvPr/>
        </p:nvGrpSpPr>
        <p:grpSpPr bwMode="auto">
          <a:xfrm>
            <a:off x="1889919" y="4953000"/>
            <a:ext cx="914400" cy="603250"/>
            <a:chOff x="960" y="1872"/>
            <a:chExt cx="576" cy="380"/>
          </a:xfrm>
        </p:grpSpPr>
        <p:sp>
          <p:nvSpPr>
            <p:cNvPr id="952359" name="Freeform 39"/>
            <p:cNvSpPr>
              <a:spLocks/>
            </p:cNvSpPr>
            <p:nvPr/>
          </p:nvSpPr>
          <p:spPr bwMode="auto">
            <a:xfrm>
              <a:off x="1008" y="1872"/>
              <a:ext cx="450" cy="380"/>
            </a:xfrm>
            <a:custGeom>
              <a:avLst/>
              <a:gdLst/>
              <a:ahLst/>
              <a:cxnLst>
                <a:cxn ang="0">
                  <a:pos x="1158" y="0"/>
                </a:cxn>
                <a:cxn ang="0">
                  <a:pos x="1" y="940"/>
                </a:cxn>
                <a:cxn ang="0">
                  <a:pos x="109" y="922"/>
                </a:cxn>
                <a:cxn ang="0">
                  <a:pos x="106" y="891"/>
                </a:cxn>
                <a:cxn ang="0">
                  <a:pos x="94" y="849"/>
                </a:cxn>
                <a:cxn ang="0">
                  <a:pos x="90" y="815"/>
                </a:cxn>
                <a:cxn ang="0">
                  <a:pos x="98" y="780"/>
                </a:cxn>
                <a:cxn ang="0">
                  <a:pos x="122" y="750"/>
                </a:cxn>
                <a:cxn ang="0">
                  <a:pos x="152" y="728"/>
                </a:cxn>
                <a:cxn ang="0">
                  <a:pos x="188" y="717"/>
                </a:cxn>
                <a:cxn ang="0">
                  <a:pos x="240" y="718"/>
                </a:cxn>
                <a:cxn ang="0">
                  <a:pos x="274" y="725"/>
                </a:cxn>
                <a:cxn ang="0">
                  <a:pos x="308" y="749"/>
                </a:cxn>
                <a:cxn ang="0">
                  <a:pos x="331" y="778"/>
                </a:cxn>
                <a:cxn ang="0">
                  <a:pos x="341" y="809"/>
                </a:cxn>
                <a:cxn ang="0">
                  <a:pos x="339" y="843"/>
                </a:cxn>
                <a:cxn ang="0">
                  <a:pos x="331" y="874"/>
                </a:cxn>
                <a:cxn ang="0">
                  <a:pos x="323" y="906"/>
                </a:cxn>
                <a:cxn ang="0">
                  <a:pos x="327" y="936"/>
                </a:cxn>
                <a:cxn ang="0">
                  <a:pos x="519" y="903"/>
                </a:cxn>
                <a:cxn ang="0">
                  <a:pos x="521" y="861"/>
                </a:cxn>
                <a:cxn ang="0">
                  <a:pos x="524" y="826"/>
                </a:cxn>
                <a:cxn ang="0">
                  <a:pos x="533" y="796"/>
                </a:cxn>
                <a:cxn ang="0">
                  <a:pos x="550" y="776"/>
                </a:cxn>
                <a:cxn ang="0">
                  <a:pos x="574" y="765"/>
                </a:cxn>
                <a:cxn ang="0">
                  <a:pos x="601" y="762"/>
                </a:cxn>
                <a:cxn ang="0">
                  <a:pos x="634" y="763"/>
                </a:cxn>
                <a:cxn ang="0">
                  <a:pos x="664" y="766"/>
                </a:cxn>
                <a:cxn ang="0">
                  <a:pos x="702" y="768"/>
                </a:cxn>
                <a:cxn ang="0">
                  <a:pos x="736" y="763"/>
                </a:cxn>
                <a:cxn ang="0">
                  <a:pos x="767" y="752"/>
                </a:cxn>
                <a:cxn ang="0">
                  <a:pos x="790" y="731"/>
                </a:cxn>
                <a:cxn ang="0">
                  <a:pos x="803" y="705"/>
                </a:cxn>
                <a:cxn ang="0">
                  <a:pos x="803" y="675"/>
                </a:cxn>
                <a:cxn ang="0">
                  <a:pos x="803" y="642"/>
                </a:cxn>
                <a:cxn ang="0">
                  <a:pos x="810" y="615"/>
                </a:cxn>
                <a:cxn ang="0">
                  <a:pos x="824" y="593"/>
                </a:cxn>
                <a:cxn ang="0">
                  <a:pos x="853" y="578"/>
                </a:cxn>
                <a:cxn ang="0">
                  <a:pos x="884" y="569"/>
                </a:cxn>
                <a:cxn ang="0">
                  <a:pos x="921" y="561"/>
                </a:cxn>
                <a:cxn ang="0">
                  <a:pos x="954" y="553"/>
                </a:cxn>
                <a:cxn ang="0">
                  <a:pos x="982" y="542"/>
                </a:cxn>
                <a:cxn ang="0">
                  <a:pos x="1003" y="526"/>
                </a:cxn>
                <a:cxn ang="0">
                  <a:pos x="1021" y="501"/>
                </a:cxn>
                <a:cxn ang="0">
                  <a:pos x="1030" y="469"/>
                </a:cxn>
                <a:cxn ang="0">
                  <a:pos x="1026" y="438"/>
                </a:cxn>
                <a:cxn ang="0">
                  <a:pos x="1016" y="398"/>
                </a:cxn>
                <a:cxn ang="0">
                  <a:pos x="1010" y="364"/>
                </a:cxn>
                <a:cxn ang="0">
                  <a:pos x="1012" y="331"/>
                </a:cxn>
                <a:cxn ang="0">
                  <a:pos x="1022" y="303"/>
                </a:cxn>
                <a:cxn ang="0">
                  <a:pos x="1039" y="278"/>
                </a:cxn>
                <a:cxn ang="0">
                  <a:pos x="1064" y="254"/>
                </a:cxn>
                <a:cxn ang="0">
                  <a:pos x="1093" y="240"/>
                </a:cxn>
                <a:cxn ang="0">
                  <a:pos x="1122" y="234"/>
                </a:cxn>
                <a:cxn ang="0">
                  <a:pos x="1158" y="234"/>
                </a:cxn>
              </a:cxnLst>
              <a:rect l="0" t="0" r="r" b="b"/>
              <a:pathLst>
                <a:path w="1158" h="940">
                  <a:moveTo>
                    <a:pt x="1158" y="234"/>
                  </a:moveTo>
                  <a:lnTo>
                    <a:pt x="1158" y="0"/>
                  </a:lnTo>
                  <a:lnTo>
                    <a:pt x="0" y="0"/>
                  </a:lnTo>
                  <a:lnTo>
                    <a:pt x="1" y="940"/>
                  </a:lnTo>
                  <a:lnTo>
                    <a:pt x="104" y="940"/>
                  </a:lnTo>
                  <a:lnTo>
                    <a:pt x="109" y="922"/>
                  </a:lnTo>
                  <a:lnTo>
                    <a:pt x="109" y="909"/>
                  </a:lnTo>
                  <a:lnTo>
                    <a:pt x="106" y="891"/>
                  </a:lnTo>
                  <a:lnTo>
                    <a:pt x="100" y="872"/>
                  </a:lnTo>
                  <a:lnTo>
                    <a:pt x="94" y="849"/>
                  </a:lnTo>
                  <a:lnTo>
                    <a:pt x="91" y="831"/>
                  </a:lnTo>
                  <a:lnTo>
                    <a:pt x="90" y="815"/>
                  </a:lnTo>
                  <a:lnTo>
                    <a:pt x="93" y="797"/>
                  </a:lnTo>
                  <a:lnTo>
                    <a:pt x="98" y="780"/>
                  </a:lnTo>
                  <a:lnTo>
                    <a:pt x="109" y="763"/>
                  </a:lnTo>
                  <a:lnTo>
                    <a:pt x="122" y="750"/>
                  </a:lnTo>
                  <a:lnTo>
                    <a:pt x="136" y="737"/>
                  </a:lnTo>
                  <a:lnTo>
                    <a:pt x="152" y="728"/>
                  </a:lnTo>
                  <a:lnTo>
                    <a:pt x="171" y="720"/>
                  </a:lnTo>
                  <a:lnTo>
                    <a:pt x="188" y="717"/>
                  </a:lnTo>
                  <a:lnTo>
                    <a:pt x="212" y="716"/>
                  </a:lnTo>
                  <a:lnTo>
                    <a:pt x="240" y="718"/>
                  </a:lnTo>
                  <a:lnTo>
                    <a:pt x="258" y="720"/>
                  </a:lnTo>
                  <a:lnTo>
                    <a:pt x="274" y="725"/>
                  </a:lnTo>
                  <a:lnTo>
                    <a:pt x="289" y="734"/>
                  </a:lnTo>
                  <a:lnTo>
                    <a:pt x="308" y="749"/>
                  </a:lnTo>
                  <a:lnTo>
                    <a:pt x="320" y="763"/>
                  </a:lnTo>
                  <a:lnTo>
                    <a:pt x="331" y="778"/>
                  </a:lnTo>
                  <a:lnTo>
                    <a:pt x="337" y="794"/>
                  </a:lnTo>
                  <a:lnTo>
                    <a:pt x="341" y="809"/>
                  </a:lnTo>
                  <a:lnTo>
                    <a:pt x="341" y="826"/>
                  </a:lnTo>
                  <a:lnTo>
                    <a:pt x="339" y="843"/>
                  </a:lnTo>
                  <a:lnTo>
                    <a:pt x="335" y="859"/>
                  </a:lnTo>
                  <a:lnTo>
                    <a:pt x="331" y="874"/>
                  </a:lnTo>
                  <a:lnTo>
                    <a:pt x="326" y="890"/>
                  </a:lnTo>
                  <a:lnTo>
                    <a:pt x="323" y="906"/>
                  </a:lnTo>
                  <a:lnTo>
                    <a:pt x="323" y="920"/>
                  </a:lnTo>
                  <a:lnTo>
                    <a:pt x="327" y="936"/>
                  </a:lnTo>
                  <a:lnTo>
                    <a:pt x="521" y="936"/>
                  </a:lnTo>
                  <a:lnTo>
                    <a:pt x="519" y="903"/>
                  </a:lnTo>
                  <a:lnTo>
                    <a:pt x="521" y="879"/>
                  </a:lnTo>
                  <a:lnTo>
                    <a:pt x="521" y="861"/>
                  </a:lnTo>
                  <a:lnTo>
                    <a:pt x="522" y="844"/>
                  </a:lnTo>
                  <a:lnTo>
                    <a:pt x="524" y="826"/>
                  </a:lnTo>
                  <a:lnTo>
                    <a:pt x="528" y="808"/>
                  </a:lnTo>
                  <a:lnTo>
                    <a:pt x="533" y="796"/>
                  </a:lnTo>
                  <a:lnTo>
                    <a:pt x="540" y="785"/>
                  </a:lnTo>
                  <a:lnTo>
                    <a:pt x="550" y="776"/>
                  </a:lnTo>
                  <a:lnTo>
                    <a:pt x="561" y="769"/>
                  </a:lnTo>
                  <a:lnTo>
                    <a:pt x="574" y="765"/>
                  </a:lnTo>
                  <a:lnTo>
                    <a:pt x="588" y="763"/>
                  </a:lnTo>
                  <a:lnTo>
                    <a:pt x="601" y="762"/>
                  </a:lnTo>
                  <a:lnTo>
                    <a:pt x="618" y="762"/>
                  </a:lnTo>
                  <a:lnTo>
                    <a:pt x="634" y="763"/>
                  </a:lnTo>
                  <a:lnTo>
                    <a:pt x="647" y="765"/>
                  </a:lnTo>
                  <a:lnTo>
                    <a:pt x="664" y="766"/>
                  </a:lnTo>
                  <a:lnTo>
                    <a:pt x="682" y="768"/>
                  </a:lnTo>
                  <a:lnTo>
                    <a:pt x="702" y="768"/>
                  </a:lnTo>
                  <a:lnTo>
                    <a:pt x="719" y="766"/>
                  </a:lnTo>
                  <a:lnTo>
                    <a:pt x="736" y="763"/>
                  </a:lnTo>
                  <a:lnTo>
                    <a:pt x="754" y="759"/>
                  </a:lnTo>
                  <a:lnTo>
                    <a:pt x="767" y="752"/>
                  </a:lnTo>
                  <a:lnTo>
                    <a:pt x="781" y="743"/>
                  </a:lnTo>
                  <a:lnTo>
                    <a:pt x="790" y="731"/>
                  </a:lnTo>
                  <a:lnTo>
                    <a:pt x="799" y="718"/>
                  </a:lnTo>
                  <a:lnTo>
                    <a:pt x="803" y="705"/>
                  </a:lnTo>
                  <a:lnTo>
                    <a:pt x="805" y="690"/>
                  </a:lnTo>
                  <a:lnTo>
                    <a:pt x="803" y="675"/>
                  </a:lnTo>
                  <a:lnTo>
                    <a:pt x="802" y="659"/>
                  </a:lnTo>
                  <a:lnTo>
                    <a:pt x="803" y="642"/>
                  </a:lnTo>
                  <a:lnTo>
                    <a:pt x="806" y="629"/>
                  </a:lnTo>
                  <a:lnTo>
                    <a:pt x="810" y="615"/>
                  </a:lnTo>
                  <a:lnTo>
                    <a:pt x="816" y="602"/>
                  </a:lnTo>
                  <a:lnTo>
                    <a:pt x="824" y="593"/>
                  </a:lnTo>
                  <a:lnTo>
                    <a:pt x="837" y="584"/>
                  </a:lnTo>
                  <a:lnTo>
                    <a:pt x="853" y="578"/>
                  </a:lnTo>
                  <a:lnTo>
                    <a:pt x="869" y="573"/>
                  </a:lnTo>
                  <a:lnTo>
                    <a:pt x="884" y="569"/>
                  </a:lnTo>
                  <a:lnTo>
                    <a:pt x="900" y="565"/>
                  </a:lnTo>
                  <a:lnTo>
                    <a:pt x="921" y="561"/>
                  </a:lnTo>
                  <a:lnTo>
                    <a:pt x="937" y="558"/>
                  </a:lnTo>
                  <a:lnTo>
                    <a:pt x="954" y="553"/>
                  </a:lnTo>
                  <a:lnTo>
                    <a:pt x="968" y="548"/>
                  </a:lnTo>
                  <a:lnTo>
                    <a:pt x="982" y="542"/>
                  </a:lnTo>
                  <a:lnTo>
                    <a:pt x="993" y="534"/>
                  </a:lnTo>
                  <a:lnTo>
                    <a:pt x="1003" y="526"/>
                  </a:lnTo>
                  <a:lnTo>
                    <a:pt x="1014" y="513"/>
                  </a:lnTo>
                  <a:lnTo>
                    <a:pt x="1021" y="501"/>
                  </a:lnTo>
                  <a:lnTo>
                    <a:pt x="1027" y="487"/>
                  </a:lnTo>
                  <a:lnTo>
                    <a:pt x="1030" y="469"/>
                  </a:lnTo>
                  <a:lnTo>
                    <a:pt x="1028" y="454"/>
                  </a:lnTo>
                  <a:lnTo>
                    <a:pt x="1026" y="438"/>
                  </a:lnTo>
                  <a:lnTo>
                    <a:pt x="1021" y="419"/>
                  </a:lnTo>
                  <a:lnTo>
                    <a:pt x="1016" y="398"/>
                  </a:lnTo>
                  <a:lnTo>
                    <a:pt x="1011" y="379"/>
                  </a:lnTo>
                  <a:lnTo>
                    <a:pt x="1010" y="364"/>
                  </a:lnTo>
                  <a:lnTo>
                    <a:pt x="1010" y="350"/>
                  </a:lnTo>
                  <a:lnTo>
                    <a:pt x="1012" y="331"/>
                  </a:lnTo>
                  <a:lnTo>
                    <a:pt x="1017" y="315"/>
                  </a:lnTo>
                  <a:lnTo>
                    <a:pt x="1022" y="303"/>
                  </a:lnTo>
                  <a:lnTo>
                    <a:pt x="1029" y="291"/>
                  </a:lnTo>
                  <a:lnTo>
                    <a:pt x="1039" y="278"/>
                  </a:lnTo>
                  <a:lnTo>
                    <a:pt x="1050" y="265"/>
                  </a:lnTo>
                  <a:lnTo>
                    <a:pt x="1064" y="254"/>
                  </a:lnTo>
                  <a:lnTo>
                    <a:pt x="1079" y="245"/>
                  </a:lnTo>
                  <a:lnTo>
                    <a:pt x="1093" y="240"/>
                  </a:lnTo>
                  <a:lnTo>
                    <a:pt x="1107" y="236"/>
                  </a:lnTo>
                  <a:lnTo>
                    <a:pt x="1122" y="234"/>
                  </a:lnTo>
                  <a:lnTo>
                    <a:pt x="1140" y="234"/>
                  </a:lnTo>
                  <a:lnTo>
                    <a:pt x="1158" y="234"/>
                  </a:lnTo>
                  <a:close/>
                </a:path>
              </a:pathLst>
            </a:custGeom>
            <a:solidFill>
              <a:schemeClr val="tx1"/>
            </a:solidFill>
            <a:ln w="12700">
              <a:solidFill>
                <a:srgbClr val="000000"/>
              </a:solidFill>
              <a:prstDash val="solid"/>
              <a:round/>
              <a:headEnd/>
              <a:tailEnd/>
            </a:ln>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9255" name="Text Box 40"/>
            <p:cNvSpPr txBox="1">
              <a:spLocks noChangeArrowheads="1"/>
            </p:cNvSpPr>
            <p:nvPr/>
          </p:nvSpPr>
          <p:spPr bwMode="auto">
            <a:xfrm>
              <a:off x="960" y="1920"/>
              <a:ext cx="576" cy="192"/>
            </a:xfrm>
            <a:prstGeom prst="rect">
              <a:avLst/>
            </a:prstGeom>
            <a:noFill/>
            <a:ln w="9525">
              <a:noFill/>
              <a:miter lim="800000"/>
              <a:headEnd/>
              <a:tailEnd/>
            </a:ln>
          </p:spPr>
          <p:txBody>
            <a:bodyPr>
              <a:spAutoFit/>
            </a:bodyPr>
            <a:lstStyle/>
            <a:p>
              <a:pPr>
                <a:spcBef>
                  <a:spcPct val="50000"/>
                </a:spcBef>
              </a:pPr>
              <a:r>
                <a:rPr lang="en-US" sz="1400">
                  <a:solidFill>
                    <a:schemeClr val="bg1"/>
                  </a:solidFill>
                  <a:latin typeface="Arial" panose="020B0604020202020204" pitchFamily="34" charset="0"/>
                  <a:cs typeface="Arial" panose="020B0604020202020204" pitchFamily="34" charset="0"/>
                </a:rPr>
                <a:t>EM103</a:t>
              </a:r>
            </a:p>
          </p:txBody>
        </p:sp>
      </p:grpSp>
      <p:grpSp>
        <p:nvGrpSpPr>
          <p:cNvPr id="10" name="Group 41"/>
          <p:cNvGrpSpPr>
            <a:grpSpLocks/>
          </p:cNvGrpSpPr>
          <p:nvPr/>
        </p:nvGrpSpPr>
        <p:grpSpPr bwMode="auto">
          <a:xfrm>
            <a:off x="1889919" y="1981200"/>
            <a:ext cx="914400" cy="717550"/>
            <a:chOff x="1536" y="192"/>
            <a:chExt cx="576" cy="452"/>
          </a:xfrm>
          <a:solidFill>
            <a:srgbClr val="4BBB87"/>
          </a:solidFill>
        </p:grpSpPr>
        <p:sp>
          <p:nvSpPr>
            <p:cNvPr id="952362" name="Freeform 42"/>
            <p:cNvSpPr>
              <a:spLocks/>
            </p:cNvSpPr>
            <p:nvPr/>
          </p:nvSpPr>
          <p:spPr bwMode="auto">
            <a:xfrm>
              <a:off x="1536" y="192"/>
              <a:ext cx="448" cy="452"/>
            </a:xfrm>
            <a:custGeom>
              <a:avLst/>
              <a:gdLst/>
              <a:ahLst/>
              <a:cxnLst>
                <a:cxn ang="0">
                  <a:pos x="0" y="0"/>
                </a:cxn>
                <a:cxn ang="0">
                  <a:pos x="1153" y="896"/>
                </a:cxn>
                <a:cxn ang="0">
                  <a:pos x="1049" y="904"/>
                </a:cxn>
                <a:cxn ang="0">
                  <a:pos x="1046" y="924"/>
                </a:cxn>
                <a:cxn ang="0">
                  <a:pos x="1051" y="949"/>
                </a:cxn>
                <a:cxn ang="0">
                  <a:pos x="1059" y="979"/>
                </a:cxn>
                <a:cxn ang="0">
                  <a:pos x="1064" y="1008"/>
                </a:cxn>
                <a:cxn ang="0">
                  <a:pos x="1062" y="1035"/>
                </a:cxn>
                <a:cxn ang="0">
                  <a:pos x="1054" y="1062"/>
                </a:cxn>
                <a:cxn ang="0">
                  <a:pos x="1035" y="1084"/>
                </a:cxn>
                <a:cxn ang="0">
                  <a:pos x="1014" y="1102"/>
                </a:cxn>
                <a:cxn ang="0">
                  <a:pos x="988" y="1114"/>
                </a:cxn>
                <a:cxn ang="0">
                  <a:pos x="955" y="1121"/>
                </a:cxn>
                <a:cxn ang="0">
                  <a:pos x="926" y="1122"/>
                </a:cxn>
                <a:cxn ang="0">
                  <a:pos x="901" y="1119"/>
                </a:cxn>
                <a:cxn ang="0">
                  <a:pos x="875" y="1111"/>
                </a:cxn>
                <a:cxn ang="0">
                  <a:pos x="854" y="1097"/>
                </a:cxn>
                <a:cxn ang="0">
                  <a:pos x="834" y="1076"/>
                </a:cxn>
                <a:cxn ang="0">
                  <a:pos x="818" y="1053"/>
                </a:cxn>
                <a:cxn ang="0">
                  <a:pos x="809" y="1021"/>
                </a:cxn>
                <a:cxn ang="0">
                  <a:pos x="813" y="989"/>
                </a:cxn>
                <a:cxn ang="0">
                  <a:pos x="821" y="957"/>
                </a:cxn>
                <a:cxn ang="0">
                  <a:pos x="828" y="925"/>
                </a:cxn>
                <a:cxn ang="0">
                  <a:pos x="827" y="910"/>
                </a:cxn>
                <a:cxn ang="0">
                  <a:pos x="632" y="902"/>
                </a:cxn>
                <a:cxn ang="0">
                  <a:pos x="634" y="849"/>
                </a:cxn>
                <a:cxn ang="0">
                  <a:pos x="630" y="814"/>
                </a:cxn>
                <a:cxn ang="0">
                  <a:pos x="622" y="793"/>
                </a:cxn>
                <a:cxn ang="0">
                  <a:pos x="606" y="776"/>
                </a:cxn>
                <a:cxn ang="0">
                  <a:pos x="584" y="765"/>
                </a:cxn>
                <a:cxn ang="0">
                  <a:pos x="557" y="762"/>
                </a:cxn>
                <a:cxn ang="0">
                  <a:pos x="518" y="764"/>
                </a:cxn>
                <a:cxn ang="0">
                  <a:pos x="481" y="767"/>
                </a:cxn>
                <a:cxn ang="0">
                  <a:pos x="443" y="767"/>
                </a:cxn>
                <a:cxn ang="0">
                  <a:pos x="405" y="760"/>
                </a:cxn>
                <a:cxn ang="0">
                  <a:pos x="376" y="743"/>
                </a:cxn>
                <a:cxn ang="0">
                  <a:pos x="359" y="720"/>
                </a:cxn>
                <a:cxn ang="0">
                  <a:pos x="352" y="689"/>
                </a:cxn>
                <a:cxn ang="0">
                  <a:pos x="353" y="654"/>
                </a:cxn>
                <a:cxn ang="0">
                  <a:pos x="348" y="622"/>
                </a:cxn>
                <a:cxn ang="0">
                  <a:pos x="340" y="602"/>
                </a:cxn>
                <a:cxn ang="0">
                  <a:pos x="328" y="589"/>
                </a:cxn>
                <a:cxn ang="0">
                  <a:pos x="300" y="576"/>
                </a:cxn>
                <a:cxn ang="0">
                  <a:pos x="263" y="566"/>
                </a:cxn>
                <a:cxn ang="0">
                  <a:pos x="222" y="559"/>
                </a:cxn>
                <a:cxn ang="0">
                  <a:pos x="191" y="549"/>
                </a:cxn>
                <a:cxn ang="0">
                  <a:pos x="164" y="534"/>
                </a:cxn>
                <a:cxn ang="0">
                  <a:pos x="142" y="513"/>
                </a:cxn>
                <a:cxn ang="0">
                  <a:pos x="128" y="487"/>
                </a:cxn>
                <a:cxn ang="0">
                  <a:pos x="126" y="458"/>
                </a:cxn>
                <a:cxn ang="0">
                  <a:pos x="134" y="426"/>
                </a:cxn>
                <a:cxn ang="0">
                  <a:pos x="141" y="390"/>
                </a:cxn>
                <a:cxn ang="0">
                  <a:pos x="147" y="356"/>
                </a:cxn>
                <a:cxn ang="0">
                  <a:pos x="141" y="322"/>
                </a:cxn>
                <a:cxn ang="0">
                  <a:pos x="127" y="291"/>
                </a:cxn>
                <a:cxn ang="0">
                  <a:pos x="113" y="272"/>
                </a:cxn>
                <a:cxn ang="0">
                  <a:pos x="95" y="255"/>
                </a:cxn>
                <a:cxn ang="0">
                  <a:pos x="74" y="243"/>
                </a:cxn>
                <a:cxn ang="0">
                  <a:pos x="47" y="235"/>
                </a:cxn>
                <a:cxn ang="0">
                  <a:pos x="15" y="234"/>
                </a:cxn>
              </a:cxnLst>
              <a:rect l="0" t="0" r="r" b="b"/>
              <a:pathLst>
                <a:path w="1153" h="1122">
                  <a:moveTo>
                    <a:pt x="0" y="234"/>
                  </a:moveTo>
                  <a:lnTo>
                    <a:pt x="0" y="0"/>
                  </a:lnTo>
                  <a:lnTo>
                    <a:pt x="1152" y="0"/>
                  </a:lnTo>
                  <a:lnTo>
                    <a:pt x="1153" y="896"/>
                  </a:lnTo>
                  <a:lnTo>
                    <a:pt x="1053" y="896"/>
                  </a:lnTo>
                  <a:lnTo>
                    <a:pt x="1049" y="904"/>
                  </a:lnTo>
                  <a:lnTo>
                    <a:pt x="1046" y="915"/>
                  </a:lnTo>
                  <a:lnTo>
                    <a:pt x="1046" y="924"/>
                  </a:lnTo>
                  <a:lnTo>
                    <a:pt x="1047" y="935"/>
                  </a:lnTo>
                  <a:lnTo>
                    <a:pt x="1051" y="949"/>
                  </a:lnTo>
                  <a:lnTo>
                    <a:pt x="1055" y="967"/>
                  </a:lnTo>
                  <a:lnTo>
                    <a:pt x="1059" y="979"/>
                  </a:lnTo>
                  <a:lnTo>
                    <a:pt x="1062" y="994"/>
                  </a:lnTo>
                  <a:lnTo>
                    <a:pt x="1064" y="1008"/>
                  </a:lnTo>
                  <a:lnTo>
                    <a:pt x="1064" y="1022"/>
                  </a:lnTo>
                  <a:lnTo>
                    <a:pt x="1062" y="1035"/>
                  </a:lnTo>
                  <a:lnTo>
                    <a:pt x="1059" y="1049"/>
                  </a:lnTo>
                  <a:lnTo>
                    <a:pt x="1054" y="1062"/>
                  </a:lnTo>
                  <a:lnTo>
                    <a:pt x="1046" y="1072"/>
                  </a:lnTo>
                  <a:lnTo>
                    <a:pt x="1035" y="1084"/>
                  </a:lnTo>
                  <a:lnTo>
                    <a:pt x="1024" y="1093"/>
                  </a:lnTo>
                  <a:lnTo>
                    <a:pt x="1014" y="1102"/>
                  </a:lnTo>
                  <a:lnTo>
                    <a:pt x="1002" y="1109"/>
                  </a:lnTo>
                  <a:lnTo>
                    <a:pt x="988" y="1114"/>
                  </a:lnTo>
                  <a:lnTo>
                    <a:pt x="971" y="1119"/>
                  </a:lnTo>
                  <a:lnTo>
                    <a:pt x="955" y="1121"/>
                  </a:lnTo>
                  <a:lnTo>
                    <a:pt x="941" y="1122"/>
                  </a:lnTo>
                  <a:lnTo>
                    <a:pt x="926" y="1122"/>
                  </a:lnTo>
                  <a:lnTo>
                    <a:pt x="912" y="1121"/>
                  </a:lnTo>
                  <a:lnTo>
                    <a:pt x="901" y="1119"/>
                  </a:lnTo>
                  <a:lnTo>
                    <a:pt x="888" y="1115"/>
                  </a:lnTo>
                  <a:lnTo>
                    <a:pt x="875" y="1111"/>
                  </a:lnTo>
                  <a:lnTo>
                    <a:pt x="865" y="1105"/>
                  </a:lnTo>
                  <a:lnTo>
                    <a:pt x="854" y="1097"/>
                  </a:lnTo>
                  <a:lnTo>
                    <a:pt x="844" y="1087"/>
                  </a:lnTo>
                  <a:lnTo>
                    <a:pt x="834" y="1076"/>
                  </a:lnTo>
                  <a:lnTo>
                    <a:pt x="825" y="1065"/>
                  </a:lnTo>
                  <a:lnTo>
                    <a:pt x="818" y="1053"/>
                  </a:lnTo>
                  <a:lnTo>
                    <a:pt x="813" y="1038"/>
                  </a:lnTo>
                  <a:lnTo>
                    <a:pt x="809" y="1021"/>
                  </a:lnTo>
                  <a:lnTo>
                    <a:pt x="809" y="1005"/>
                  </a:lnTo>
                  <a:lnTo>
                    <a:pt x="813" y="989"/>
                  </a:lnTo>
                  <a:lnTo>
                    <a:pt x="817" y="973"/>
                  </a:lnTo>
                  <a:lnTo>
                    <a:pt x="821" y="957"/>
                  </a:lnTo>
                  <a:lnTo>
                    <a:pt x="826" y="939"/>
                  </a:lnTo>
                  <a:lnTo>
                    <a:pt x="828" y="925"/>
                  </a:lnTo>
                  <a:lnTo>
                    <a:pt x="828" y="917"/>
                  </a:lnTo>
                  <a:lnTo>
                    <a:pt x="827" y="910"/>
                  </a:lnTo>
                  <a:lnTo>
                    <a:pt x="824" y="902"/>
                  </a:lnTo>
                  <a:lnTo>
                    <a:pt x="632" y="902"/>
                  </a:lnTo>
                  <a:lnTo>
                    <a:pt x="635" y="868"/>
                  </a:lnTo>
                  <a:lnTo>
                    <a:pt x="634" y="849"/>
                  </a:lnTo>
                  <a:lnTo>
                    <a:pt x="632" y="831"/>
                  </a:lnTo>
                  <a:lnTo>
                    <a:pt x="630" y="814"/>
                  </a:lnTo>
                  <a:lnTo>
                    <a:pt x="627" y="803"/>
                  </a:lnTo>
                  <a:lnTo>
                    <a:pt x="622" y="793"/>
                  </a:lnTo>
                  <a:lnTo>
                    <a:pt x="616" y="784"/>
                  </a:lnTo>
                  <a:lnTo>
                    <a:pt x="606" y="776"/>
                  </a:lnTo>
                  <a:lnTo>
                    <a:pt x="595" y="769"/>
                  </a:lnTo>
                  <a:lnTo>
                    <a:pt x="584" y="765"/>
                  </a:lnTo>
                  <a:lnTo>
                    <a:pt x="574" y="763"/>
                  </a:lnTo>
                  <a:lnTo>
                    <a:pt x="557" y="762"/>
                  </a:lnTo>
                  <a:lnTo>
                    <a:pt x="537" y="762"/>
                  </a:lnTo>
                  <a:lnTo>
                    <a:pt x="518" y="764"/>
                  </a:lnTo>
                  <a:lnTo>
                    <a:pt x="497" y="765"/>
                  </a:lnTo>
                  <a:lnTo>
                    <a:pt x="481" y="767"/>
                  </a:lnTo>
                  <a:lnTo>
                    <a:pt x="460" y="768"/>
                  </a:lnTo>
                  <a:lnTo>
                    <a:pt x="443" y="767"/>
                  </a:lnTo>
                  <a:lnTo>
                    <a:pt x="428" y="765"/>
                  </a:lnTo>
                  <a:lnTo>
                    <a:pt x="405" y="760"/>
                  </a:lnTo>
                  <a:lnTo>
                    <a:pt x="390" y="753"/>
                  </a:lnTo>
                  <a:lnTo>
                    <a:pt x="376" y="743"/>
                  </a:lnTo>
                  <a:lnTo>
                    <a:pt x="367" y="732"/>
                  </a:lnTo>
                  <a:lnTo>
                    <a:pt x="359" y="720"/>
                  </a:lnTo>
                  <a:lnTo>
                    <a:pt x="353" y="705"/>
                  </a:lnTo>
                  <a:lnTo>
                    <a:pt x="352" y="689"/>
                  </a:lnTo>
                  <a:lnTo>
                    <a:pt x="352" y="669"/>
                  </a:lnTo>
                  <a:lnTo>
                    <a:pt x="353" y="654"/>
                  </a:lnTo>
                  <a:lnTo>
                    <a:pt x="352" y="639"/>
                  </a:lnTo>
                  <a:lnTo>
                    <a:pt x="348" y="622"/>
                  </a:lnTo>
                  <a:lnTo>
                    <a:pt x="345" y="612"/>
                  </a:lnTo>
                  <a:lnTo>
                    <a:pt x="340" y="602"/>
                  </a:lnTo>
                  <a:lnTo>
                    <a:pt x="334" y="595"/>
                  </a:lnTo>
                  <a:lnTo>
                    <a:pt x="328" y="589"/>
                  </a:lnTo>
                  <a:lnTo>
                    <a:pt x="315" y="583"/>
                  </a:lnTo>
                  <a:lnTo>
                    <a:pt x="300" y="576"/>
                  </a:lnTo>
                  <a:lnTo>
                    <a:pt x="283" y="571"/>
                  </a:lnTo>
                  <a:lnTo>
                    <a:pt x="263" y="566"/>
                  </a:lnTo>
                  <a:lnTo>
                    <a:pt x="243" y="562"/>
                  </a:lnTo>
                  <a:lnTo>
                    <a:pt x="222" y="559"/>
                  </a:lnTo>
                  <a:lnTo>
                    <a:pt x="207" y="554"/>
                  </a:lnTo>
                  <a:lnTo>
                    <a:pt x="191" y="549"/>
                  </a:lnTo>
                  <a:lnTo>
                    <a:pt x="175" y="543"/>
                  </a:lnTo>
                  <a:lnTo>
                    <a:pt x="164" y="534"/>
                  </a:lnTo>
                  <a:lnTo>
                    <a:pt x="151" y="523"/>
                  </a:lnTo>
                  <a:lnTo>
                    <a:pt x="142" y="513"/>
                  </a:lnTo>
                  <a:lnTo>
                    <a:pt x="134" y="501"/>
                  </a:lnTo>
                  <a:lnTo>
                    <a:pt x="128" y="487"/>
                  </a:lnTo>
                  <a:lnTo>
                    <a:pt x="126" y="472"/>
                  </a:lnTo>
                  <a:lnTo>
                    <a:pt x="126" y="458"/>
                  </a:lnTo>
                  <a:lnTo>
                    <a:pt x="129" y="445"/>
                  </a:lnTo>
                  <a:lnTo>
                    <a:pt x="134" y="426"/>
                  </a:lnTo>
                  <a:lnTo>
                    <a:pt x="139" y="407"/>
                  </a:lnTo>
                  <a:lnTo>
                    <a:pt x="141" y="390"/>
                  </a:lnTo>
                  <a:lnTo>
                    <a:pt x="145" y="373"/>
                  </a:lnTo>
                  <a:lnTo>
                    <a:pt x="147" y="356"/>
                  </a:lnTo>
                  <a:lnTo>
                    <a:pt x="145" y="338"/>
                  </a:lnTo>
                  <a:lnTo>
                    <a:pt x="141" y="322"/>
                  </a:lnTo>
                  <a:lnTo>
                    <a:pt x="135" y="306"/>
                  </a:lnTo>
                  <a:lnTo>
                    <a:pt x="127" y="291"/>
                  </a:lnTo>
                  <a:lnTo>
                    <a:pt x="118" y="279"/>
                  </a:lnTo>
                  <a:lnTo>
                    <a:pt x="113" y="272"/>
                  </a:lnTo>
                  <a:lnTo>
                    <a:pt x="104" y="263"/>
                  </a:lnTo>
                  <a:lnTo>
                    <a:pt x="95" y="255"/>
                  </a:lnTo>
                  <a:lnTo>
                    <a:pt x="86" y="249"/>
                  </a:lnTo>
                  <a:lnTo>
                    <a:pt x="74" y="243"/>
                  </a:lnTo>
                  <a:lnTo>
                    <a:pt x="62" y="239"/>
                  </a:lnTo>
                  <a:lnTo>
                    <a:pt x="47" y="235"/>
                  </a:lnTo>
                  <a:lnTo>
                    <a:pt x="30" y="234"/>
                  </a:lnTo>
                  <a:lnTo>
                    <a:pt x="15" y="234"/>
                  </a:lnTo>
                  <a:lnTo>
                    <a:pt x="0" y="234"/>
                  </a:lnTo>
                  <a:close/>
                </a:path>
              </a:pathLst>
            </a:custGeom>
            <a:grpFill/>
            <a:ln w="12700">
              <a:solidFill>
                <a:srgbClr val="000000"/>
              </a:solidFill>
              <a:prstDash val="solid"/>
              <a:round/>
              <a:headEnd/>
              <a:tailEnd/>
            </a:ln>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9253" name="Text Box 43"/>
            <p:cNvSpPr txBox="1">
              <a:spLocks noChangeArrowheads="1"/>
            </p:cNvSpPr>
            <p:nvPr/>
          </p:nvSpPr>
          <p:spPr bwMode="auto">
            <a:xfrm>
              <a:off x="1536" y="240"/>
              <a:ext cx="576" cy="192"/>
            </a:xfrm>
            <a:prstGeom prst="rect">
              <a:avLst/>
            </a:prstGeom>
            <a:noFill/>
            <a:ln w="9525">
              <a:noFill/>
              <a:miter lim="800000"/>
              <a:headEnd/>
              <a:tailEnd/>
            </a:ln>
          </p:spPr>
          <p:txBody>
            <a:bodyPr>
              <a:spAutoFit/>
            </a:bodyPr>
            <a:lstStyle/>
            <a:p>
              <a:pPr>
                <a:spcBef>
                  <a:spcPct val="50000"/>
                </a:spcBef>
              </a:pPr>
              <a:r>
                <a:rPr lang="en-US" sz="1400" dirty="0">
                  <a:solidFill>
                    <a:schemeClr val="bg1"/>
                  </a:solidFill>
                  <a:latin typeface="Arial" panose="020B0604020202020204" pitchFamily="34" charset="0"/>
                  <a:cs typeface="Arial" panose="020B0604020202020204" pitchFamily="34" charset="0"/>
                </a:rPr>
                <a:t>MA111</a:t>
              </a:r>
            </a:p>
          </p:txBody>
        </p:sp>
      </p:grpSp>
      <p:grpSp>
        <p:nvGrpSpPr>
          <p:cNvPr id="11" name="Group 44"/>
          <p:cNvGrpSpPr>
            <a:grpSpLocks/>
          </p:cNvGrpSpPr>
          <p:nvPr/>
        </p:nvGrpSpPr>
        <p:grpSpPr bwMode="auto">
          <a:xfrm>
            <a:off x="3261519" y="2133600"/>
            <a:ext cx="914400" cy="903288"/>
            <a:chOff x="1104" y="3312"/>
            <a:chExt cx="576" cy="569"/>
          </a:xfrm>
          <a:solidFill>
            <a:srgbClr val="6659B0"/>
          </a:solidFill>
        </p:grpSpPr>
        <p:sp>
          <p:nvSpPr>
            <p:cNvPr id="952365" name="Freeform 45"/>
            <p:cNvSpPr>
              <a:spLocks/>
            </p:cNvSpPr>
            <p:nvPr/>
          </p:nvSpPr>
          <p:spPr bwMode="auto">
            <a:xfrm>
              <a:off x="1104" y="3312"/>
              <a:ext cx="499" cy="569"/>
            </a:xfrm>
            <a:custGeom>
              <a:avLst/>
              <a:gdLst/>
              <a:ahLst/>
              <a:cxnLst>
                <a:cxn ang="0">
                  <a:pos x="516" y="224"/>
                </a:cxn>
                <a:cxn ang="0">
                  <a:pos x="498" y="107"/>
                </a:cxn>
                <a:cxn ang="0">
                  <a:pos x="561" y="13"/>
                </a:cxn>
                <a:cxn ang="0">
                  <a:pos x="705" y="3"/>
                </a:cxn>
                <a:cxn ang="0">
                  <a:pos x="776" y="58"/>
                </a:cxn>
                <a:cxn ang="0">
                  <a:pos x="792" y="154"/>
                </a:cxn>
                <a:cxn ang="0">
                  <a:pos x="778" y="257"/>
                </a:cxn>
                <a:cxn ang="0">
                  <a:pos x="848" y="318"/>
                </a:cxn>
                <a:cxn ang="0">
                  <a:pos x="954" y="344"/>
                </a:cxn>
                <a:cxn ang="0">
                  <a:pos x="998" y="392"/>
                </a:cxn>
                <a:cxn ang="0">
                  <a:pos x="1000" y="460"/>
                </a:cxn>
                <a:cxn ang="0">
                  <a:pos x="1041" y="521"/>
                </a:cxn>
                <a:cxn ang="0">
                  <a:pos x="1125" y="533"/>
                </a:cxn>
                <a:cxn ang="0">
                  <a:pos x="1216" y="528"/>
                </a:cxn>
                <a:cxn ang="0">
                  <a:pos x="1270" y="558"/>
                </a:cxn>
                <a:cxn ang="0">
                  <a:pos x="1283" y="665"/>
                </a:cxn>
                <a:cxn ang="0">
                  <a:pos x="1270" y="808"/>
                </a:cxn>
                <a:cxn ang="0">
                  <a:pos x="1215" y="842"/>
                </a:cxn>
                <a:cxn ang="0">
                  <a:pos x="1116" y="837"/>
                </a:cxn>
                <a:cxn ang="0">
                  <a:pos x="1043" y="848"/>
                </a:cxn>
                <a:cxn ang="0">
                  <a:pos x="1002" y="890"/>
                </a:cxn>
                <a:cxn ang="0">
                  <a:pos x="998" y="971"/>
                </a:cxn>
                <a:cxn ang="0">
                  <a:pos x="951" y="1027"/>
                </a:cxn>
                <a:cxn ang="0">
                  <a:pos x="866" y="1046"/>
                </a:cxn>
                <a:cxn ang="0">
                  <a:pos x="792" y="1085"/>
                </a:cxn>
                <a:cxn ang="0">
                  <a:pos x="776" y="1164"/>
                </a:cxn>
                <a:cxn ang="0">
                  <a:pos x="792" y="1261"/>
                </a:cxn>
                <a:cxn ang="0">
                  <a:pos x="757" y="1353"/>
                </a:cxn>
                <a:cxn ang="0">
                  <a:pos x="695" y="1401"/>
                </a:cxn>
                <a:cxn ang="0">
                  <a:pos x="599" y="1406"/>
                </a:cxn>
                <a:cxn ang="0">
                  <a:pos x="527" y="1370"/>
                </a:cxn>
                <a:cxn ang="0">
                  <a:pos x="493" y="1301"/>
                </a:cxn>
                <a:cxn ang="0">
                  <a:pos x="502" y="1220"/>
                </a:cxn>
                <a:cxn ang="0">
                  <a:pos x="507" y="1147"/>
                </a:cxn>
                <a:cxn ang="0">
                  <a:pos x="459" y="1095"/>
                </a:cxn>
                <a:cxn ang="0">
                  <a:pos x="380" y="1075"/>
                </a:cxn>
                <a:cxn ang="0">
                  <a:pos x="304" y="1045"/>
                </a:cxn>
                <a:cxn ang="0">
                  <a:pos x="284" y="964"/>
                </a:cxn>
                <a:cxn ang="0">
                  <a:pos x="261" y="897"/>
                </a:cxn>
                <a:cxn ang="0">
                  <a:pos x="185" y="872"/>
                </a:cxn>
                <a:cxn ang="0">
                  <a:pos x="108" y="879"/>
                </a:cxn>
                <a:cxn ang="0">
                  <a:pos x="25" y="858"/>
                </a:cxn>
                <a:cxn ang="0">
                  <a:pos x="1" y="764"/>
                </a:cxn>
                <a:cxn ang="0">
                  <a:pos x="6" y="629"/>
                </a:cxn>
                <a:cxn ang="0">
                  <a:pos x="31" y="548"/>
                </a:cxn>
                <a:cxn ang="0">
                  <a:pos x="95" y="527"/>
                </a:cxn>
                <a:cxn ang="0">
                  <a:pos x="190" y="534"/>
                </a:cxn>
                <a:cxn ang="0">
                  <a:pos x="274" y="502"/>
                </a:cxn>
                <a:cxn ang="0">
                  <a:pos x="289" y="427"/>
                </a:cxn>
                <a:cxn ang="0">
                  <a:pos x="320" y="353"/>
                </a:cxn>
                <a:cxn ang="0">
                  <a:pos x="409" y="327"/>
                </a:cxn>
              </a:cxnLst>
              <a:rect l="0" t="0" r="r" b="b"/>
              <a:pathLst>
                <a:path w="1284" h="1407">
                  <a:moveTo>
                    <a:pt x="489" y="294"/>
                  </a:moveTo>
                  <a:lnTo>
                    <a:pt x="502" y="278"/>
                  </a:lnTo>
                  <a:lnTo>
                    <a:pt x="511" y="263"/>
                  </a:lnTo>
                  <a:lnTo>
                    <a:pt x="516" y="246"/>
                  </a:lnTo>
                  <a:lnTo>
                    <a:pt x="516" y="224"/>
                  </a:lnTo>
                  <a:lnTo>
                    <a:pt x="510" y="199"/>
                  </a:lnTo>
                  <a:lnTo>
                    <a:pt x="505" y="178"/>
                  </a:lnTo>
                  <a:lnTo>
                    <a:pt x="498" y="152"/>
                  </a:lnTo>
                  <a:lnTo>
                    <a:pt x="495" y="124"/>
                  </a:lnTo>
                  <a:lnTo>
                    <a:pt x="498" y="107"/>
                  </a:lnTo>
                  <a:lnTo>
                    <a:pt x="503" y="86"/>
                  </a:lnTo>
                  <a:lnTo>
                    <a:pt x="513" y="64"/>
                  </a:lnTo>
                  <a:lnTo>
                    <a:pt x="527" y="43"/>
                  </a:lnTo>
                  <a:lnTo>
                    <a:pt x="545" y="26"/>
                  </a:lnTo>
                  <a:lnTo>
                    <a:pt x="561" y="13"/>
                  </a:lnTo>
                  <a:lnTo>
                    <a:pt x="583" y="5"/>
                  </a:lnTo>
                  <a:lnTo>
                    <a:pt x="609" y="1"/>
                  </a:lnTo>
                  <a:lnTo>
                    <a:pt x="637" y="0"/>
                  </a:lnTo>
                  <a:lnTo>
                    <a:pt x="675" y="0"/>
                  </a:lnTo>
                  <a:lnTo>
                    <a:pt x="705" y="3"/>
                  </a:lnTo>
                  <a:lnTo>
                    <a:pt x="722" y="9"/>
                  </a:lnTo>
                  <a:lnTo>
                    <a:pt x="735" y="17"/>
                  </a:lnTo>
                  <a:lnTo>
                    <a:pt x="749" y="26"/>
                  </a:lnTo>
                  <a:lnTo>
                    <a:pt x="763" y="40"/>
                  </a:lnTo>
                  <a:lnTo>
                    <a:pt x="776" y="58"/>
                  </a:lnTo>
                  <a:lnTo>
                    <a:pt x="786" y="74"/>
                  </a:lnTo>
                  <a:lnTo>
                    <a:pt x="791" y="88"/>
                  </a:lnTo>
                  <a:lnTo>
                    <a:pt x="795" y="112"/>
                  </a:lnTo>
                  <a:lnTo>
                    <a:pt x="795" y="133"/>
                  </a:lnTo>
                  <a:lnTo>
                    <a:pt x="792" y="154"/>
                  </a:lnTo>
                  <a:lnTo>
                    <a:pt x="788" y="170"/>
                  </a:lnTo>
                  <a:lnTo>
                    <a:pt x="783" y="196"/>
                  </a:lnTo>
                  <a:lnTo>
                    <a:pt x="776" y="223"/>
                  </a:lnTo>
                  <a:lnTo>
                    <a:pt x="773" y="240"/>
                  </a:lnTo>
                  <a:lnTo>
                    <a:pt x="778" y="257"/>
                  </a:lnTo>
                  <a:lnTo>
                    <a:pt x="784" y="269"/>
                  </a:lnTo>
                  <a:lnTo>
                    <a:pt x="795" y="285"/>
                  </a:lnTo>
                  <a:lnTo>
                    <a:pt x="811" y="298"/>
                  </a:lnTo>
                  <a:lnTo>
                    <a:pt x="826" y="309"/>
                  </a:lnTo>
                  <a:lnTo>
                    <a:pt x="848" y="318"/>
                  </a:lnTo>
                  <a:lnTo>
                    <a:pt x="870" y="324"/>
                  </a:lnTo>
                  <a:lnTo>
                    <a:pt x="891" y="329"/>
                  </a:lnTo>
                  <a:lnTo>
                    <a:pt x="913" y="332"/>
                  </a:lnTo>
                  <a:lnTo>
                    <a:pt x="936" y="338"/>
                  </a:lnTo>
                  <a:lnTo>
                    <a:pt x="954" y="344"/>
                  </a:lnTo>
                  <a:lnTo>
                    <a:pt x="968" y="351"/>
                  </a:lnTo>
                  <a:lnTo>
                    <a:pt x="979" y="359"/>
                  </a:lnTo>
                  <a:lnTo>
                    <a:pt x="987" y="368"/>
                  </a:lnTo>
                  <a:lnTo>
                    <a:pt x="993" y="379"/>
                  </a:lnTo>
                  <a:lnTo>
                    <a:pt x="998" y="392"/>
                  </a:lnTo>
                  <a:lnTo>
                    <a:pt x="1000" y="404"/>
                  </a:lnTo>
                  <a:lnTo>
                    <a:pt x="1002" y="415"/>
                  </a:lnTo>
                  <a:lnTo>
                    <a:pt x="1002" y="430"/>
                  </a:lnTo>
                  <a:lnTo>
                    <a:pt x="1000" y="447"/>
                  </a:lnTo>
                  <a:lnTo>
                    <a:pt x="1000" y="460"/>
                  </a:lnTo>
                  <a:lnTo>
                    <a:pt x="1003" y="476"/>
                  </a:lnTo>
                  <a:lnTo>
                    <a:pt x="1010" y="490"/>
                  </a:lnTo>
                  <a:lnTo>
                    <a:pt x="1018" y="502"/>
                  </a:lnTo>
                  <a:lnTo>
                    <a:pt x="1028" y="511"/>
                  </a:lnTo>
                  <a:lnTo>
                    <a:pt x="1041" y="521"/>
                  </a:lnTo>
                  <a:lnTo>
                    <a:pt x="1054" y="527"/>
                  </a:lnTo>
                  <a:lnTo>
                    <a:pt x="1074" y="531"/>
                  </a:lnTo>
                  <a:lnTo>
                    <a:pt x="1091" y="533"/>
                  </a:lnTo>
                  <a:lnTo>
                    <a:pt x="1107" y="534"/>
                  </a:lnTo>
                  <a:lnTo>
                    <a:pt x="1125" y="533"/>
                  </a:lnTo>
                  <a:lnTo>
                    <a:pt x="1147" y="531"/>
                  </a:lnTo>
                  <a:lnTo>
                    <a:pt x="1164" y="530"/>
                  </a:lnTo>
                  <a:lnTo>
                    <a:pt x="1181" y="528"/>
                  </a:lnTo>
                  <a:lnTo>
                    <a:pt x="1197" y="527"/>
                  </a:lnTo>
                  <a:lnTo>
                    <a:pt x="1216" y="528"/>
                  </a:lnTo>
                  <a:lnTo>
                    <a:pt x="1226" y="530"/>
                  </a:lnTo>
                  <a:lnTo>
                    <a:pt x="1238" y="533"/>
                  </a:lnTo>
                  <a:lnTo>
                    <a:pt x="1249" y="539"/>
                  </a:lnTo>
                  <a:lnTo>
                    <a:pt x="1261" y="548"/>
                  </a:lnTo>
                  <a:lnTo>
                    <a:pt x="1270" y="558"/>
                  </a:lnTo>
                  <a:lnTo>
                    <a:pt x="1277" y="573"/>
                  </a:lnTo>
                  <a:lnTo>
                    <a:pt x="1280" y="586"/>
                  </a:lnTo>
                  <a:lnTo>
                    <a:pt x="1282" y="602"/>
                  </a:lnTo>
                  <a:lnTo>
                    <a:pt x="1284" y="631"/>
                  </a:lnTo>
                  <a:lnTo>
                    <a:pt x="1283" y="665"/>
                  </a:lnTo>
                  <a:lnTo>
                    <a:pt x="1284" y="701"/>
                  </a:lnTo>
                  <a:lnTo>
                    <a:pt x="1281" y="743"/>
                  </a:lnTo>
                  <a:lnTo>
                    <a:pt x="1278" y="772"/>
                  </a:lnTo>
                  <a:lnTo>
                    <a:pt x="1275" y="795"/>
                  </a:lnTo>
                  <a:lnTo>
                    <a:pt x="1270" y="808"/>
                  </a:lnTo>
                  <a:lnTo>
                    <a:pt x="1262" y="820"/>
                  </a:lnTo>
                  <a:lnTo>
                    <a:pt x="1253" y="828"/>
                  </a:lnTo>
                  <a:lnTo>
                    <a:pt x="1241" y="835"/>
                  </a:lnTo>
                  <a:lnTo>
                    <a:pt x="1227" y="839"/>
                  </a:lnTo>
                  <a:lnTo>
                    <a:pt x="1215" y="842"/>
                  </a:lnTo>
                  <a:lnTo>
                    <a:pt x="1190" y="843"/>
                  </a:lnTo>
                  <a:lnTo>
                    <a:pt x="1168" y="842"/>
                  </a:lnTo>
                  <a:lnTo>
                    <a:pt x="1150" y="839"/>
                  </a:lnTo>
                  <a:lnTo>
                    <a:pt x="1134" y="838"/>
                  </a:lnTo>
                  <a:lnTo>
                    <a:pt x="1116" y="837"/>
                  </a:lnTo>
                  <a:lnTo>
                    <a:pt x="1100" y="837"/>
                  </a:lnTo>
                  <a:lnTo>
                    <a:pt x="1086" y="838"/>
                  </a:lnTo>
                  <a:lnTo>
                    <a:pt x="1071" y="839"/>
                  </a:lnTo>
                  <a:lnTo>
                    <a:pt x="1053" y="844"/>
                  </a:lnTo>
                  <a:lnTo>
                    <a:pt x="1043" y="848"/>
                  </a:lnTo>
                  <a:lnTo>
                    <a:pt x="1034" y="852"/>
                  </a:lnTo>
                  <a:lnTo>
                    <a:pt x="1022" y="860"/>
                  </a:lnTo>
                  <a:lnTo>
                    <a:pt x="1014" y="870"/>
                  </a:lnTo>
                  <a:lnTo>
                    <a:pt x="1008" y="879"/>
                  </a:lnTo>
                  <a:lnTo>
                    <a:pt x="1002" y="890"/>
                  </a:lnTo>
                  <a:lnTo>
                    <a:pt x="999" y="901"/>
                  </a:lnTo>
                  <a:lnTo>
                    <a:pt x="998" y="913"/>
                  </a:lnTo>
                  <a:lnTo>
                    <a:pt x="999" y="926"/>
                  </a:lnTo>
                  <a:lnTo>
                    <a:pt x="999" y="948"/>
                  </a:lnTo>
                  <a:lnTo>
                    <a:pt x="998" y="971"/>
                  </a:lnTo>
                  <a:lnTo>
                    <a:pt x="992" y="988"/>
                  </a:lnTo>
                  <a:lnTo>
                    <a:pt x="986" y="1002"/>
                  </a:lnTo>
                  <a:lnTo>
                    <a:pt x="977" y="1012"/>
                  </a:lnTo>
                  <a:lnTo>
                    <a:pt x="964" y="1020"/>
                  </a:lnTo>
                  <a:lnTo>
                    <a:pt x="951" y="1027"/>
                  </a:lnTo>
                  <a:lnTo>
                    <a:pt x="936" y="1031"/>
                  </a:lnTo>
                  <a:lnTo>
                    <a:pt x="917" y="1035"/>
                  </a:lnTo>
                  <a:lnTo>
                    <a:pt x="901" y="1040"/>
                  </a:lnTo>
                  <a:lnTo>
                    <a:pt x="882" y="1043"/>
                  </a:lnTo>
                  <a:lnTo>
                    <a:pt x="866" y="1046"/>
                  </a:lnTo>
                  <a:lnTo>
                    <a:pt x="848" y="1050"/>
                  </a:lnTo>
                  <a:lnTo>
                    <a:pt x="834" y="1057"/>
                  </a:lnTo>
                  <a:lnTo>
                    <a:pt x="818" y="1064"/>
                  </a:lnTo>
                  <a:lnTo>
                    <a:pt x="803" y="1073"/>
                  </a:lnTo>
                  <a:lnTo>
                    <a:pt x="792" y="1085"/>
                  </a:lnTo>
                  <a:lnTo>
                    <a:pt x="782" y="1099"/>
                  </a:lnTo>
                  <a:lnTo>
                    <a:pt x="774" y="1116"/>
                  </a:lnTo>
                  <a:lnTo>
                    <a:pt x="772" y="1131"/>
                  </a:lnTo>
                  <a:lnTo>
                    <a:pt x="773" y="1148"/>
                  </a:lnTo>
                  <a:lnTo>
                    <a:pt x="776" y="1164"/>
                  </a:lnTo>
                  <a:lnTo>
                    <a:pt x="781" y="1181"/>
                  </a:lnTo>
                  <a:lnTo>
                    <a:pt x="785" y="1200"/>
                  </a:lnTo>
                  <a:lnTo>
                    <a:pt x="788" y="1217"/>
                  </a:lnTo>
                  <a:lnTo>
                    <a:pt x="792" y="1239"/>
                  </a:lnTo>
                  <a:lnTo>
                    <a:pt x="792" y="1261"/>
                  </a:lnTo>
                  <a:lnTo>
                    <a:pt x="787" y="1283"/>
                  </a:lnTo>
                  <a:lnTo>
                    <a:pt x="782" y="1300"/>
                  </a:lnTo>
                  <a:lnTo>
                    <a:pt x="776" y="1317"/>
                  </a:lnTo>
                  <a:lnTo>
                    <a:pt x="768" y="1333"/>
                  </a:lnTo>
                  <a:lnTo>
                    <a:pt x="757" y="1353"/>
                  </a:lnTo>
                  <a:lnTo>
                    <a:pt x="745" y="1366"/>
                  </a:lnTo>
                  <a:lnTo>
                    <a:pt x="735" y="1375"/>
                  </a:lnTo>
                  <a:lnTo>
                    <a:pt x="722" y="1386"/>
                  </a:lnTo>
                  <a:lnTo>
                    <a:pt x="708" y="1396"/>
                  </a:lnTo>
                  <a:lnTo>
                    <a:pt x="695" y="1401"/>
                  </a:lnTo>
                  <a:lnTo>
                    <a:pt x="683" y="1404"/>
                  </a:lnTo>
                  <a:lnTo>
                    <a:pt x="663" y="1406"/>
                  </a:lnTo>
                  <a:lnTo>
                    <a:pt x="640" y="1407"/>
                  </a:lnTo>
                  <a:lnTo>
                    <a:pt x="612" y="1406"/>
                  </a:lnTo>
                  <a:lnTo>
                    <a:pt x="599" y="1406"/>
                  </a:lnTo>
                  <a:lnTo>
                    <a:pt x="582" y="1403"/>
                  </a:lnTo>
                  <a:lnTo>
                    <a:pt x="564" y="1398"/>
                  </a:lnTo>
                  <a:lnTo>
                    <a:pt x="548" y="1389"/>
                  </a:lnTo>
                  <a:lnTo>
                    <a:pt x="538" y="1381"/>
                  </a:lnTo>
                  <a:lnTo>
                    <a:pt x="527" y="1370"/>
                  </a:lnTo>
                  <a:lnTo>
                    <a:pt x="518" y="1360"/>
                  </a:lnTo>
                  <a:lnTo>
                    <a:pt x="509" y="1347"/>
                  </a:lnTo>
                  <a:lnTo>
                    <a:pt x="502" y="1334"/>
                  </a:lnTo>
                  <a:lnTo>
                    <a:pt x="496" y="1318"/>
                  </a:lnTo>
                  <a:lnTo>
                    <a:pt x="493" y="1301"/>
                  </a:lnTo>
                  <a:lnTo>
                    <a:pt x="492" y="1288"/>
                  </a:lnTo>
                  <a:lnTo>
                    <a:pt x="492" y="1270"/>
                  </a:lnTo>
                  <a:lnTo>
                    <a:pt x="493" y="1255"/>
                  </a:lnTo>
                  <a:lnTo>
                    <a:pt x="498" y="1239"/>
                  </a:lnTo>
                  <a:lnTo>
                    <a:pt x="502" y="1220"/>
                  </a:lnTo>
                  <a:lnTo>
                    <a:pt x="507" y="1202"/>
                  </a:lnTo>
                  <a:lnTo>
                    <a:pt x="510" y="1186"/>
                  </a:lnTo>
                  <a:lnTo>
                    <a:pt x="511" y="1171"/>
                  </a:lnTo>
                  <a:lnTo>
                    <a:pt x="510" y="1159"/>
                  </a:lnTo>
                  <a:lnTo>
                    <a:pt x="507" y="1147"/>
                  </a:lnTo>
                  <a:lnTo>
                    <a:pt x="499" y="1132"/>
                  </a:lnTo>
                  <a:lnTo>
                    <a:pt x="491" y="1122"/>
                  </a:lnTo>
                  <a:lnTo>
                    <a:pt x="481" y="1111"/>
                  </a:lnTo>
                  <a:lnTo>
                    <a:pt x="470" y="1103"/>
                  </a:lnTo>
                  <a:lnTo>
                    <a:pt x="459" y="1095"/>
                  </a:lnTo>
                  <a:lnTo>
                    <a:pt x="443" y="1089"/>
                  </a:lnTo>
                  <a:lnTo>
                    <a:pt x="429" y="1085"/>
                  </a:lnTo>
                  <a:lnTo>
                    <a:pt x="411" y="1081"/>
                  </a:lnTo>
                  <a:lnTo>
                    <a:pt x="395" y="1079"/>
                  </a:lnTo>
                  <a:lnTo>
                    <a:pt x="380" y="1075"/>
                  </a:lnTo>
                  <a:lnTo>
                    <a:pt x="362" y="1071"/>
                  </a:lnTo>
                  <a:lnTo>
                    <a:pt x="347" y="1065"/>
                  </a:lnTo>
                  <a:lnTo>
                    <a:pt x="329" y="1060"/>
                  </a:lnTo>
                  <a:lnTo>
                    <a:pt x="315" y="1054"/>
                  </a:lnTo>
                  <a:lnTo>
                    <a:pt x="304" y="1045"/>
                  </a:lnTo>
                  <a:lnTo>
                    <a:pt x="295" y="1033"/>
                  </a:lnTo>
                  <a:lnTo>
                    <a:pt x="289" y="1018"/>
                  </a:lnTo>
                  <a:lnTo>
                    <a:pt x="284" y="998"/>
                  </a:lnTo>
                  <a:lnTo>
                    <a:pt x="283" y="982"/>
                  </a:lnTo>
                  <a:lnTo>
                    <a:pt x="284" y="964"/>
                  </a:lnTo>
                  <a:lnTo>
                    <a:pt x="286" y="950"/>
                  </a:lnTo>
                  <a:lnTo>
                    <a:pt x="284" y="933"/>
                  </a:lnTo>
                  <a:lnTo>
                    <a:pt x="279" y="920"/>
                  </a:lnTo>
                  <a:lnTo>
                    <a:pt x="270" y="906"/>
                  </a:lnTo>
                  <a:lnTo>
                    <a:pt x="261" y="897"/>
                  </a:lnTo>
                  <a:lnTo>
                    <a:pt x="250" y="888"/>
                  </a:lnTo>
                  <a:lnTo>
                    <a:pt x="235" y="882"/>
                  </a:lnTo>
                  <a:lnTo>
                    <a:pt x="218" y="876"/>
                  </a:lnTo>
                  <a:lnTo>
                    <a:pt x="200" y="874"/>
                  </a:lnTo>
                  <a:lnTo>
                    <a:pt x="185" y="872"/>
                  </a:lnTo>
                  <a:lnTo>
                    <a:pt x="168" y="872"/>
                  </a:lnTo>
                  <a:lnTo>
                    <a:pt x="153" y="874"/>
                  </a:lnTo>
                  <a:lnTo>
                    <a:pt x="138" y="875"/>
                  </a:lnTo>
                  <a:lnTo>
                    <a:pt x="123" y="877"/>
                  </a:lnTo>
                  <a:lnTo>
                    <a:pt x="108" y="879"/>
                  </a:lnTo>
                  <a:lnTo>
                    <a:pt x="83" y="879"/>
                  </a:lnTo>
                  <a:lnTo>
                    <a:pt x="67" y="878"/>
                  </a:lnTo>
                  <a:lnTo>
                    <a:pt x="50" y="874"/>
                  </a:lnTo>
                  <a:lnTo>
                    <a:pt x="38" y="868"/>
                  </a:lnTo>
                  <a:lnTo>
                    <a:pt x="25" y="858"/>
                  </a:lnTo>
                  <a:lnTo>
                    <a:pt x="16" y="847"/>
                  </a:lnTo>
                  <a:lnTo>
                    <a:pt x="10" y="835"/>
                  </a:lnTo>
                  <a:lnTo>
                    <a:pt x="3" y="812"/>
                  </a:lnTo>
                  <a:lnTo>
                    <a:pt x="2" y="788"/>
                  </a:lnTo>
                  <a:lnTo>
                    <a:pt x="1" y="764"/>
                  </a:lnTo>
                  <a:lnTo>
                    <a:pt x="0" y="734"/>
                  </a:lnTo>
                  <a:lnTo>
                    <a:pt x="2" y="708"/>
                  </a:lnTo>
                  <a:lnTo>
                    <a:pt x="3" y="680"/>
                  </a:lnTo>
                  <a:lnTo>
                    <a:pt x="4" y="655"/>
                  </a:lnTo>
                  <a:lnTo>
                    <a:pt x="6" y="629"/>
                  </a:lnTo>
                  <a:lnTo>
                    <a:pt x="9" y="609"/>
                  </a:lnTo>
                  <a:lnTo>
                    <a:pt x="12" y="587"/>
                  </a:lnTo>
                  <a:lnTo>
                    <a:pt x="16" y="570"/>
                  </a:lnTo>
                  <a:lnTo>
                    <a:pt x="22" y="559"/>
                  </a:lnTo>
                  <a:lnTo>
                    <a:pt x="31" y="548"/>
                  </a:lnTo>
                  <a:lnTo>
                    <a:pt x="40" y="541"/>
                  </a:lnTo>
                  <a:lnTo>
                    <a:pt x="52" y="533"/>
                  </a:lnTo>
                  <a:lnTo>
                    <a:pt x="63" y="531"/>
                  </a:lnTo>
                  <a:lnTo>
                    <a:pt x="77" y="528"/>
                  </a:lnTo>
                  <a:lnTo>
                    <a:pt x="95" y="527"/>
                  </a:lnTo>
                  <a:lnTo>
                    <a:pt x="111" y="528"/>
                  </a:lnTo>
                  <a:lnTo>
                    <a:pt x="133" y="531"/>
                  </a:lnTo>
                  <a:lnTo>
                    <a:pt x="152" y="532"/>
                  </a:lnTo>
                  <a:lnTo>
                    <a:pt x="168" y="533"/>
                  </a:lnTo>
                  <a:lnTo>
                    <a:pt x="190" y="534"/>
                  </a:lnTo>
                  <a:lnTo>
                    <a:pt x="213" y="531"/>
                  </a:lnTo>
                  <a:lnTo>
                    <a:pt x="232" y="527"/>
                  </a:lnTo>
                  <a:lnTo>
                    <a:pt x="250" y="520"/>
                  </a:lnTo>
                  <a:lnTo>
                    <a:pt x="262" y="513"/>
                  </a:lnTo>
                  <a:lnTo>
                    <a:pt x="274" y="502"/>
                  </a:lnTo>
                  <a:lnTo>
                    <a:pt x="283" y="488"/>
                  </a:lnTo>
                  <a:lnTo>
                    <a:pt x="289" y="474"/>
                  </a:lnTo>
                  <a:lnTo>
                    <a:pt x="291" y="459"/>
                  </a:lnTo>
                  <a:lnTo>
                    <a:pt x="290" y="448"/>
                  </a:lnTo>
                  <a:lnTo>
                    <a:pt x="289" y="427"/>
                  </a:lnTo>
                  <a:lnTo>
                    <a:pt x="290" y="406"/>
                  </a:lnTo>
                  <a:lnTo>
                    <a:pt x="294" y="390"/>
                  </a:lnTo>
                  <a:lnTo>
                    <a:pt x="299" y="375"/>
                  </a:lnTo>
                  <a:lnTo>
                    <a:pt x="306" y="364"/>
                  </a:lnTo>
                  <a:lnTo>
                    <a:pt x="320" y="353"/>
                  </a:lnTo>
                  <a:lnTo>
                    <a:pt x="335" y="345"/>
                  </a:lnTo>
                  <a:lnTo>
                    <a:pt x="354" y="339"/>
                  </a:lnTo>
                  <a:lnTo>
                    <a:pt x="373" y="334"/>
                  </a:lnTo>
                  <a:lnTo>
                    <a:pt x="389" y="330"/>
                  </a:lnTo>
                  <a:lnTo>
                    <a:pt x="409" y="327"/>
                  </a:lnTo>
                  <a:lnTo>
                    <a:pt x="428" y="323"/>
                  </a:lnTo>
                  <a:lnTo>
                    <a:pt x="450" y="317"/>
                  </a:lnTo>
                  <a:lnTo>
                    <a:pt x="471" y="308"/>
                  </a:lnTo>
                  <a:lnTo>
                    <a:pt x="489" y="294"/>
                  </a:lnTo>
                  <a:close/>
                </a:path>
              </a:pathLst>
            </a:custGeom>
            <a:grpFill/>
            <a:ln w="12700">
              <a:solidFill>
                <a:srgbClr val="000000"/>
              </a:solidFill>
              <a:prstDash val="solid"/>
              <a:round/>
              <a:headEnd/>
              <a:tailEnd/>
            </a:ln>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9251" name="Text Box 46"/>
            <p:cNvSpPr txBox="1">
              <a:spLocks noChangeArrowheads="1"/>
            </p:cNvSpPr>
            <p:nvPr/>
          </p:nvSpPr>
          <p:spPr bwMode="auto">
            <a:xfrm>
              <a:off x="1104" y="3504"/>
              <a:ext cx="576" cy="192"/>
            </a:xfrm>
            <a:prstGeom prst="rect">
              <a:avLst/>
            </a:prstGeom>
            <a:noFill/>
            <a:ln w="9525">
              <a:noFill/>
              <a:miter lim="800000"/>
              <a:headEnd/>
              <a:tailEnd/>
            </a:ln>
          </p:spPr>
          <p:txBody>
            <a:bodyPr>
              <a:spAutoFit/>
            </a:bodyPr>
            <a:lstStyle/>
            <a:p>
              <a:pPr>
                <a:spcBef>
                  <a:spcPct val="50000"/>
                </a:spcBef>
              </a:pPr>
              <a:r>
                <a:rPr lang="en-US" sz="1400" dirty="0">
                  <a:solidFill>
                    <a:schemeClr val="bg1"/>
                  </a:solidFill>
                  <a:latin typeface="Arial" panose="020B0604020202020204" pitchFamily="34" charset="0"/>
                  <a:cs typeface="Arial" panose="020B0604020202020204" pitchFamily="34" charset="0"/>
                </a:rPr>
                <a:t>ES202</a:t>
              </a:r>
            </a:p>
          </p:txBody>
        </p:sp>
      </p:grpSp>
      <p:grpSp>
        <p:nvGrpSpPr>
          <p:cNvPr id="12" name="Group 47"/>
          <p:cNvGrpSpPr>
            <a:grpSpLocks/>
          </p:cNvGrpSpPr>
          <p:nvPr/>
        </p:nvGrpSpPr>
        <p:grpSpPr bwMode="auto">
          <a:xfrm>
            <a:off x="3185319" y="5029200"/>
            <a:ext cx="914400" cy="601663"/>
            <a:chOff x="1104" y="3893"/>
            <a:chExt cx="576" cy="379"/>
          </a:xfrm>
          <a:solidFill>
            <a:srgbClr val="FF6C2C"/>
          </a:solidFill>
        </p:grpSpPr>
        <p:sp>
          <p:nvSpPr>
            <p:cNvPr id="952368" name="Freeform 48"/>
            <p:cNvSpPr>
              <a:spLocks/>
            </p:cNvSpPr>
            <p:nvPr/>
          </p:nvSpPr>
          <p:spPr bwMode="auto">
            <a:xfrm>
              <a:off x="1104" y="3893"/>
              <a:ext cx="450" cy="379"/>
            </a:xfrm>
            <a:custGeom>
              <a:avLst/>
              <a:gdLst/>
              <a:ahLst/>
              <a:cxnLst>
                <a:cxn ang="0">
                  <a:pos x="0" y="940"/>
                </a:cxn>
                <a:cxn ang="0">
                  <a:pos x="1157" y="0"/>
                </a:cxn>
                <a:cxn ang="0">
                  <a:pos x="1049" y="18"/>
                </a:cxn>
                <a:cxn ang="0">
                  <a:pos x="1052" y="49"/>
                </a:cxn>
                <a:cxn ang="0">
                  <a:pos x="1064" y="91"/>
                </a:cxn>
                <a:cxn ang="0">
                  <a:pos x="1067" y="125"/>
                </a:cxn>
                <a:cxn ang="0">
                  <a:pos x="1060" y="160"/>
                </a:cxn>
                <a:cxn ang="0">
                  <a:pos x="1036" y="190"/>
                </a:cxn>
                <a:cxn ang="0">
                  <a:pos x="1006" y="212"/>
                </a:cxn>
                <a:cxn ang="0">
                  <a:pos x="970" y="223"/>
                </a:cxn>
                <a:cxn ang="0">
                  <a:pos x="918" y="222"/>
                </a:cxn>
                <a:cxn ang="0">
                  <a:pos x="884" y="215"/>
                </a:cxn>
                <a:cxn ang="0">
                  <a:pos x="850" y="191"/>
                </a:cxn>
                <a:cxn ang="0">
                  <a:pos x="827" y="162"/>
                </a:cxn>
                <a:cxn ang="0">
                  <a:pos x="817" y="131"/>
                </a:cxn>
                <a:cxn ang="0">
                  <a:pos x="819" y="97"/>
                </a:cxn>
                <a:cxn ang="0">
                  <a:pos x="827" y="66"/>
                </a:cxn>
                <a:cxn ang="0">
                  <a:pos x="835" y="34"/>
                </a:cxn>
                <a:cxn ang="0">
                  <a:pos x="831" y="4"/>
                </a:cxn>
                <a:cxn ang="0">
                  <a:pos x="639" y="37"/>
                </a:cxn>
                <a:cxn ang="0">
                  <a:pos x="636" y="79"/>
                </a:cxn>
                <a:cxn ang="0">
                  <a:pos x="634" y="114"/>
                </a:cxn>
                <a:cxn ang="0">
                  <a:pos x="625" y="144"/>
                </a:cxn>
                <a:cxn ang="0">
                  <a:pos x="608" y="164"/>
                </a:cxn>
                <a:cxn ang="0">
                  <a:pos x="584" y="175"/>
                </a:cxn>
                <a:cxn ang="0">
                  <a:pos x="557" y="178"/>
                </a:cxn>
                <a:cxn ang="0">
                  <a:pos x="524" y="176"/>
                </a:cxn>
                <a:cxn ang="0">
                  <a:pos x="494" y="174"/>
                </a:cxn>
                <a:cxn ang="0">
                  <a:pos x="456" y="172"/>
                </a:cxn>
                <a:cxn ang="0">
                  <a:pos x="422" y="176"/>
                </a:cxn>
                <a:cxn ang="0">
                  <a:pos x="391" y="188"/>
                </a:cxn>
                <a:cxn ang="0">
                  <a:pos x="368" y="209"/>
                </a:cxn>
                <a:cxn ang="0">
                  <a:pos x="355" y="235"/>
                </a:cxn>
                <a:cxn ang="0">
                  <a:pos x="355" y="265"/>
                </a:cxn>
                <a:cxn ang="0">
                  <a:pos x="355" y="298"/>
                </a:cxn>
                <a:cxn ang="0">
                  <a:pos x="348" y="325"/>
                </a:cxn>
                <a:cxn ang="0">
                  <a:pos x="334" y="347"/>
                </a:cxn>
                <a:cxn ang="0">
                  <a:pos x="305" y="362"/>
                </a:cxn>
                <a:cxn ang="0">
                  <a:pos x="274" y="371"/>
                </a:cxn>
                <a:cxn ang="0">
                  <a:pos x="237" y="379"/>
                </a:cxn>
                <a:cxn ang="0">
                  <a:pos x="204" y="387"/>
                </a:cxn>
                <a:cxn ang="0">
                  <a:pos x="176" y="398"/>
                </a:cxn>
                <a:cxn ang="0">
                  <a:pos x="155" y="414"/>
                </a:cxn>
                <a:cxn ang="0">
                  <a:pos x="137" y="439"/>
                </a:cxn>
                <a:cxn ang="0">
                  <a:pos x="128" y="470"/>
                </a:cxn>
                <a:cxn ang="0">
                  <a:pos x="132" y="502"/>
                </a:cxn>
                <a:cxn ang="0">
                  <a:pos x="142" y="542"/>
                </a:cxn>
                <a:cxn ang="0">
                  <a:pos x="148" y="576"/>
                </a:cxn>
                <a:cxn ang="0">
                  <a:pos x="146" y="609"/>
                </a:cxn>
                <a:cxn ang="0">
                  <a:pos x="137" y="639"/>
                </a:cxn>
                <a:cxn ang="0">
                  <a:pos x="123" y="669"/>
                </a:cxn>
                <a:cxn ang="0">
                  <a:pos x="100" y="702"/>
                </a:cxn>
                <a:cxn ang="0">
                  <a:pos x="77" y="723"/>
                </a:cxn>
                <a:cxn ang="0">
                  <a:pos x="53" y="736"/>
                </a:cxn>
                <a:cxn ang="0">
                  <a:pos x="17" y="743"/>
                </a:cxn>
              </a:cxnLst>
              <a:rect l="0" t="0" r="r" b="b"/>
              <a:pathLst>
                <a:path w="1158" h="940">
                  <a:moveTo>
                    <a:pt x="0" y="743"/>
                  </a:moveTo>
                  <a:lnTo>
                    <a:pt x="0" y="940"/>
                  </a:lnTo>
                  <a:lnTo>
                    <a:pt x="1158" y="940"/>
                  </a:lnTo>
                  <a:lnTo>
                    <a:pt x="1157" y="0"/>
                  </a:lnTo>
                  <a:lnTo>
                    <a:pt x="1054" y="0"/>
                  </a:lnTo>
                  <a:lnTo>
                    <a:pt x="1049" y="18"/>
                  </a:lnTo>
                  <a:lnTo>
                    <a:pt x="1049" y="31"/>
                  </a:lnTo>
                  <a:lnTo>
                    <a:pt x="1052" y="49"/>
                  </a:lnTo>
                  <a:lnTo>
                    <a:pt x="1058" y="68"/>
                  </a:lnTo>
                  <a:lnTo>
                    <a:pt x="1064" y="91"/>
                  </a:lnTo>
                  <a:lnTo>
                    <a:pt x="1067" y="109"/>
                  </a:lnTo>
                  <a:lnTo>
                    <a:pt x="1067" y="125"/>
                  </a:lnTo>
                  <a:lnTo>
                    <a:pt x="1065" y="143"/>
                  </a:lnTo>
                  <a:lnTo>
                    <a:pt x="1060" y="160"/>
                  </a:lnTo>
                  <a:lnTo>
                    <a:pt x="1049" y="176"/>
                  </a:lnTo>
                  <a:lnTo>
                    <a:pt x="1036" y="190"/>
                  </a:lnTo>
                  <a:lnTo>
                    <a:pt x="1022" y="203"/>
                  </a:lnTo>
                  <a:lnTo>
                    <a:pt x="1006" y="212"/>
                  </a:lnTo>
                  <a:lnTo>
                    <a:pt x="987" y="219"/>
                  </a:lnTo>
                  <a:lnTo>
                    <a:pt x="970" y="223"/>
                  </a:lnTo>
                  <a:lnTo>
                    <a:pt x="946" y="224"/>
                  </a:lnTo>
                  <a:lnTo>
                    <a:pt x="918" y="222"/>
                  </a:lnTo>
                  <a:lnTo>
                    <a:pt x="900" y="219"/>
                  </a:lnTo>
                  <a:lnTo>
                    <a:pt x="884" y="215"/>
                  </a:lnTo>
                  <a:lnTo>
                    <a:pt x="869" y="206"/>
                  </a:lnTo>
                  <a:lnTo>
                    <a:pt x="850" y="191"/>
                  </a:lnTo>
                  <a:lnTo>
                    <a:pt x="838" y="177"/>
                  </a:lnTo>
                  <a:lnTo>
                    <a:pt x="827" y="162"/>
                  </a:lnTo>
                  <a:lnTo>
                    <a:pt x="821" y="146"/>
                  </a:lnTo>
                  <a:lnTo>
                    <a:pt x="817" y="131"/>
                  </a:lnTo>
                  <a:lnTo>
                    <a:pt x="817" y="114"/>
                  </a:lnTo>
                  <a:lnTo>
                    <a:pt x="819" y="97"/>
                  </a:lnTo>
                  <a:lnTo>
                    <a:pt x="823" y="81"/>
                  </a:lnTo>
                  <a:lnTo>
                    <a:pt x="827" y="66"/>
                  </a:lnTo>
                  <a:lnTo>
                    <a:pt x="832" y="50"/>
                  </a:lnTo>
                  <a:lnTo>
                    <a:pt x="835" y="34"/>
                  </a:lnTo>
                  <a:lnTo>
                    <a:pt x="835" y="20"/>
                  </a:lnTo>
                  <a:lnTo>
                    <a:pt x="831" y="4"/>
                  </a:lnTo>
                  <a:lnTo>
                    <a:pt x="637" y="4"/>
                  </a:lnTo>
                  <a:lnTo>
                    <a:pt x="639" y="37"/>
                  </a:lnTo>
                  <a:lnTo>
                    <a:pt x="637" y="60"/>
                  </a:lnTo>
                  <a:lnTo>
                    <a:pt x="636" y="79"/>
                  </a:lnTo>
                  <a:lnTo>
                    <a:pt x="636" y="96"/>
                  </a:lnTo>
                  <a:lnTo>
                    <a:pt x="634" y="114"/>
                  </a:lnTo>
                  <a:lnTo>
                    <a:pt x="630" y="132"/>
                  </a:lnTo>
                  <a:lnTo>
                    <a:pt x="625" y="144"/>
                  </a:lnTo>
                  <a:lnTo>
                    <a:pt x="618" y="155"/>
                  </a:lnTo>
                  <a:lnTo>
                    <a:pt x="608" y="164"/>
                  </a:lnTo>
                  <a:lnTo>
                    <a:pt x="597" y="171"/>
                  </a:lnTo>
                  <a:lnTo>
                    <a:pt x="584" y="175"/>
                  </a:lnTo>
                  <a:lnTo>
                    <a:pt x="570" y="177"/>
                  </a:lnTo>
                  <a:lnTo>
                    <a:pt x="557" y="178"/>
                  </a:lnTo>
                  <a:lnTo>
                    <a:pt x="540" y="178"/>
                  </a:lnTo>
                  <a:lnTo>
                    <a:pt x="524" y="176"/>
                  </a:lnTo>
                  <a:lnTo>
                    <a:pt x="511" y="175"/>
                  </a:lnTo>
                  <a:lnTo>
                    <a:pt x="494" y="174"/>
                  </a:lnTo>
                  <a:lnTo>
                    <a:pt x="476" y="172"/>
                  </a:lnTo>
                  <a:lnTo>
                    <a:pt x="456" y="172"/>
                  </a:lnTo>
                  <a:lnTo>
                    <a:pt x="439" y="174"/>
                  </a:lnTo>
                  <a:lnTo>
                    <a:pt x="422" y="176"/>
                  </a:lnTo>
                  <a:lnTo>
                    <a:pt x="404" y="181"/>
                  </a:lnTo>
                  <a:lnTo>
                    <a:pt x="391" y="188"/>
                  </a:lnTo>
                  <a:lnTo>
                    <a:pt x="377" y="197"/>
                  </a:lnTo>
                  <a:lnTo>
                    <a:pt x="368" y="209"/>
                  </a:lnTo>
                  <a:lnTo>
                    <a:pt x="359" y="222"/>
                  </a:lnTo>
                  <a:lnTo>
                    <a:pt x="355" y="235"/>
                  </a:lnTo>
                  <a:lnTo>
                    <a:pt x="353" y="250"/>
                  </a:lnTo>
                  <a:lnTo>
                    <a:pt x="355" y="265"/>
                  </a:lnTo>
                  <a:lnTo>
                    <a:pt x="356" y="281"/>
                  </a:lnTo>
                  <a:lnTo>
                    <a:pt x="355" y="298"/>
                  </a:lnTo>
                  <a:lnTo>
                    <a:pt x="352" y="311"/>
                  </a:lnTo>
                  <a:lnTo>
                    <a:pt x="348" y="325"/>
                  </a:lnTo>
                  <a:lnTo>
                    <a:pt x="342" y="338"/>
                  </a:lnTo>
                  <a:lnTo>
                    <a:pt x="334" y="347"/>
                  </a:lnTo>
                  <a:lnTo>
                    <a:pt x="321" y="356"/>
                  </a:lnTo>
                  <a:lnTo>
                    <a:pt x="305" y="362"/>
                  </a:lnTo>
                  <a:lnTo>
                    <a:pt x="289" y="367"/>
                  </a:lnTo>
                  <a:lnTo>
                    <a:pt x="274" y="371"/>
                  </a:lnTo>
                  <a:lnTo>
                    <a:pt x="258" y="375"/>
                  </a:lnTo>
                  <a:lnTo>
                    <a:pt x="237" y="379"/>
                  </a:lnTo>
                  <a:lnTo>
                    <a:pt x="221" y="382"/>
                  </a:lnTo>
                  <a:lnTo>
                    <a:pt x="204" y="387"/>
                  </a:lnTo>
                  <a:lnTo>
                    <a:pt x="190" y="392"/>
                  </a:lnTo>
                  <a:lnTo>
                    <a:pt x="176" y="398"/>
                  </a:lnTo>
                  <a:lnTo>
                    <a:pt x="165" y="406"/>
                  </a:lnTo>
                  <a:lnTo>
                    <a:pt x="155" y="414"/>
                  </a:lnTo>
                  <a:lnTo>
                    <a:pt x="144" y="427"/>
                  </a:lnTo>
                  <a:lnTo>
                    <a:pt x="137" y="439"/>
                  </a:lnTo>
                  <a:lnTo>
                    <a:pt x="131" y="453"/>
                  </a:lnTo>
                  <a:lnTo>
                    <a:pt x="128" y="470"/>
                  </a:lnTo>
                  <a:lnTo>
                    <a:pt x="130" y="486"/>
                  </a:lnTo>
                  <a:lnTo>
                    <a:pt x="132" y="502"/>
                  </a:lnTo>
                  <a:lnTo>
                    <a:pt x="137" y="521"/>
                  </a:lnTo>
                  <a:lnTo>
                    <a:pt x="142" y="542"/>
                  </a:lnTo>
                  <a:lnTo>
                    <a:pt x="146" y="561"/>
                  </a:lnTo>
                  <a:lnTo>
                    <a:pt x="148" y="576"/>
                  </a:lnTo>
                  <a:lnTo>
                    <a:pt x="148" y="590"/>
                  </a:lnTo>
                  <a:lnTo>
                    <a:pt x="146" y="609"/>
                  </a:lnTo>
                  <a:lnTo>
                    <a:pt x="141" y="625"/>
                  </a:lnTo>
                  <a:lnTo>
                    <a:pt x="137" y="639"/>
                  </a:lnTo>
                  <a:lnTo>
                    <a:pt x="131" y="652"/>
                  </a:lnTo>
                  <a:lnTo>
                    <a:pt x="123" y="669"/>
                  </a:lnTo>
                  <a:lnTo>
                    <a:pt x="112" y="688"/>
                  </a:lnTo>
                  <a:lnTo>
                    <a:pt x="100" y="702"/>
                  </a:lnTo>
                  <a:lnTo>
                    <a:pt x="88" y="713"/>
                  </a:lnTo>
                  <a:lnTo>
                    <a:pt x="77" y="723"/>
                  </a:lnTo>
                  <a:lnTo>
                    <a:pt x="65" y="731"/>
                  </a:lnTo>
                  <a:lnTo>
                    <a:pt x="53" y="736"/>
                  </a:lnTo>
                  <a:lnTo>
                    <a:pt x="36" y="740"/>
                  </a:lnTo>
                  <a:lnTo>
                    <a:pt x="17" y="743"/>
                  </a:lnTo>
                  <a:lnTo>
                    <a:pt x="0" y="743"/>
                  </a:lnTo>
                  <a:close/>
                </a:path>
              </a:pathLst>
            </a:custGeom>
            <a:grpFill/>
            <a:ln w="12700">
              <a:solidFill>
                <a:srgbClr val="000000"/>
              </a:solidFill>
              <a:prstDash val="solid"/>
              <a:round/>
              <a:headEnd/>
              <a:tailEnd/>
            </a:ln>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9249" name="Text Box 49"/>
            <p:cNvSpPr txBox="1">
              <a:spLocks noChangeArrowheads="1"/>
            </p:cNvSpPr>
            <p:nvPr/>
          </p:nvSpPr>
          <p:spPr bwMode="auto">
            <a:xfrm>
              <a:off x="1104" y="4032"/>
              <a:ext cx="576" cy="192"/>
            </a:xfrm>
            <a:prstGeom prst="rect">
              <a:avLst/>
            </a:prstGeom>
            <a:noFill/>
            <a:ln w="9525">
              <a:noFill/>
              <a:miter lim="800000"/>
              <a:headEnd/>
              <a:tailEnd/>
            </a:ln>
          </p:spPr>
          <p:txBody>
            <a:bodyPr>
              <a:spAutoFit/>
            </a:bodyPr>
            <a:lstStyle/>
            <a:p>
              <a:pPr>
                <a:spcBef>
                  <a:spcPct val="50000"/>
                </a:spcBef>
              </a:pPr>
              <a:r>
                <a:rPr lang="en-US" sz="1400" dirty="0" err="1">
                  <a:solidFill>
                    <a:schemeClr val="bg1"/>
                  </a:solidFill>
                  <a:latin typeface="Arial" panose="020B0604020202020204" pitchFamily="34" charset="0"/>
                  <a:cs typeface="Arial" panose="020B0604020202020204" pitchFamily="34" charset="0"/>
                </a:rPr>
                <a:t>HSxxx</a:t>
              </a:r>
              <a:endParaRPr lang="en-US" sz="1400" dirty="0">
                <a:solidFill>
                  <a:schemeClr val="bg1"/>
                </a:solidFill>
                <a:latin typeface="Arial" pitchFamily="34" charset="0"/>
                <a:cs typeface="Arial" panose="020B0604020202020204" pitchFamily="34" charset="0"/>
              </a:endParaRPr>
            </a:p>
          </p:txBody>
        </p:sp>
      </p:grpSp>
      <p:grpSp>
        <p:nvGrpSpPr>
          <p:cNvPr id="13" name="Group 50"/>
          <p:cNvGrpSpPr>
            <a:grpSpLocks/>
          </p:cNvGrpSpPr>
          <p:nvPr/>
        </p:nvGrpSpPr>
        <p:grpSpPr bwMode="auto">
          <a:xfrm>
            <a:off x="2042319" y="3810000"/>
            <a:ext cx="914400" cy="717550"/>
            <a:chOff x="1056" y="2832"/>
            <a:chExt cx="576" cy="452"/>
          </a:xfrm>
          <a:solidFill>
            <a:schemeClr val="tx1">
              <a:lumMod val="50000"/>
              <a:lumOff val="50000"/>
            </a:schemeClr>
          </a:solidFill>
        </p:grpSpPr>
        <p:sp>
          <p:nvSpPr>
            <p:cNvPr id="952371" name="Freeform 51"/>
            <p:cNvSpPr>
              <a:spLocks/>
            </p:cNvSpPr>
            <p:nvPr/>
          </p:nvSpPr>
          <p:spPr bwMode="auto">
            <a:xfrm>
              <a:off x="1104" y="2832"/>
              <a:ext cx="448" cy="452"/>
            </a:xfrm>
            <a:custGeom>
              <a:avLst/>
              <a:gdLst/>
              <a:ahLst/>
              <a:cxnLst>
                <a:cxn ang="0">
                  <a:pos x="1153" y="1122"/>
                </a:cxn>
                <a:cxn ang="0">
                  <a:pos x="0" y="226"/>
                </a:cxn>
                <a:cxn ang="0">
                  <a:pos x="104" y="218"/>
                </a:cxn>
                <a:cxn ang="0">
                  <a:pos x="107" y="198"/>
                </a:cxn>
                <a:cxn ang="0">
                  <a:pos x="102" y="173"/>
                </a:cxn>
                <a:cxn ang="0">
                  <a:pos x="94" y="143"/>
                </a:cxn>
                <a:cxn ang="0">
                  <a:pos x="89" y="114"/>
                </a:cxn>
                <a:cxn ang="0">
                  <a:pos x="90" y="87"/>
                </a:cxn>
                <a:cxn ang="0">
                  <a:pos x="99" y="60"/>
                </a:cxn>
                <a:cxn ang="0">
                  <a:pos x="118" y="38"/>
                </a:cxn>
                <a:cxn ang="0">
                  <a:pos x="139" y="20"/>
                </a:cxn>
                <a:cxn ang="0">
                  <a:pos x="165" y="7"/>
                </a:cxn>
                <a:cxn ang="0">
                  <a:pos x="198" y="1"/>
                </a:cxn>
                <a:cxn ang="0">
                  <a:pos x="227" y="0"/>
                </a:cxn>
                <a:cxn ang="0">
                  <a:pos x="252" y="3"/>
                </a:cxn>
                <a:cxn ang="0">
                  <a:pos x="278" y="11"/>
                </a:cxn>
                <a:cxn ang="0">
                  <a:pos x="299" y="25"/>
                </a:cxn>
                <a:cxn ang="0">
                  <a:pos x="319" y="46"/>
                </a:cxn>
                <a:cxn ang="0">
                  <a:pos x="335" y="69"/>
                </a:cxn>
                <a:cxn ang="0">
                  <a:pos x="344" y="101"/>
                </a:cxn>
                <a:cxn ang="0">
                  <a:pos x="340" y="133"/>
                </a:cxn>
                <a:cxn ang="0">
                  <a:pos x="332" y="165"/>
                </a:cxn>
                <a:cxn ang="0">
                  <a:pos x="324" y="197"/>
                </a:cxn>
                <a:cxn ang="0">
                  <a:pos x="326" y="212"/>
                </a:cxn>
                <a:cxn ang="0">
                  <a:pos x="520" y="220"/>
                </a:cxn>
                <a:cxn ang="0">
                  <a:pos x="515" y="279"/>
                </a:cxn>
                <a:cxn ang="0">
                  <a:pos x="517" y="314"/>
                </a:cxn>
                <a:cxn ang="0">
                  <a:pos x="522" y="350"/>
                </a:cxn>
                <a:cxn ang="0">
                  <a:pos x="535" y="372"/>
                </a:cxn>
                <a:cxn ang="0">
                  <a:pos x="556" y="388"/>
                </a:cxn>
                <a:cxn ang="0">
                  <a:pos x="582" y="395"/>
                </a:cxn>
                <a:cxn ang="0">
                  <a:pos x="612" y="396"/>
                </a:cxn>
                <a:cxn ang="0">
                  <a:pos x="641" y="393"/>
                </a:cxn>
                <a:cxn ang="0">
                  <a:pos x="677" y="389"/>
                </a:cxn>
                <a:cxn ang="0">
                  <a:pos x="714" y="391"/>
                </a:cxn>
                <a:cxn ang="0">
                  <a:pos x="748" y="400"/>
                </a:cxn>
                <a:cxn ang="0">
                  <a:pos x="776" y="416"/>
                </a:cxn>
                <a:cxn ang="0">
                  <a:pos x="793" y="440"/>
                </a:cxn>
                <a:cxn ang="0">
                  <a:pos x="800" y="468"/>
                </a:cxn>
                <a:cxn ang="0">
                  <a:pos x="797" y="500"/>
                </a:cxn>
                <a:cxn ang="0">
                  <a:pos x="800" y="530"/>
                </a:cxn>
                <a:cxn ang="0">
                  <a:pos x="811" y="556"/>
                </a:cxn>
                <a:cxn ang="0">
                  <a:pos x="831" y="574"/>
                </a:cxn>
                <a:cxn ang="0">
                  <a:pos x="864" y="585"/>
                </a:cxn>
                <a:cxn ang="0">
                  <a:pos x="895" y="593"/>
                </a:cxn>
                <a:cxn ang="0">
                  <a:pos x="932" y="600"/>
                </a:cxn>
                <a:cxn ang="0">
                  <a:pos x="963" y="610"/>
                </a:cxn>
                <a:cxn ang="0">
                  <a:pos x="988" y="624"/>
                </a:cxn>
                <a:cxn ang="0">
                  <a:pos x="1009" y="645"/>
                </a:cxn>
                <a:cxn ang="0">
                  <a:pos x="1022" y="670"/>
                </a:cxn>
                <a:cxn ang="0">
                  <a:pos x="1023" y="705"/>
                </a:cxn>
                <a:cxn ang="0">
                  <a:pos x="1016" y="739"/>
                </a:cxn>
                <a:cxn ang="0">
                  <a:pos x="1006" y="779"/>
                </a:cxn>
                <a:cxn ang="0">
                  <a:pos x="1004" y="808"/>
                </a:cxn>
                <a:cxn ang="0">
                  <a:pos x="1011" y="843"/>
                </a:cxn>
                <a:cxn ang="0">
                  <a:pos x="1024" y="867"/>
                </a:cxn>
                <a:cxn ang="0">
                  <a:pos x="1045" y="893"/>
                </a:cxn>
                <a:cxn ang="0">
                  <a:pos x="1073" y="913"/>
                </a:cxn>
                <a:cxn ang="0">
                  <a:pos x="1102" y="922"/>
                </a:cxn>
                <a:cxn ang="0">
                  <a:pos x="1135" y="925"/>
                </a:cxn>
              </a:cxnLst>
              <a:rect l="0" t="0" r="r" b="b"/>
              <a:pathLst>
                <a:path w="1153" h="1122">
                  <a:moveTo>
                    <a:pt x="1153" y="924"/>
                  </a:moveTo>
                  <a:lnTo>
                    <a:pt x="1153" y="1122"/>
                  </a:lnTo>
                  <a:lnTo>
                    <a:pt x="1" y="1122"/>
                  </a:lnTo>
                  <a:lnTo>
                    <a:pt x="0" y="226"/>
                  </a:lnTo>
                  <a:lnTo>
                    <a:pt x="100" y="226"/>
                  </a:lnTo>
                  <a:lnTo>
                    <a:pt x="104" y="218"/>
                  </a:lnTo>
                  <a:lnTo>
                    <a:pt x="107" y="207"/>
                  </a:lnTo>
                  <a:lnTo>
                    <a:pt x="107" y="198"/>
                  </a:lnTo>
                  <a:lnTo>
                    <a:pt x="106" y="187"/>
                  </a:lnTo>
                  <a:lnTo>
                    <a:pt x="102" y="173"/>
                  </a:lnTo>
                  <a:lnTo>
                    <a:pt x="98" y="155"/>
                  </a:lnTo>
                  <a:lnTo>
                    <a:pt x="94" y="143"/>
                  </a:lnTo>
                  <a:lnTo>
                    <a:pt x="90" y="128"/>
                  </a:lnTo>
                  <a:lnTo>
                    <a:pt x="89" y="114"/>
                  </a:lnTo>
                  <a:lnTo>
                    <a:pt x="89" y="100"/>
                  </a:lnTo>
                  <a:lnTo>
                    <a:pt x="90" y="87"/>
                  </a:lnTo>
                  <a:lnTo>
                    <a:pt x="94" y="73"/>
                  </a:lnTo>
                  <a:lnTo>
                    <a:pt x="99" y="60"/>
                  </a:lnTo>
                  <a:lnTo>
                    <a:pt x="107" y="50"/>
                  </a:lnTo>
                  <a:lnTo>
                    <a:pt x="118" y="38"/>
                  </a:lnTo>
                  <a:lnTo>
                    <a:pt x="128" y="29"/>
                  </a:lnTo>
                  <a:lnTo>
                    <a:pt x="139" y="20"/>
                  </a:lnTo>
                  <a:lnTo>
                    <a:pt x="151" y="13"/>
                  </a:lnTo>
                  <a:lnTo>
                    <a:pt x="165" y="7"/>
                  </a:lnTo>
                  <a:lnTo>
                    <a:pt x="181" y="3"/>
                  </a:lnTo>
                  <a:lnTo>
                    <a:pt x="198" y="1"/>
                  </a:lnTo>
                  <a:lnTo>
                    <a:pt x="212" y="0"/>
                  </a:lnTo>
                  <a:lnTo>
                    <a:pt x="227" y="0"/>
                  </a:lnTo>
                  <a:lnTo>
                    <a:pt x="241" y="1"/>
                  </a:lnTo>
                  <a:lnTo>
                    <a:pt x="252" y="3"/>
                  </a:lnTo>
                  <a:lnTo>
                    <a:pt x="265" y="7"/>
                  </a:lnTo>
                  <a:lnTo>
                    <a:pt x="278" y="11"/>
                  </a:lnTo>
                  <a:lnTo>
                    <a:pt x="288" y="17"/>
                  </a:lnTo>
                  <a:lnTo>
                    <a:pt x="299" y="25"/>
                  </a:lnTo>
                  <a:lnTo>
                    <a:pt x="309" y="35"/>
                  </a:lnTo>
                  <a:lnTo>
                    <a:pt x="319" y="46"/>
                  </a:lnTo>
                  <a:lnTo>
                    <a:pt x="328" y="57"/>
                  </a:lnTo>
                  <a:lnTo>
                    <a:pt x="335" y="69"/>
                  </a:lnTo>
                  <a:lnTo>
                    <a:pt x="340" y="84"/>
                  </a:lnTo>
                  <a:lnTo>
                    <a:pt x="344" y="101"/>
                  </a:lnTo>
                  <a:lnTo>
                    <a:pt x="344" y="117"/>
                  </a:lnTo>
                  <a:lnTo>
                    <a:pt x="340" y="133"/>
                  </a:lnTo>
                  <a:lnTo>
                    <a:pt x="336" y="149"/>
                  </a:lnTo>
                  <a:lnTo>
                    <a:pt x="332" y="165"/>
                  </a:lnTo>
                  <a:lnTo>
                    <a:pt x="327" y="183"/>
                  </a:lnTo>
                  <a:lnTo>
                    <a:pt x="324" y="197"/>
                  </a:lnTo>
                  <a:lnTo>
                    <a:pt x="324" y="205"/>
                  </a:lnTo>
                  <a:lnTo>
                    <a:pt x="326" y="212"/>
                  </a:lnTo>
                  <a:lnTo>
                    <a:pt x="329" y="220"/>
                  </a:lnTo>
                  <a:lnTo>
                    <a:pt x="520" y="220"/>
                  </a:lnTo>
                  <a:lnTo>
                    <a:pt x="516" y="257"/>
                  </a:lnTo>
                  <a:lnTo>
                    <a:pt x="515" y="279"/>
                  </a:lnTo>
                  <a:lnTo>
                    <a:pt x="516" y="297"/>
                  </a:lnTo>
                  <a:lnTo>
                    <a:pt x="517" y="314"/>
                  </a:lnTo>
                  <a:lnTo>
                    <a:pt x="519" y="332"/>
                  </a:lnTo>
                  <a:lnTo>
                    <a:pt x="522" y="350"/>
                  </a:lnTo>
                  <a:lnTo>
                    <a:pt x="528" y="362"/>
                  </a:lnTo>
                  <a:lnTo>
                    <a:pt x="535" y="372"/>
                  </a:lnTo>
                  <a:lnTo>
                    <a:pt x="544" y="381"/>
                  </a:lnTo>
                  <a:lnTo>
                    <a:pt x="556" y="388"/>
                  </a:lnTo>
                  <a:lnTo>
                    <a:pt x="569" y="393"/>
                  </a:lnTo>
                  <a:lnTo>
                    <a:pt x="582" y="395"/>
                  </a:lnTo>
                  <a:lnTo>
                    <a:pt x="596" y="396"/>
                  </a:lnTo>
                  <a:lnTo>
                    <a:pt x="612" y="396"/>
                  </a:lnTo>
                  <a:lnTo>
                    <a:pt x="629" y="394"/>
                  </a:lnTo>
                  <a:lnTo>
                    <a:pt x="641" y="393"/>
                  </a:lnTo>
                  <a:lnTo>
                    <a:pt x="659" y="391"/>
                  </a:lnTo>
                  <a:lnTo>
                    <a:pt x="677" y="389"/>
                  </a:lnTo>
                  <a:lnTo>
                    <a:pt x="697" y="389"/>
                  </a:lnTo>
                  <a:lnTo>
                    <a:pt x="714" y="391"/>
                  </a:lnTo>
                  <a:lnTo>
                    <a:pt x="731" y="394"/>
                  </a:lnTo>
                  <a:lnTo>
                    <a:pt x="748" y="400"/>
                  </a:lnTo>
                  <a:lnTo>
                    <a:pt x="762" y="406"/>
                  </a:lnTo>
                  <a:lnTo>
                    <a:pt x="776" y="416"/>
                  </a:lnTo>
                  <a:lnTo>
                    <a:pt x="785" y="427"/>
                  </a:lnTo>
                  <a:lnTo>
                    <a:pt x="793" y="440"/>
                  </a:lnTo>
                  <a:lnTo>
                    <a:pt x="798" y="454"/>
                  </a:lnTo>
                  <a:lnTo>
                    <a:pt x="800" y="468"/>
                  </a:lnTo>
                  <a:lnTo>
                    <a:pt x="798" y="484"/>
                  </a:lnTo>
                  <a:lnTo>
                    <a:pt x="797" y="500"/>
                  </a:lnTo>
                  <a:lnTo>
                    <a:pt x="798" y="516"/>
                  </a:lnTo>
                  <a:lnTo>
                    <a:pt x="800" y="530"/>
                  </a:lnTo>
                  <a:lnTo>
                    <a:pt x="805" y="543"/>
                  </a:lnTo>
                  <a:lnTo>
                    <a:pt x="811" y="556"/>
                  </a:lnTo>
                  <a:lnTo>
                    <a:pt x="819" y="565"/>
                  </a:lnTo>
                  <a:lnTo>
                    <a:pt x="831" y="574"/>
                  </a:lnTo>
                  <a:lnTo>
                    <a:pt x="847" y="580"/>
                  </a:lnTo>
                  <a:lnTo>
                    <a:pt x="864" y="585"/>
                  </a:lnTo>
                  <a:lnTo>
                    <a:pt x="878" y="589"/>
                  </a:lnTo>
                  <a:lnTo>
                    <a:pt x="895" y="593"/>
                  </a:lnTo>
                  <a:lnTo>
                    <a:pt x="915" y="597"/>
                  </a:lnTo>
                  <a:lnTo>
                    <a:pt x="932" y="600"/>
                  </a:lnTo>
                  <a:lnTo>
                    <a:pt x="949" y="605"/>
                  </a:lnTo>
                  <a:lnTo>
                    <a:pt x="963" y="610"/>
                  </a:lnTo>
                  <a:lnTo>
                    <a:pt x="977" y="616"/>
                  </a:lnTo>
                  <a:lnTo>
                    <a:pt x="988" y="624"/>
                  </a:lnTo>
                  <a:lnTo>
                    <a:pt x="997" y="632"/>
                  </a:lnTo>
                  <a:lnTo>
                    <a:pt x="1009" y="645"/>
                  </a:lnTo>
                  <a:lnTo>
                    <a:pt x="1016" y="657"/>
                  </a:lnTo>
                  <a:lnTo>
                    <a:pt x="1022" y="670"/>
                  </a:lnTo>
                  <a:lnTo>
                    <a:pt x="1025" y="688"/>
                  </a:lnTo>
                  <a:lnTo>
                    <a:pt x="1023" y="705"/>
                  </a:lnTo>
                  <a:lnTo>
                    <a:pt x="1020" y="720"/>
                  </a:lnTo>
                  <a:lnTo>
                    <a:pt x="1016" y="739"/>
                  </a:lnTo>
                  <a:lnTo>
                    <a:pt x="1011" y="760"/>
                  </a:lnTo>
                  <a:lnTo>
                    <a:pt x="1006" y="779"/>
                  </a:lnTo>
                  <a:lnTo>
                    <a:pt x="1004" y="795"/>
                  </a:lnTo>
                  <a:lnTo>
                    <a:pt x="1004" y="808"/>
                  </a:lnTo>
                  <a:lnTo>
                    <a:pt x="1007" y="827"/>
                  </a:lnTo>
                  <a:lnTo>
                    <a:pt x="1011" y="843"/>
                  </a:lnTo>
                  <a:lnTo>
                    <a:pt x="1017" y="855"/>
                  </a:lnTo>
                  <a:lnTo>
                    <a:pt x="1024" y="867"/>
                  </a:lnTo>
                  <a:lnTo>
                    <a:pt x="1034" y="880"/>
                  </a:lnTo>
                  <a:lnTo>
                    <a:pt x="1045" y="893"/>
                  </a:lnTo>
                  <a:lnTo>
                    <a:pt x="1058" y="904"/>
                  </a:lnTo>
                  <a:lnTo>
                    <a:pt x="1073" y="913"/>
                  </a:lnTo>
                  <a:lnTo>
                    <a:pt x="1087" y="918"/>
                  </a:lnTo>
                  <a:lnTo>
                    <a:pt x="1102" y="922"/>
                  </a:lnTo>
                  <a:lnTo>
                    <a:pt x="1117" y="924"/>
                  </a:lnTo>
                  <a:lnTo>
                    <a:pt x="1135" y="925"/>
                  </a:lnTo>
                  <a:lnTo>
                    <a:pt x="1153" y="924"/>
                  </a:lnTo>
                  <a:close/>
                </a:path>
              </a:pathLst>
            </a:custGeom>
            <a:grpFill/>
            <a:ln w="12700">
              <a:solidFill>
                <a:srgbClr val="000000"/>
              </a:solidFill>
              <a:prstDash val="solid"/>
              <a:round/>
              <a:headEnd/>
              <a:tailEnd/>
            </a:ln>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9247" name="Text Box 52"/>
            <p:cNvSpPr txBox="1">
              <a:spLocks noChangeArrowheads="1"/>
            </p:cNvSpPr>
            <p:nvPr/>
          </p:nvSpPr>
          <p:spPr bwMode="auto">
            <a:xfrm>
              <a:off x="1056" y="3072"/>
              <a:ext cx="576" cy="192"/>
            </a:xfrm>
            <a:prstGeom prst="rect">
              <a:avLst/>
            </a:prstGeom>
            <a:noFill/>
            <a:ln w="9525">
              <a:noFill/>
              <a:miter lim="800000"/>
              <a:headEnd/>
              <a:tailEnd/>
            </a:ln>
          </p:spPr>
          <p:txBody>
            <a:bodyPr>
              <a:spAutoFit/>
            </a:bodyPr>
            <a:lstStyle/>
            <a:p>
              <a:pPr>
                <a:spcBef>
                  <a:spcPct val="50000"/>
                </a:spcBef>
              </a:pPr>
              <a:r>
                <a:rPr lang="en-US" sz="1400">
                  <a:solidFill>
                    <a:schemeClr val="bg1"/>
                  </a:solidFill>
                  <a:latin typeface="Arial" panose="020B0604020202020204" pitchFamily="34" charset="0"/>
                  <a:cs typeface="Arial" panose="020B0604020202020204" pitchFamily="34" charset="0"/>
                </a:rPr>
                <a:t>MA221</a:t>
              </a:r>
            </a:p>
          </p:txBody>
        </p:sp>
      </p:grpSp>
      <p:grpSp>
        <p:nvGrpSpPr>
          <p:cNvPr id="14" name="Group 53"/>
          <p:cNvGrpSpPr>
            <a:grpSpLocks/>
          </p:cNvGrpSpPr>
          <p:nvPr/>
        </p:nvGrpSpPr>
        <p:grpSpPr bwMode="auto">
          <a:xfrm>
            <a:off x="1889919" y="2895600"/>
            <a:ext cx="914400" cy="601663"/>
            <a:chOff x="1056" y="2400"/>
            <a:chExt cx="576" cy="379"/>
          </a:xfrm>
          <a:solidFill>
            <a:srgbClr val="FF6C2C"/>
          </a:solidFill>
        </p:grpSpPr>
        <p:sp>
          <p:nvSpPr>
            <p:cNvPr id="952374" name="Freeform 54"/>
            <p:cNvSpPr>
              <a:spLocks/>
            </p:cNvSpPr>
            <p:nvPr/>
          </p:nvSpPr>
          <p:spPr bwMode="auto">
            <a:xfrm>
              <a:off x="1056" y="2400"/>
              <a:ext cx="450" cy="379"/>
            </a:xfrm>
            <a:custGeom>
              <a:avLst/>
              <a:gdLst/>
              <a:ahLst/>
              <a:cxnLst>
                <a:cxn ang="0">
                  <a:pos x="0" y="940"/>
                </a:cxn>
                <a:cxn ang="0">
                  <a:pos x="1157" y="0"/>
                </a:cxn>
                <a:cxn ang="0">
                  <a:pos x="1049" y="18"/>
                </a:cxn>
                <a:cxn ang="0">
                  <a:pos x="1052" y="49"/>
                </a:cxn>
                <a:cxn ang="0">
                  <a:pos x="1064" y="91"/>
                </a:cxn>
                <a:cxn ang="0">
                  <a:pos x="1067" y="125"/>
                </a:cxn>
                <a:cxn ang="0">
                  <a:pos x="1060" y="160"/>
                </a:cxn>
                <a:cxn ang="0">
                  <a:pos x="1036" y="190"/>
                </a:cxn>
                <a:cxn ang="0">
                  <a:pos x="1006" y="212"/>
                </a:cxn>
                <a:cxn ang="0">
                  <a:pos x="970" y="223"/>
                </a:cxn>
                <a:cxn ang="0">
                  <a:pos x="918" y="222"/>
                </a:cxn>
                <a:cxn ang="0">
                  <a:pos x="884" y="215"/>
                </a:cxn>
                <a:cxn ang="0">
                  <a:pos x="850" y="191"/>
                </a:cxn>
                <a:cxn ang="0">
                  <a:pos x="827" y="162"/>
                </a:cxn>
                <a:cxn ang="0">
                  <a:pos x="817" y="131"/>
                </a:cxn>
                <a:cxn ang="0">
                  <a:pos x="819" y="97"/>
                </a:cxn>
                <a:cxn ang="0">
                  <a:pos x="827" y="66"/>
                </a:cxn>
                <a:cxn ang="0">
                  <a:pos x="835" y="34"/>
                </a:cxn>
                <a:cxn ang="0">
                  <a:pos x="831" y="4"/>
                </a:cxn>
                <a:cxn ang="0">
                  <a:pos x="639" y="37"/>
                </a:cxn>
                <a:cxn ang="0">
                  <a:pos x="636" y="79"/>
                </a:cxn>
                <a:cxn ang="0">
                  <a:pos x="634" y="114"/>
                </a:cxn>
                <a:cxn ang="0">
                  <a:pos x="625" y="144"/>
                </a:cxn>
                <a:cxn ang="0">
                  <a:pos x="608" y="164"/>
                </a:cxn>
                <a:cxn ang="0">
                  <a:pos x="584" y="175"/>
                </a:cxn>
                <a:cxn ang="0">
                  <a:pos x="557" y="178"/>
                </a:cxn>
                <a:cxn ang="0">
                  <a:pos x="524" y="176"/>
                </a:cxn>
                <a:cxn ang="0">
                  <a:pos x="494" y="174"/>
                </a:cxn>
                <a:cxn ang="0">
                  <a:pos x="456" y="172"/>
                </a:cxn>
                <a:cxn ang="0">
                  <a:pos x="422" y="176"/>
                </a:cxn>
                <a:cxn ang="0">
                  <a:pos x="391" y="188"/>
                </a:cxn>
                <a:cxn ang="0">
                  <a:pos x="368" y="209"/>
                </a:cxn>
                <a:cxn ang="0">
                  <a:pos x="355" y="235"/>
                </a:cxn>
                <a:cxn ang="0">
                  <a:pos x="355" y="265"/>
                </a:cxn>
                <a:cxn ang="0">
                  <a:pos x="355" y="298"/>
                </a:cxn>
                <a:cxn ang="0">
                  <a:pos x="348" y="325"/>
                </a:cxn>
                <a:cxn ang="0">
                  <a:pos x="334" y="347"/>
                </a:cxn>
                <a:cxn ang="0">
                  <a:pos x="305" y="362"/>
                </a:cxn>
                <a:cxn ang="0">
                  <a:pos x="274" y="371"/>
                </a:cxn>
                <a:cxn ang="0">
                  <a:pos x="237" y="379"/>
                </a:cxn>
                <a:cxn ang="0">
                  <a:pos x="204" y="387"/>
                </a:cxn>
                <a:cxn ang="0">
                  <a:pos x="176" y="398"/>
                </a:cxn>
                <a:cxn ang="0">
                  <a:pos x="155" y="414"/>
                </a:cxn>
                <a:cxn ang="0">
                  <a:pos x="137" y="439"/>
                </a:cxn>
                <a:cxn ang="0">
                  <a:pos x="128" y="470"/>
                </a:cxn>
                <a:cxn ang="0">
                  <a:pos x="132" y="502"/>
                </a:cxn>
                <a:cxn ang="0">
                  <a:pos x="142" y="542"/>
                </a:cxn>
                <a:cxn ang="0">
                  <a:pos x="148" y="576"/>
                </a:cxn>
                <a:cxn ang="0">
                  <a:pos x="146" y="609"/>
                </a:cxn>
                <a:cxn ang="0">
                  <a:pos x="137" y="639"/>
                </a:cxn>
                <a:cxn ang="0">
                  <a:pos x="123" y="669"/>
                </a:cxn>
                <a:cxn ang="0">
                  <a:pos x="100" y="702"/>
                </a:cxn>
                <a:cxn ang="0">
                  <a:pos x="77" y="723"/>
                </a:cxn>
                <a:cxn ang="0">
                  <a:pos x="53" y="736"/>
                </a:cxn>
                <a:cxn ang="0">
                  <a:pos x="17" y="743"/>
                </a:cxn>
              </a:cxnLst>
              <a:rect l="0" t="0" r="r" b="b"/>
              <a:pathLst>
                <a:path w="1158" h="940">
                  <a:moveTo>
                    <a:pt x="0" y="743"/>
                  </a:moveTo>
                  <a:lnTo>
                    <a:pt x="0" y="940"/>
                  </a:lnTo>
                  <a:lnTo>
                    <a:pt x="1158" y="940"/>
                  </a:lnTo>
                  <a:lnTo>
                    <a:pt x="1157" y="0"/>
                  </a:lnTo>
                  <a:lnTo>
                    <a:pt x="1054" y="0"/>
                  </a:lnTo>
                  <a:lnTo>
                    <a:pt x="1049" y="18"/>
                  </a:lnTo>
                  <a:lnTo>
                    <a:pt x="1049" y="31"/>
                  </a:lnTo>
                  <a:lnTo>
                    <a:pt x="1052" y="49"/>
                  </a:lnTo>
                  <a:lnTo>
                    <a:pt x="1058" y="68"/>
                  </a:lnTo>
                  <a:lnTo>
                    <a:pt x="1064" y="91"/>
                  </a:lnTo>
                  <a:lnTo>
                    <a:pt x="1067" y="109"/>
                  </a:lnTo>
                  <a:lnTo>
                    <a:pt x="1067" y="125"/>
                  </a:lnTo>
                  <a:lnTo>
                    <a:pt x="1065" y="143"/>
                  </a:lnTo>
                  <a:lnTo>
                    <a:pt x="1060" y="160"/>
                  </a:lnTo>
                  <a:lnTo>
                    <a:pt x="1049" y="176"/>
                  </a:lnTo>
                  <a:lnTo>
                    <a:pt x="1036" y="190"/>
                  </a:lnTo>
                  <a:lnTo>
                    <a:pt x="1022" y="203"/>
                  </a:lnTo>
                  <a:lnTo>
                    <a:pt x="1006" y="212"/>
                  </a:lnTo>
                  <a:lnTo>
                    <a:pt x="987" y="219"/>
                  </a:lnTo>
                  <a:lnTo>
                    <a:pt x="970" y="223"/>
                  </a:lnTo>
                  <a:lnTo>
                    <a:pt x="946" y="224"/>
                  </a:lnTo>
                  <a:lnTo>
                    <a:pt x="918" y="222"/>
                  </a:lnTo>
                  <a:lnTo>
                    <a:pt x="900" y="219"/>
                  </a:lnTo>
                  <a:lnTo>
                    <a:pt x="884" y="215"/>
                  </a:lnTo>
                  <a:lnTo>
                    <a:pt x="869" y="206"/>
                  </a:lnTo>
                  <a:lnTo>
                    <a:pt x="850" y="191"/>
                  </a:lnTo>
                  <a:lnTo>
                    <a:pt x="838" y="177"/>
                  </a:lnTo>
                  <a:lnTo>
                    <a:pt x="827" y="162"/>
                  </a:lnTo>
                  <a:lnTo>
                    <a:pt x="821" y="146"/>
                  </a:lnTo>
                  <a:lnTo>
                    <a:pt x="817" y="131"/>
                  </a:lnTo>
                  <a:lnTo>
                    <a:pt x="817" y="114"/>
                  </a:lnTo>
                  <a:lnTo>
                    <a:pt x="819" y="97"/>
                  </a:lnTo>
                  <a:lnTo>
                    <a:pt x="823" y="81"/>
                  </a:lnTo>
                  <a:lnTo>
                    <a:pt x="827" y="66"/>
                  </a:lnTo>
                  <a:lnTo>
                    <a:pt x="832" y="50"/>
                  </a:lnTo>
                  <a:lnTo>
                    <a:pt x="835" y="34"/>
                  </a:lnTo>
                  <a:lnTo>
                    <a:pt x="835" y="20"/>
                  </a:lnTo>
                  <a:lnTo>
                    <a:pt x="831" y="4"/>
                  </a:lnTo>
                  <a:lnTo>
                    <a:pt x="637" y="4"/>
                  </a:lnTo>
                  <a:lnTo>
                    <a:pt x="639" y="37"/>
                  </a:lnTo>
                  <a:lnTo>
                    <a:pt x="637" y="60"/>
                  </a:lnTo>
                  <a:lnTo>
                    <a:pt x="636" y="79"/>
                  </a:lnTo>
                  <a:lnTo>
                    <a:pt x="636" y="96"/>
                  </a:lnTo>
                  <a:lnTo>
                    <a:pt x="634" y="114"/>
                  </a:lnTo>
                  <a:lnTo>
                    <a:pt x="630" y="132"/>
                  </a:lnTo>
                  <a:lnTo>
                    <a:pt x="625" y="144"/>
                  </a:lnTo>
                  <a:lnTo>
                    <a:pt x="618" y="155"/>
                  </a:lnTo>
                  <a:lnTo>
                    <a:pt x="608" y="164"/>
                  </a:lnTo>
                  <a:lnTo>
                    <a:pt x="597" y="171"/>
                  </a:lnTo>
                  <a:lnTo>
                    <a:pt x="584" y="175"/>
                  </a:lnTo>
                  <a:lnTo>
                    <a:pt x="570" y="177"/>
                  </a:lnTo>
                  <a:lnTo>
                    <a:pt x="557" y="178"/>
                  </a:lnTo>
                  <a:lnTo>
                    <a:pt x="540" y="178"/>
                  </a:lnTo>
                  <a:lnTo>
                    <a:pt x="524" y="176"/>
                  </a:lnTo>
                  <a:lnTo>
                    <a:pt x="511" y="175"/>
                  </a:lnTo>
                  <a:lnTo>
                    <a:pt x="494" y="174"/>
                  </a:lnTo>
                  <a:lnTo>
                    <a:pt x="476" y="172"/>
                  </a:lnTo>
                  <a:lnTo>
                    <a:pt x="456" y="172"/>
                  </a:lnTo>
                  <a:lnTo>
                    <a:pt x="439" y="174"/>
                  </a:lnTo>
                  <a:lnTo>
                    <a:pt x="422" y="176"/>
                  </a:lnTo>
                  <a:lnTo>
                    <a:pt x="404" y="181"/>
                  </a:lnTo>
                  <a:lnTo>
                    <a:pt x="391" y="188"/>
                  </a:lnTo>
                  <a:lnTo>
                    <a:pt x="377" y="197"/>
                  </a:lnTo>
                  <a:lnTo>
                    <a:pt x="368" y="209"/>
                  </a:lnTo>
                  <a:lnTo>
                    <a:pt x="359" y="222"/>
                  </a:lnTo>
                  <a:lnTo>
                    <a:pt x="355" y="235"/>
                  </a:lnTo>
                  <a:lnTo>
                    <a:pt x="353" y="250"/>
                  </a:lnTo>
                  <a:lnTo>
                    <a:pt x="355" y="265"/>
                  </a:lnTo>
                  <a:lnTo>
                    <a:pt x="356" y="281"/>
                  </a:lnTo>
                  <a:lnTo>
                    <a:pt x="355" y="298"/>
                  </a:lnTo>
                  <a:lnTo>
                    <a:pt x="352" y="311"/>
                  </a:lnTo>
                  <a:lnTo>
                    <a:pt x="348" y="325"/>
                  </a:lnTo>
                  <a:lnTo>
                    <a:pt x="342" y="338"/>
                  </a:lnTo>
                  <a:lnTo>
                    <a:pt x="334" y="347"/>
                  </a:lnTo>
                  <a:lnTo>
                    <a:pt x="321" y="356"/>
                  </a:lnTo>
                  <a:lnTo>
                    <a:pt x="305" y="362"/>
                  </a:lnTo>
                  <a:lnTo>
                    <a:pt x="289" y="367"/>
                  </a:lnTo>
                  <a:lnTo>
                    <a:pt x="274" y="371"/>
                  </a:lnTo>
                  <a:lnTo>
                    <a:pt x="258" y="375"/>
                  </a:lnTo>
                  <a:lnTo>
                    <a:pt x="237" y="379"/>
                  </a:lnTo>
                  <a:lnTo>
                    <a:pt x="221" y="382"/>
                  </a:lnTo>
                  <a:lnTo>
                    <a:pt x="204" y="387"/>
                  </a:lnTo>
                  <a:lnTo>
                    <a:pt x="190" y="392"/>
                  </a:lnTo>
                  <a:lnTo>
                    <a:pt x="176" y="398"/>
                  </a:lnTo>
                  <a:lnTo>
                    <a:pt x="165" y="406"/>
                  </a:lnTo>
                  <a:lnTo>
                    <a:pt x="155" y="414"/>
                  </a:lnTo>
                  <a:lnTo>
                    <a:pt x="144" y="427"/>
                  </a:lnTo>
                  <a:lnTo>
                    <a:pt x="137" y="439"/>
                  </a:lnTo>
                  <a:lnTo>
                    <a:pt x="131" y="453"/>
                  </a:lnTo>
                  <a:lnTo>
                    <a:pt x="128" y="470"/>
                  </a:lnTo>
                  <a:lnTo>
                    <a:pt x="130" y="486"/>
                  </a:lnTo>
                  <a:lnTo>
                    <a:pt x="132" y="502"/>
                  </a:lnTo>
                  <a:lnTo>
                    <a:pt x="137" y="521"/>
                  </a:lnTo>
                  <a:lnTo>
                    <a:pt x="142" y="542"/>
                  </a:lnTo>
                  <a:lnTo>
                    <a:pt x="146" y="561"/>
                  </a:lnTo>
                  <a:lnTo>
                    <a:pt x="148" y="576"/>
                  </a:lnTo>
                  <a:lnTo>
                    <a:pt x="148" y="590"/>
                  </a:lnTo>
                  <a:lnTo>
                    <a:pt x="146" y="609"/>
                  </a:lnTo>
                  <a:lnTo>
                    <a:pt x="141" y="625"/>
                  </a:lnTo>
                  <a:lnTo>
                    <a:pt x="137" y="639"/>
                  </a:lnTo>
                  <a:lnTo>
                    <a:pt x="131" y="652"/>
                  </a:lnTo>
                  <a:lnTo>
                    <a:pt x="123" y="669"/>
                  </a:lnTo>
                  <a:lnTo>
                    <a:pt x="112" y="688"/>
                  </a:lnTo>
                  <a:lnTo>
                    <a:pt x="100" y="702"/>
                  </a:lnTo>
                  <a:lnTo>
                    <a:pt x="88" y="713"/>
                  </a:lnTo>
                  <a:lnTo>
                    <a:pt x="77" y="723"/>
                  </a:lnTo>
                  <a:lnTo>
                    <a:pt x="65" y="731"/>
                  </a:lnTo>
                  <a:lnTo>
                    <a:pt x="53" y="736"/>
                  </a:lnTo>
                  <a:lnTo>
                    <a:pt x="36" y="740"/>
                  </a:lnTo>
                  <a:lnTo>
                    <a:pt x="17" y="743"/>
                  </a:lnTo>
                  <a:lnTo>
                    <a:pt x="0" y="743"/>
                  </a:lnTo>
                  <a:close/>
                </a:path>
              </a:pathLst>
            </a:custGeom>
            <a:grpFill/>
            <a:ln w="12700">
              <a:solidFill>
                <a:srgbClr val="000000"/>
              </a:solidFill>
              <a:prstDash val="solid"/>
              <a:round/>
              <a:headEnd/>
              <a:tailEnd/>
            </a:ln>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9245" name="Text Box 55"/>
            <p:cNvSpPr txBox="1">
              <a:spLocks noChangeArrowheads="1"/>
            </p:cNvSpPr>
            <p:nvPr/>
          </p:nvSpPr>
          <p:spPr bwMode="auto">
            <a:xfrm>
              <a:off x="1056" y="2544"/>
              <a:ext cx="576" cy="192"/>
            </a:xfrm>
            <a:prstGeom prst="rect">
              <a:avLst/>
            </a:prstGeom>
            <a:noFill/>
            <a:ln w="9525">
              <a:noFill/>
              <a:miter lim="800000"/>
              <a:headEnd/>
              <a:tailEnd/>
            </a:ln>
          </p:spPr>
          <p:txBody>
            <a:bodyPr>
              <a:spAutoFit/>
            </a:bodyPr>
            <a:lstStyle/>
            <a:p>
              <a:pPr>
                <a:spcBef>
                  <a:spcPct val="50000"/>
                </a:spcBef>
              </a:pPr>
              <a:r>
                <a:rPr lang="en-US" sz="1400" dirty="0">
                  <a:solidFill>
                    <a:schemeClr val="bg1"/>
                  </a:solidFill>
                  <a:latin typeface="Arial" panose="020B0604020202020204" pitchFamily="34" charset="0"/>
                  <a:cs typeface="Arial" panose="020B0604020202020204" pitchFamily="34" charset="0"/>
                </a:rPr>
                <a:t>EM120</a:t>
              </a:r>
            </a:p>
          </p:txBody>
        </p:sp>
      </p:grpSp>
      <p:grpSp>
        <p:nvGrpSpPr>
          <p:cNvPr id="15" name="Group 59"/>
          <p:cNvGrpSpPr>
            <a:grpSpLocks/>
          </p:cNvGrpSpPr>
          <p:nvPr/>
        </p:nvGrpSpPr>
        <p:grpSpPr bwMode="auto">
          <a:xfrm>
            <a:off x="4175919" y="3543300"/>
            <a:ext cx="914400" cy="717550"/>
            <a:chOff x="2160" y="1132"/>
            <a:chExt cx="576" cy="452"/>
          </a:xfrm>
          <a:solidFill>
            <a:schemeClr val="tx1">
              <a:lumMod val="50000"/>
              <a:lumOff val="50000"/>
            </a:schemeClr>
          </a:solidFill>
        </p:grpSpPr>
        <p:sp>
          <p:nvSpPr>
            <p:cNvPr id="952380" name="Freeform 60"/>
            <p:cNvSpPr>
              <a:spLocks/>
            </p:cNvSpPr>
            <p:nvPr/>
          </p:nvSpPr>
          <p:spPr bwMode="auto">
            <a:xfrm>
              <a:off x="2192" y="1132"/>
              <a:ext cx="448" cy="452"/>
            </a:xfrm>
            <a:custGeom>
              <a:avLst/>
              <a:gdLst/>
              <a:ahLst/>
              <a:cxnLst>
                <a:cxn ang="0">
                  <a:pos x="1153" y="1122"/>
                </a:cxn>
                <a:cxn ang="0">
                  <a:pos x="0" y="226"/>
                </a:cxn>
                <a:cxn ang="0">
                  <a:pos x="104" y="218"/>
                </a:cxn>
                <a:cxn ang="0">
                  <a:pos x="107" y="198"/>
                </a:cxn>
                <a:cxn ang="0">
                  <a:pos x="102" y="173"/>
                </a:cxn>
                <a:cxn ang="0">
                  <a:pos x="94" y="143"/>
                </a:cxn>
                <a:cxn ang="0">
                  <a:pos x="89" y="114"/>
                </a:cxn>
                <a:cxn ang="0">
                  <a:pos x="90" y="87"/>
                </a:cxn>
                <a:cxn ang="0">
                  <a:pos x="99" y="60"/>
                </a:cxn>
                <a:cxn ang="0">
                  <a:pos x="118" y="38"/>
                </a:cxn>
                <a:cxn ang="0">
                  <a:pos x="139" y="20"/>
                </a:cxn>
                <a:cxn ang="0">
                  <a:pos x="165" y="7"/>
                </a:cxn>
                <a:cxn ang="0">
                  <a:pos x="198" y="1"/>
                </a:cxn>
                <a:cxn ang="0">
                  <a:pos x="227" y="0"/>
                </a:cxn>
                <a:cxn ang="0">
                  <a:pos x="252" y="3"/>
                </a:cxn>
                <a:cxn ang="0">
                  <a:pos x="278" y="11"/>
                </a:cxn>
                <a:cxn ang="0">
                  <a:pos x="299" y="25"/>
                </a:cxn>
                <a:cxn ang="0">
                  <a:pos x="319" y="46"/>
                </a:cxn>
                <a:cxn ang="0">
                  <a:pos x="335" y="69"/>
                </a:cxn>
                <a:cxn ang="0">
                  <a:pos x="344" y="101"/>
                </a:cxn>
                <a:cxn ang="0">
                  <a:pos x="340" y="133"/>
                </a:cxn>
                <a:cxn ang="0">
                  <a:pos x="332" y="165"/>
                </a:cxn>
                <a:cxn ang="0">
                  <a:pos x="324" y="197"/>
                </a:cxn>
                <a:cxn ang="0">
                  <a:pos x="326" y="212"/>
                </a:cxn>
                <a:cxn ang="0">
                  <a:pos x="520" y="220"/>
                </a:cxn>
                <a:cxn ang="0">
                  <a:pos x="515" y="279"/>
                </a:cxn>
                <a:cxn ang="0">
                  <a:pos x="517" y="314"/>
                </a:cxn>
                <a:cxn ang="0">
                  <a:pos x="522" y="350"/>
                </a:cxn>
                <a:cxn ang="0">
                  <a:pos x="535" y="372"/>
                </a:cxn>
                <a:cxn ang="0">
                  <a:pos x="556" y="388"/>
                </a:cxn>
                <a:cxn ang="0">
                  <a:pos x="582" y="395"/>
                </a:cxn>
                <a:cxn ang="0">
                  <a:pos x="612" y="396"/>
                </a:cxn>
                <a:cxn ang="0">
                  <a:pos x="641" y="393"/>
                </a:cxn>
                <a:cxn ang="0">
                  <a:pos x="677" y="389"/>
                </a:cxn>
                <a:cxn ang="0">
                  <a:pos x="714" y="391"/>
                </a:cxn>
                <a:cxn ang="0">
                  <a:pos x="748" y="400"/>
                </a:cxn>
                <a:cxn ang="0">
                  <a:pos x="776" y="416"/>
                </a:cxn>
                <a:cxn ang="0">
                  <a:pos x="793" y="440"/>
                </a:cxn>
                <a:cxn ang="0">
                  <a:pos x="800" y="468"/>
                </a:cxn>
                <a:cxn ang="0">
                  <a:pos x="797" y="500"/>
                </a:cxn>
                <a:cxn ang="0">
                  <a:pos x="800" y="530"/>
                </a:cxn>
                <a:cxn ang="0">
                  <a:pos x="811" y="556"/>
                </a:cxn>
                <a:cxn ang="0">
                  <a:pos x="831" y="574"/>
                </a:cxn>
                <a:cxn ang="0">
                  <a:pos x="864" y="585"/>
                </a:cxn>
                <a:cxn ang="0">
                  <a:pos x="895" y="593"/>
                </a:cxn>
                <a:cxn ang="0">
                  <a:pos x="932" y="600"/>
                </a:cxn>
                <a:cxn ang="0">
                  <a:pos x="963" y="610"/>
                </a:cxn>
                <a:cxn ang="0">
                  <a:pos x="988" y="624"/>
                </a:cxn>
                <a:cxn ang="0">
                  <a:pos x="1009" y="645"/>
                </a:cxn>
                <a:cxn ang="0">
                  <a:pos x="1022" y="670"/>
                </a:cxn>
                <a:cxn ang="0">
                  <a:pos x="1023" y="705"/>
                </a:cxn>
                <a:cxn ang="0">
                  <a:pos x="1016" y="739"/>
                </a:cxn>
                <a:cxn ang="0">
                  <a:pos x="1006" y="779"/>
                </a:cxn>
                <a:cxn ang="0">
                  <a:pos x="1004" y="808"/>
                </a:cxn>
                <a:cxn ang="0">
                  <a:pos x="1011" y="843"/>
                </a:cxn>
                <a:cxn ang="0">
                  <a:pos x="1024" y="867"/>
                </a:cxn>
                <a:cxn ang="0">
                  <a:pos x="1045" y="893"/>
                </a:cxn>
                <a:cxn ang="0">
                  <a:pos x="1073" y="913"/>
                </a:cxn>
                <a:cxn ang="0">
                  <a:pos x="1102" y="922"/>
                </a:cxn>
                <a:cxn ang="0">
                  <a:pos x="1135" y="925"/>
                </a:cxn>
              </a:cxnLst>
              <a:rect l="0" t="0" r="r" b="b"/>
              <a:pathLst>
                <a:path w="1153" h="1122">
                  <a:moveTo>
                    <a:pt x="1153" y="924"/>
                  </a:moveTo>
                  <a:lnTo>
                    <a:pt x="1153" y="1122"/>
                  </a:lnTo>
                  <a:lnTo>
                    <a:pt x="1" y="1122"/>
                  </a:lnTo>
                  <a:lnTo>
                    <a:pt x="0" y="226"/>
                  </a:lnTo>
                  <a:lnTo>
                    <a:pt x="100" y="226"/>
                  </a:lnTo>
                  <a:lnTo>
                    <a:pt x="104" y="218"/>
                  </a:lnTo>
                  <a:lnTo>
                    <a:pt x="107" y="207"/>
                  </a:lnTo>
                  <a:lnTo>
                    <a:pt x="107" y="198"/>
                  </a:lnTo>
                  <a:lnTo>
                    <a:pt x="106" y="187"/>
                  </a:lnTo>
                  <a:lnTo>
                    <a:pt x="102" y="173"/>
                  </a:lnTo>
                  <a:lnTo>
                    <a:pt x="98" y="155"/>
                  </a:lnTo>
                  <a:lnTo>
                    <a:pt x="94" y="143"/>
                  </a:lnTo>
                  <a:lnTo>
                    <a:pt x="90" y="128"/>
                  </a:lnTo>
                  <a:lnTo>
                    <a:pt x="89" y="114"/>
                  </a:lnTo>
                  <a:lnTo>
                    <a:pt x="89" y="100"/>
                  </a:lnTo>
                  <a:lnTo>
                    <a:pt x="90" y="87"/>
                  </a:lnTo>
                  <a:lnTo>
                    <a:pt x="94" y="73"/>
                  </a:lnTo>
                  <a:lnTo>
                    <a:pt x="99" y="60"/>
                  </a:lnTo>
                  <a:lnTo>
                    <a:pt x="107" y="50"/>
                  </a:lnTo>
                  <a:lnTo>
                    <a:pt x="118" y="38"/>
                  </a:lnTo>
                  <a:lnTo>
                    <a:pt x="128" y="29"/>
                  </a:lnTo>
                  <a:lnTo>
                    <a:pt x="139" y="20"/>
                  </a:lnTo>
                  <a:lnTo>
                    <a:pt x="151" y="13"/>
                  </a:lnTo>
                  <a:lnTo>
                    <a:pt x="165" y="7"/>
                  </a:lnTo>
                  <a:lnTo>
                    <a:pt x="181" y="3"/>
                  </a:lnTo>
                  <a:lnTo>
                    <a:pt x="198" y="1"/>
                  </a:lnTo>
                  <a:lnTo>
                    <a:pt x="212" y="0"/>
                  </a:lnTo>
                  <a:lnTo>
                    <a:pt x="227" y="0"/>
                  </a:lnTo>
                  <a:lnTo>
                    <a:pt x="241" y="1"/>
                  </a:lnTo>
                  <a:lnTo>
                    <a:pt x="252" y="3"/>
                  </a:lnTo>
                  <a:lnTo>
                    <a:pt x="265" y="7"/>
                  </a:lnTo>
                  <a:lnTo>
                    <a:pt x="278" y="11"/>
                  </a:lnTo>
                  <a:lnTo>
                    <a:pt x="288" y="17"/>
                  </a:lnTo>
                  <a:lnTo>
                    <a:pt x="299" y="25"/>
                  </a:lnTo>
                  <a:lnTo>
                    <a:pt x="309" y="35"/>
                  </a:lnTo>
                  <a:lnTo>
                    <a:pt x="319" y="46"/>
                  </a:lnTo>
                  <a:lnTo>
                    <a:pt x="328" y="57"/>
                  </a:lnTo>
                  <a:lnTo>
                    <a:pt x="335" y="69"/>
                  </a:lnTo>
                  <a:lnTo>
                    <a:pt x="340" y="84"/>
                  </a:lnTo>
                  <a:lnTo>
                    <a:pt x="344" y="101"/>
                  </a:lnTo>
                  <a:lnTo>
                    <a:pt x="344" y="117"/>
                  </a:lnTo>
                  <a:lnTo>
                    <a:pt x="340" y="133"/>
                  </a:lnTo>
                  <a:lnTo>
                    <a:pt x="336" y="149"/>
                  </a:lnTo>
                  <a:lnTo>
                    <a:pt x="332" y="165"/>
                  </a:lnTo>
                  <a:lnTo>
                    <a:pt x="327" y="183"/>
                  </a:lnTo>
                  <a:lnTo>
                    <a:pt x="324" y="197"/>
                  </a:lnTo>
                  <a:lnTo>
                    <a:pt x="324" y="205"/>
                  </a:lnTo>
                  <a:lnTo>
                    <a:pt x="326" y="212"/>
                  </a:lnTo>
                  <a:lnTo>
                    <a:pt x="329" y="220"/>
                  </a:lnTo>
                  <a:lnTo>
                    <a:pt x="520" y="220"/>
                  </a:lnTo>
                  <a:lnTo>
                    <a:pt x="516" y="257"/>
                  </a:lnTo>
                  <a:lnTo>
                    <a:pt x="515" y="279"/>
                  </a:lnTo>
                  <a:lnTo>
                    <a:pt x="516" y="297"/>
                  </a:lnTo>
                  <a:lnTo>
                    <a:pt x="517" y="314"/>
                  </a:lnTo>
                  <a:lnTo>
                    <a:pt x="519" y="332"/>
                  </a:lnTo>
                  <a:lnTo>
                    <a:pt x="522" y="350"/>
                  </a:lnTo>
                  <a:lnTo>
                    <a:pt x="528" y="362"/>
                  </a:lnTo>
                  <a:lnTo>
                    <a:pt x="535" y="372"/>
                  </a:lnTo>
                  <a:lnTo>
                    <a:pt x="544" y="381"/>
                  </a:lnTo>
                  <a:lnTo>
                    <a:pt x="556" y="388"/>
                  </a:lnTo>
                  <a:lnTo>
                    <a:pt x="569" y="393"/>
                  </a:lnTo>
                  <a:lnTo>
                    <a:pt x="582" y="395"/>
                  </a:lnTo>
                  <a:lnTo>
                    <a:pt x="596" y="396"/>
                  </a:lnTo>
                  <a:lnTo>
                    <a:pt x="612" y="396"/>
                  </a:lnTo>
                  <a:lnTo>
                    <a:pt x="629" y="394"/>
                  </a:lnTo>
                  <a:lnTo>
                    <a:pt x="641" y="393"/>
                  </a:lnTo>
                  <a:lnTo>
                    <a:pt x="659" y="391"/>
                  </a:lnTo>
                  <a:lnTo>
                    <a:pt x="677" y="389"/>
                  </a:lnTo>
                  <a:lnTo>
                    <a:pt x="697" y="389"/>
                  </a:lnTo>
                  <a:lnTo>
                    <a:pt x="714" y="391"/>
                  </a:lnTo>
                  <a:lnTo>
                    <a:pt x="731" y="394"/>
                  </a:lnTo>
                  <a:lnTo>
                    <a:pt x="748" y="400"/>
                  </a:lnTo>
                  <a:lnTo>
                    <a:pt x="762" y="406"/>
                  </a:lnTo>
                  <a:lnTo>
                    <a:pt x="776" y="416"/>
                  </a:lnTo>
                  <a:lnTo>
                    <a:pt x="785" y="427"/>
                  </a:lnTo>
                  <a:lnTo>
                    <a:pt x="793" y="440"/>
                  </a:lnTo>
                  <a:lnTo>
                    <a:pt x="798" y="454"/>
                  </a:lnTo>
                  <a:lnTo>
                    <a:pt x="800" y="468"/>
                  </a:lnTo>
                  <a:lnTo>
                    <a:pt x="798" y="484"/>
                  </a:lnTo>
                  <a:lnTo>
                    <a:pt x="797" y="500"/>
                  </a:lnTo>
                  <a:lnTo>
                    <a:pt x="798" y="516"/>
                  </a:lnTo>
                  <a:lnTo>
                    <a:pt x="800" y="530"/>
                  </a:lnTo>
                  <a:lnTo>
                    <a:pt x="805" y="543"/>
                  </a:lnTo>
                  <a:lnTo>
                    <a:pt x="811" y="556"/>
                  </a:lnTo>
                  <a:lnTo>
                    <a:pt x="819" y="565"/>
                  </a:lnTo>
                  <a:lnTo>
                    <a:pt x="831" y="574"/>
                  </a:lnTo>
                  <a:lnTo>
                    <a:pt x="847" y="580"/>
                  </a:lnTo>
                  <a:lnTo>
                    <a:pt x="864" y="585"/>
                  </a:lnTo>
                  <a:lnTo>
                    <a:pt x="878" y="589"/>
                  </a:lnTo>
                  <a:lnTo>
                    <a:pt x="895" y="593"/>
                  </a:lnTo>
                  <a:lnTo>
                    <a:pt x="915" y="597"/>
                  </a:lnTo>
                  <a:lnTo>
                    <a:pt x="932" y="600"/>
                  </a:lnTo>
                  <a:lnTo>
                    <a:pt x="949" y="605"/>
                  </a:lnTo>
                  <a:lnTo>
                    <a:pt x="963" y="610"/>
                  </a:lnTo>
                  <a:lnTo>
                    <a:pt x="977" y="616"/>
                  </a:lnTo>
                  <a:lnTo>
                    <a:pt x="988" y="624"/>
                  </a:lnTo>
                  <a:lnTo>
                    <a:pt x="997" y="632"/>
                  </a:lnTo>
                  <a:lnTo>
                    <a:pt x="1009" y="645"/>
                  </a:lnTo>
                  <a:lnTo>
                    <a:pt x="1016" y="657"/>
                  </a:lnTo>
                  <a:lnTo>
                    <a:pt x="1022" y="670"/>
                  </a:lnTo>
                  <a:lnTo>
                    <a:pt x="1025" y="688"/>
                  </a:lnTo>
                  <a:lnTo>
                    <a:pt x="1023" y="705"/>
                  </a:lnTo>
                  <a:lnTo>
                    <a:pt x="1020" y="720"/>
                  </a:lnTo>
                  <a:lnTo>
                    <a:pt x="1016" y="739"/>
                  </a:lnTo>
                  <a:lnTo>
                    <a:pt x="1011" y="760"/>
                  </a:lnTo>
                  <a:lnTo>
                    <a:pt x="1006" y="779"/>
                  </a:lnTo>
                  <a:lnTo>
                    <a:pt x="1004" y="795"/>
                  </a:lnTo>
                  <a:lnTo>
                    <a:pt x="1004" y="808"/>
                  </a:lnTo>
                  <a:lnTo>
                    <a:pt x="1007" y="827"/>
                  </a:lnTo>
                  <a:lnTo>
                    <a:pt x="1011" y="843"/>
                  </a:lnTo>
                  <a:lnTo>
                    <a:pt x="1017" y="855"/>
                  </a:lnTo>
                  <a:lnTo>
                    <a:pt x="1024" y="867"/>
                  </a:lnTo>
                  <a:lnTo>
                    <a:pt x="1034" y="880"/>
                  </a:lnTo>
                  <a:lnTo>
                    <a:pt x="1045" y="893"/>
                  </a:lnTo>
                  <a:lnTo>
                    <a:pt x="1058" y="904"/>
                  </a:lnTo>
                  <a:lnTo>
                    <a:pt x="1073" y="913"/>
                  </a:lnTo>
                  <a:lnTo>
                    <a:pt x="1087" y="918"/>
                  </a:lnTo>
                  <a:lnTo>
                    <a:pt x="1102" y="922"/>
                  </a:lnTo>
                  <a:lnTo>
                    <a:pt x="1117" y="924"/>
                  </a:lnTo>
                  <a:lnTo>
                    <a:pt x="1135" y="925"/>
                  </a:lnTo>
                  <a:lnTo>
                    <a:pt x="1153" y="924"/>
                  </a:lnTo>
                  <a:close/>
                </a:path>
              </a:pathLst>
            </a:custGeom>
            <a:grpFill/>
            <a:ln w="12700">
              <a:solidFill>
                <a:srgbClr val="000000"/>
              </a:solidFill>
              <a:prstDash val="solid"/>
              <a:round/>
              <a:headEnd/>
              <a:tailEnd/>
            </a:ln>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9243" name="Text Box 61"/>
            <p:cNvSpPr txBox="1">
              <a:spLocks noChangeArrowheads="1"/>
            </p:cNvSpPr>
            <p:nvPr/>
          </p:nvSpPr>
          <p:spPr bwMode="auto">
            <a:xfrm>
              <a:off x="2160" y="1344"/>
              <a:ext cx="576" cy="192"/>
            </a:xfrm>
            <a:prstGeom prst="rect">
              <a:avLst/>
            </a:prstGeom>
            <a:noFill/>
            <a:ln w="9525">
              <a:noFill/>
              <a:miter lim="800000"/>
              <a:headEnd/>
              <a:tailEnd/>
            </a:ln>
          </p:spPr>
          <p:txBody>
            <a:bodyPr>
              <a:spAutoFit/>
            </a:bodyPr>
            <a:lstStyle/>
            <a:p>
              <a:pPr>
                <a:spcBef>
                  <a:spcPct val="50000"/>
                </a:spcBef>
              </a:pPr>
              <a:r>
                <a:rPr lang="en-US" sz="1400">
                  <a:solidFill>
                    <a:schemeClr val="bg1"/>
                  </a:solidFill>
                  <a:latin typeface="Arial" panose="020B0604020202020204" pitchFamily="34" charset="0"/>
                  <a:cs typeface="Arial" panose="020B0604020202020204" pitchFamily="34" charset="0"/>
                </a:rPr>
                <a:t>ME303</a:t>
              </a:r>
            </a:p>
          </p:txBody>
        </p:sp>
      </p:grpSp>
      <p:grpSp>
        <p:nvGrpSpPr>
          <p:cNvPr id="16" name="Group 65"/>
          <p:cNvGrpSpPr>
            <a:grpSpLocks/>
          </p:cNvGrpSpPr>
          <p:nvPr/>
        </p:nvGrpSpPr>
        <p:grpSpPr bwMode="auto">
          <a:xfrm>
            <a:off x="4252119" y="1104900"/>
            <a:ext cx="923925" cy="601663"/>
            <a:chOff x="1578" y="1253"/>
            <a:chExt cx="582" cy="379"/>
          </a:xfrm>
          <a:solidFill>
            <a:srgbClr val="FF6C2C"/>
          </a:solidFill>
        </p:grpSpPr>
        <p:sp>
          <p:nvSpPr>
            <p:cNvPr id="952386" name="Freeform 66"/>
            <p:cNvSpPr>
              <a:spLocks/>
            </p:cNvSpPr>
            <p:nvPr/>
          </p:nvSpPr>
          <p:spPr bwMode="auto">
            <a:xfrm>
              <a:off x="1578" y="1253"/>
              <a:ext cx="450" cy="379"/>
            </a:xfrm>
            <a:custGeom>
              <a:avLst/>
              <a:gdLst/>
              <a:ahLst/>
              <a:cxnLst>
                <a:cxn ang="0">
                  <a:pos x="0" y="940"/>
                </a:cxn>
                <a:cxn ang="0">
                  <a:pos x="1157" y="0"/>
                </a:cxn>
                <a:cxn ang="0">
                  <a:pos x="1049" y="18"/>
                </a:cxn>
                <a:cxn ang="0">
                  <a:pos x="1052" y="49"/>
                </a:cxn>
                <a:cxn ang="0">
                  <a:pos x="1064" y="91"/>
                </a:cxn>
                <a:cxn ang="0">
                  <a:pos x="1067" y="125"/>
                </a:cxn>
                <a:cxn ang="0">
                  <a:pos x="1060" y="160"/>
                </a:cxn>
                <a:cxn ang="0">
                  <a:pos x="1036" y="190"/>
                </a:cxn>
                <a:cxn ang="0">
                  <a:pos x="1006" y="212"/>
                </a:cxn>
                <a:cxn ang="0">
                  <a:pos x="970" y="223"/>
                </a:cxn>
                <a:cxn ang="0">
                  <a:pos x="918" y="222"/>
                </a:cxn>
                <a:cxn ang="0">
                  <a:pos x="884" y="215"/>
                </a:cxn>
                <a:cxn ang="0">
                  <a:pos x="850" y="191"/>
                </a:cxn>
                <a:cxn ang="0">
                  <a:pos x="827" y="162"/>
                </a:cxn>
                <a:cxn ang="0">
                  <a:pos x="817" y="131"/>
                </a:cxn>
                <a:cxn ang="0">
                  <a:pos x="819" y="97"/>
                </a:cxn>
                <a:cxn ang="0">
                  <a:pos x="827" y="66"/>
                </a:cxn>
                <a:cxn ang="0">
                  <a:pos x="835" y="34"/>
                </a:cxn>
                <a:cxn ang="0">
                  <a:pos x="831" y="4"/>
                </a:cxn>
                <a:cxn ang="0">
                  <a:pos x="639" y="37"/>
                </a:cxn>
                <a:cxn ang="0">
                  <a:pos x="636" y="79"/>
                </a:cxn>
                <a:cxn ang="0">
                  <a:pos x="634" y="114"/>
                </a:cxn>
                <a:cxn ang="0">
                  <a:pos x="625" y="144"/>
                </a:cxn>
                <a:cxn ang="0">
                  <a:pos x="608" y="164"/>
                </a:cxn>
                <a:cxn ang="0">
                  <a:pos x="584" y="175"/>
                </a:cxn>
                <a:cxn ang="0">
                  <a:pos x="557" y="178"/>
                </a:cxn>
                <a:cxn ang="0">
                  <a:pos x="524" y="176"/>
                </a:cxn>
                <a:cxn ang="0">
                  <a:pos x="494" y="174"/>
                </a:cxn>
                <a:cxn ang="0">
                  <a:pos x="456" y="172"/>
                </a:cxn>
                <a:cxn ang="0">
                  <a:pos x="422" y="176"/>
                </a:cxn>
                <a:cxn ang="0">
                  <a:pos x="391" y="188"/>
                </a:cxn>
                <a:cxn ang="0">
                  <a:pos x="368" y="209"/>
                </a:cxn>
                <a:cxn ang="0">
                  <a:pos x="355" y="235"/>
                </a:cxn>
                <a:cxn ang="0">
                  <a:pos x="355" y="265"/>
                </a:cxn>
                <a:cxn ang="0">
                  <a:pos x="355" y="298"/>
                </a:cxn>
                <a:cxn ang="0">
                  <a:pos x="348" y="325"/>
                </a:cxn>
                <a:cxn ang="0">
                  <a:pos x="334" y="347"/>
                </a:cxn>
                <a:cxn ang="0">
                  <a:pos x="305" y="362"/>
                </a:cxn>
                <a:cxn ang="0">
                  <a:pos x="274" y="371"/>
                </a:cxn>
                <a:cxn ang="0">
                  <a:pos x="237" y="379"/>
                </a:cxn>
                <a:cxn ang="0">
                  <a:pos x="204" y="387"/>
                </a:cxn>
                <a:cxn ang="0">
                  <a:pos x="176" y="398"/>
                </a:cxn>
                <a:cxn ang="0">
                  <a:pos x="155" y="414"/>
                </a:cxn>
                <a:cxn ang="0">
                  <a:pos x="137" y="439"/>
                </a:cxn>
                <a:cxn ang="0">
                  <a:pos x="128" y="470"/>
                </a:cxn>
                <a:cxn ang="0">
                  <a:pos x="132" y="502"/>
                </a:cxn>
                <a:cxn ang="0">
                  <a:pos x="142" y="542"/>
                </a:cxn>
                <a:cxn ang="0">
                  <a:pos x="148" y="576"/>
                </a:cxn>
                <a:cxn ang="0">
                  <a:pos x="146" y="609"/>
                </a:cxn>
                <a:cxn ang="0">
                  <a:pos x="137" y="639"/>
                </a:cxn>
                <a:cxn ang="0">
                  <a:pos x="123" y="669"/>
                </a:cxn>
                <a:cxn ang="0">
                  <a:pos x="100" y="702"/>
                </a:cxn>
                <a:cxn ang="0">
                  <a:pos x="77" y="723"/>
                </a:cxn>
                <a:cxn ang="0">
                  <a:pos x="53" y="736"/>
                </a:cxn>
                <a:cxn ang="0">
                  <a:pos x="17" y="743"/>
                </a:cxn>
              </a:cxnLst>
              <a:rect l="0" t="0" r="r" b="b"/>
              <a:pathLst>
                <a:path w="1158" h="940">
                  <a:moveTo>
                    <a:pt x="0" y="743"/>
                  </a:moveTo>
                  <a:lnTo>
                    <a:pt x="0" y="940"/>
                  </a:lnTo>
                  <a:lnTo>
                    <a:pt x="1158" y="940"/>
                  </a:lnTo>
                  <a:lnTo>
                    <a:pt x="1157" y="0"/>
                  </a:lnTo>
                  <a:lnTo>
                    <a:pt x="1054" y="0"/>
                  </a:lnTo>
                  <a:lnTo>
                    <a:pt x="1049" y="18"/>
                  </a:lnTo>
                  <a:lnTo>
                    <a:pt x="1049" y="31"/>
                  </a:lnTo>
                  <a:lnTo>
                    <a:pt x="1052" y="49"/>
                  </a:lnTo>
                  <a:lnTo>
                    <a:pt x="1058" y="68"/>
                  </a:lnTo>
                  <a:lnTo>
                    <a:pt x="1064" y="91"/>
                  </a:lnTo>
                  <a:lnTo>
                    <a:pt x="1067" y="109"/>
                  </a:lnTo>
                  <a:lnTo>
                    <a:pt x="1067" y="125"/>
                  </a:lnTo>
                  <a:lnTo>
                    <a:pt x="1065" y="143"/>
                  </a:lnTo>
                  <a:lnTo>
                    <a:pt x="1060" y="160"/>
                  </a:lnTo>
                  <a:lnTo>
                    <a:pt x="1049" y="176"/>
                  </a:lnTo>
                  <a:lnTo>
                    <a:pt x="1036" y="190"/>
                  </a:lnTo>
                  <a:lnTo>
                    <a:pt x="1022" y="203"/>
                  </a:lnTo>
                  <a:lnTo>
                    <a:pt x="1006" y="212"/>
                  </a:lnTo>
                  <a:lnTo>
                    <a:pt x="987" y="219"/>
                  </a:lnTo>
                  <a:lnTo>
                    <a:pt x="970" y="223"/>
                  </a:lnTo>
                  <a:lnTo>
                    <a:pt x="946" y="224"/>
                  </a:lnTo>
                  <a:lnTo>
                    <a:pt x="918" y="222"/>
                  </a:lnTo>
                  <a:lnTo>
                    <a:pt x="900" y="219"/>
                  </a:lnTo>
                  <a:lnTo>
                    <a:pt x="884" y="215"/>
                  </a:lnTo>
                  <a:lnTo>
                    <a:pt x="869" y="206"/>
                  </a:lnTo>
                  <a:lnTo>
                    <a:pt x="850" y="191"/>
                  </a:lnTo>
                  <a:lnTo>
                    <a:pt x="838" y="177"/>
                  </a:lnTo>
                  <a:lnTo>
                    <a:pt x="827" y="162"/>
                  </a:lnTo>
                  <a:lnTo>
                    <a:pt x="821" y="146"/>
                  </a:lnTo>
                  <a:lnTo>
                    <a:pt x="817" y="131"/>
                  </a:lnTo>
                  <a:lnTo>
                    <a:pt x="817" y="114"/>
                  </a:lnTo>
                  <a:lnTo>
                    <a:pt x="819" y="97"/>
                  </a:lnTo>
                  <a:lnTo>
                    <a:pt x="823" y="81"/>
                  </a:lnTo>
                  <a:lnTo>
                    <a:pt x="827" y="66"/>
                  </a:lnTo>
                  <a:lnTo>
                    <a:pt x="832" y="50"/>
                  </a:lnTo>
                  <a:lnTo>
                    <a:pt x="835" y="34"/>
                  </a:lnTo>
                  <a:lnTo>
                    <a:pt x="835" y="20"/>
                  </a:lnTo>
                  <a:lnTo>
                    <a:pt x="831" y="4"/>
                  </a:lnTo>
                  <a:lnTo>
                    <a:pt x="637" y="4"/>
                  </a:lnTo>
                  <a:lnTo>
                    <a:pt x="639" y="37"/>
                  </a:lnTo>
                  <a:lnTo>
                    <a:pt x="637" y="60"/>
                  </a:lnTo>
                  <a:lnTo>
                    <a:pt x="636" y="79"/>
                  </a:lnTo>
                  <a:lnTo>
                    <a:pt x="636" y="96"/>
                  </a:lnTo>
                  <a:lnTo>
                    <a:pt x="634" y="114"/>
                  </a:lnTo>
                  <a:lnTo>
                    <a:pt x="630" y="132"/>
                  </a:lnTo>
                  <a:lnTo>
                    <a:pt x="625" y="144"/>
                  </a:lnTo>
                  <a:lnTo>
                    <a:pt x="618" y="155"/>
                  </a:lnTo>
                  <a:lnTo>
                    <a:pt x="608" y="164"/>
                  </a:lnTo>
                  <a:lnTo>
                    <a:pt x="597" y="171"/>
                  </a:lnTo>
                  <a:lnTo>
                    <a:pt x="584" y="175"/>
                  </a:lnTo>
                  <a:lnTo>
                    <a:pt x="570" y="177"/>
                  </a:lnTo>
                  <a:lnTo>
                    <a:pt x="557" y="178"/>
                  </a:lnTo>
                  <a:lnTo>
                    <a:pt x="540" y="178"/>
                  </a:lnTo>
                  <a:lnTo>
                    <a:pt x="524" y="176"/>
                  </a:lnTo>
                  <a:lnTo>
                    <a:pt x="511" y="175"/>
                  </a:lnTo>
                  <a:lnTo>
                    <a:pt x="494" y="174"/>
                  </a:lnTo>
                  <a:lnTo>
                    <a:pt x="476" y="172"/>
                  </a:lnTo>
                  <a:lnTo>
                    <a:pt x="456" y="172"/>
                  </a:lnTo>
                  <a:lnTo>
                    <a:pt x="439" y="174"/>
                  </a:lnTo>
                  <a:lnTo>
                    <a:pt x="422" y="176"/>
                  </a:lnTo>
                  <a:lnTo>
                    <a:pt x="404" y="181"/>
                  </a:lnTo>
                  <a:lnTo>
                    <a:pt x="391" y="188"/>
                  </a:lnTo>
                  <a:lnTo>
                    <a:pt x="377" y="197"/>
                  </a:lnTo>
                  <a:lnTo>
                    <a:pt x="368" y="209"/>
                  </a:lnTo>
                  <a:lnTo>
                    <a:pt x="359" y="222"/>
                  </a:lnTo>
                  <a:lnTo>
                    <a:pt x="355" y="235"/>
                  </a:lnTo>
                  <a:lnTo>
                    <a:pt x="353" y="250"/>
                  </a:lnTo>
                  <a:lnTo>
                    <a:pt x="355" y="265"/>
                  </a:lnTo>
                  <a:lnTo>
                    <a:pt x="356" y="281"/>
                  </a:lnTo>
                  <a:lnTo>
                    <a:pt x="355" y="298"/>
                  </a:lnTo>
                  <a:lnTo>
                    <a:pt x="352" y="311"/>
                  </a:lnTo>
                  <a:lnTo>
                    <a:pt x="348" y="325"/>
                  </a:lnTo>
                  <a:lnTo>
                    <a:pt x="342" y="338"/>
                  </a:lnTo>
                  <a:lnTo>
                    <a:pt x="334" y="347"/>
                  </a:lnTo>
                  <a:lnTo>
                    <a:pt x="321" y="356"/>
                  </a:lnTo>
                  <a:lnTo>
                    <a:pt x="305" y="362"/>
                  </a:lnTo>
                  <a:lnTo>
                    <a:pt x="289" y="367"/>
                  </a:lnTo>
                  <a:lnTo>
                    <a:pt x="274" y="371"/>
                  </a:lnTo>
                  <a:lnTo>
                    <a:pt x="258" y="375"/>
                  </a:lnTo>
                  <a:lnTo>
                    <a:pt x="237" y="379"/>
                  </a:lnTo>
                  <a:lnTo>
                    <a:pt x="221" y="382"/>
                  </a:lnTo>
                  <a:lnTo>
                    <a:pt x="204" y="387"/>
                  </a:lnTo>
                  <a:lnTo>
                    <a:pt x="190" y="392"/>
                  </a:lnTo>
                  <a:lnTo>
                    <a:pt x="176" y="398"/>
                  </a:lnTo>
                  <a:lnTo>
                    <a:pt x="165" y="406"/>
                  </a:lnTo>
                  <a:lnTo>
                    <a:pt x="155" y="414"/>
                  </a:lnTo>
                  <a:lnTo>
                    <a:pt x="144" y="427"/>
                  </a:lnTo>
                  <a:lnTo>
                    <a:pt x="137" y="439"/>
                  </a:lnTo>
                  <a:lnTo>
                    <a:pt x="131" y="453"/>
                  </a:lnTo>
                  <a:lnTo>
                    <a:pt x="128" y="470"/>
                  </a:lnTo>
                  <a:lnTo>
                    <a:pt x="130" y="486"/>
                  </a:lnTo>
                  <a:lnTo>
                    <a:pt x="132" y="502"/>
                  </a:lnTo>
                  <a:lnTo>
                    <a:pt x="137" y="521"/>
                  </a:lnTo>
                  <a:lnTo>
                    <a:pt x="142" y="542"/>
                  </a:lnTo>
                  <a:lnTo>
                    <a:pt x="146" y="561"/>
                  </a:lnTo>
                  <a:lnTo>
                    <a:pt x="148" y="576"/>
                  </a:lnTo>
                  <a:lnTo>
                    <a:pt x="148" y="590"/>
                  </a:lnTo>
                  <a:lnTo>
                    <a:pt x="146" y="609"/>
                  </a:lnTo>
                  <a:lnTo>
                    <a:pt x="141" y="625"/>
                  </a:lnTo>
                  <a:lnTo>
                    <a:pt x="137" y="639"/>
                  </a:lnTo>
                  <a:lnTo>
                    <a:pt x="131" y="652"/>
                  </a:lnTo>
                  <a:lnTo>
                    <a:pt x="123" y="669"/>
                  </a:lnTo>
                  <a:lnTo>
                    <a:pt x="112" y="688"/>
                  </a:lnTo>
                  <a:lnTo>
                    <a:pt x="100" y="702"/>
                  </a:lnTo>
                  <a:lnTo>
                    <a:pt x="88" y="713"/>
                  </a:lnTo>
                  <a:lnTo>
                    <a:pt x="77" y="723"/>
                  </a:lnTo>
                  <a:lnTo>
                    <a:pt x="65" y="731"/>
                  </a:lnTo>
                  <a:lnTo>
                    <a:pt x="53" y="736"/>
                  </a:lnTo>
                  <a:lnTo>
                    <a:pt x="36" y="740"/>
                  </a:lnTo>
                  <a:lnTo>
                    <a:pt x="17" y="743"/>
                  </a:lnTo>
                  <a:lnTo>
                    <a:pt x="0" y="743"/>
                  </a:lnTo>
                  <a:close/>
                </a:path>
              </a:pathLst>
            </a:custGeom>
            <a:grpFill/>
            <a:ln w="12700">
              <a:solidFill>
                <a:srgbClr val="000000"/>
              </a:solidFill>
              <a:prstDash val="solid"/>
              <a:round/>
              <a:headEnd/>
              <a:tailEnd/>
            </a:ln>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9241" name="Text Box 67"/>
            <p:cNvSpPr txBox="1">
              <a:spLocks noChangeArrowheads="1"/>
            </p:cNvSpPr>
            <p:nvPr/>
          </p:nvSpPr>
          <p:spPr bwMode="auto">
            <a:xfrm>
              <a:off x="1584" y="1392"/>
              <a:ext cx="576" cy="192"/>
            </a:xfrm>
            <a:prstGeom prst="rect">
              <a:avLst/>
            </a:prstGeom>
            <a:noFill/>
            <a:ln w="9525">
              <a:noFill/>
              <a:miter lim="800000"/>
              <a:headEnd/>
              <a:tailEnd/>
            </a:ln>
          </p:spPr>
          <p:txBody>
            <a:bodyPr>
              <a:spAutoFit/>
            </a:bodyPr>
            <a:lstStyle/>
            <a:p>
              <a:pPr>
                <a:spcBef>
                  <a:spcPct val="50000"/>
                </a:spcBef>
              </a:pPr>
              <a:r>
                <a:rPr lang="en-US" sz="1400" dirty="0">
                  <a:solidFill>
                    <a:schemeClr val="bg1"/>
                  </a:solidFill>
                  <a:latin typeface="Arial" panose="020B0604020202020204" pitchFamily="34" charset="0"/>
                  <a:cs typeface="Arial" panose="020B0604020202020204" pitchFamily="34" charset="0"/>
                </a:rPr>
                <a:t>CM201</a:t>
              </a:r>
            </a:p>
          </p:txBody>
        </p:sp>
      </p:grpSp>
      <p:grpSp>
        <p:nvGrpSpPr>
          <p:cNvPr id="17" name="Group 71"/>
          <p:cNvGrpSpPr>
            <a:grpSpLocks/>
          </p:cNvGrpSpPr>
          <p:nvPr/>
        </p:nvGrpSpPr>
        <p:grpSpPr bwMode="auto">
          <a:xfrm>
            <a:off x="3185319" y="1066800"/>
            <a:ext cx="914400" cy="717550"/>
            <a:chOff x="1536" y="2352"/>
            <a:chExt cx="576" cy="452"/>
          </a:xfrm>
          <a:solidFill>
            <a:schemeClr val="tx1">
              <a:lumMod val="50000"/>
              <a:lumOff val="50000"/>
            </a:schemeClr>
          </a:solidFill>
        </p:grpSpPr>
        <p:sp>
          <p:nvSpPr>
            <p:cNvPr id="952392" name="Freeform 72"/>
            <p:cNvSpPr>
              <a:spLocks/>
            </p:cNvSpPr>
            <p:nvPr/>
          </p:nvSpPr>
          <p:spPr bwMode="auto">
            <a:xfrm>
              <a:off x="1584" y="2352"/>
              <a:ext cx="448" cy="452"/>
            </a:xfrm>
            <a:custGeom>
              <a:avLst/>
              <a:gdLst/>
              <a:ahLst/>
              <a:cxnLst>
                <a:cxn ang="0">
                  <a:pos x="1153" y="1122"/>
                </a:cxn>
                <a:cxn ang="0">
                  <a:pos x="0" y="226"/>
                </a:cxn>
                <a:cxn ang="0">
                  <a:pos x="104" y="218"/>
                </a:cxn>
                <a:cxn ang="0">
                  <a:pos x="107" y="198"/>
                </a:cxn>
                <a:cxn ang="0">
                  <a:pos x="102" y="173"/>
                </a:cxn>
                <a:cxn ang="0">
                  <a:pos x="94" y="143"/>
                </a:cxn>
                <a:cxn ang="0">
                  <a:pos x="89" y="114"/>
                </a:cxn>
                <a:cxn ang="0">
                  <a:pos x="90" y="87"/>
                </a:cxn>
                <a:cxn ang="0">
                  <a:pos x="99" y="60"/>
                </a:cxn>
                <a:cxn ang="0">
                  <a:pos x="118" y="38"/>
                </a:cxn>
                <a:cxn ang="0">
                  <a:pos x="139" y="20"/>
                </a:cxn>
                <a:cxn ang="0">
                  <a:pos x="165" y="7"/>
                </a:cxn>
                <a:cxn ang="0">
                  <a:pos x="198" y="1"/>
                </a:cxn>
                <a:cxn ang="0">
                  <a:pos x="227" y="0"/>
                </a:cxn>
                <a:cxn ang="0">
                  <a:pos x="252" y="3"/>
                </a:cxn>
                <a:cxn ang="0">
                  <a:pos x="278" y="11"/>
                </a:cxn>
                <a:cxn ang="0">
                  <a:pos x="299" y="25"/>
                </a:cxn>
                <a:cxn ang="0">
                  <a:pos x="319" y="46"/>
                </a:cxn>
                <a:cxn ang="0">
                  <a:pos x="335" y="69"/>
                </a:cxn>
                <a:cxn ang="0">
                  <a:pos x="344" y="101"/>
                </a:cxn>
                <a:cxn ang="0">
                  <a:pos x="340" y="133"/>
                </a:cxn>
                <a:cxn ang="0">
                  <a:pos x="332" y="165"/>
                </a:cxn>
                <a:cxn ang="0">
                  <a:pos x="324" y="197"/>
                </a:cxn>
                <a:cxn ang="0">
                  <a:pos x="326" y="212"/>
                </a:cxn>
                <a:cxn ang="0">
                  <a:pos x="520" y="220"/>
                </a:cxn>
                <a:cxn ang="0">
                  <a:pos x="515" y="279"/>
                </a:cxn>
                <a:cxn ang="0">
                  <a:pos x="517" y="314"/>
                </a:cxn>
                <a:cxn ang="0">
                  <a:pos x="522" y="350"/>
                </a:cxn>
                <a:cxn ang="0">
                  <a:pos x="535" y="372"/>
                </a:cxn>
                <a:cxn ang="0">
                  <a:pos x="556" y="388"/>
                </a:cxn>
                <a:cxn ang="0">
                  <a:pos x="582" y="395"/>
                </a:cxn>
                <a:cxn ang="0">
                  <a:pos x="612" y="396"/>
                </a:cxn>
                <a:cxn ang="0">
                  <a:pos x="641" y="393"/>
                </a:cxn>
                <a:cxn ang="0">
                  <a:pos x="677" y="389"/>
                </a:cxn>
                <a:cxn ang="0">
                  <a:pos x="714" y="391"/>
                </a:cxn>
                <a:cxn ang="0">
                  <a:pos x="748" y="400"/>
                </a:cxn>
                <a:cxn ang="0">
                  <a:pos x="776" y="416"/>
                </a:cxn>
                <a:cxn ang="0">
                  <a:pos x="793" y="440"/>
                </a:cxn>
                <a:cxn ang="0">
                  <a:pos x="800" y="468"/>
                </a:cxn>
                <a:cxn ang="0">
                  <a:pos x="797" y="500"/>
                </a:cxn>
                <a:cxn ang="0">
                  <a:pos x="800" y="530"/>
                </a:cxn>
                <a:cxn ang="0">
                  <a:pos x="811" y="556"/>
                </a:cxn>
                <a:cxn ang="0">
                  <a:pos x="831" y="574"/>
                </a:cxn>
                <a:cxn ang="0">
                  <a:pos x="864" y="585"/>
                </a:cxn>
                <a:cxn ang="0">
                  <a:pos x="895" y="593"/>
                </a:cxn>
                <a:cxn ang="0">
                  <a:pos x="932" y="600"/>
                </a:cxn>
                <a:cxn ang="0">
                  <a:pos x="963" y="610"/>
                </a:cxn>
                <a:cxn ang="0">
                  <a:pos x="988" y="624"/>
                </a:cxn>
                <a:cxn ang="0">
                  <a:pos x="1009" y="645"/>
                </a:cxn>
                <a:cxn ang="0">
                  <a:pos x="1022" y="670"/>
                </a:cxn>
                <a:cxn ang="0">
                  <a:pos x="1023" y="705"/>
                </a:cxn>
                <a:cxn ang="0">
                  <a:pos x="1016" y="739"/>
                </a:cxn>
                <a:cxn ang="0">
                  <a:pos x="1006" y="779"/>
                </a:cxn>
                <a:cxn ang="0">
                  <a:pos x="1004" y="808"/>
                </a:cxn>
                <a:cxn ang="0">
                  <a:pos x="1011" y="843"/>
                </a:cxn>
                <a:cxn ang="0">
                  <a:pos x="1024" y="867"/>
                </a:cxn>
                <a:cxn ang="0">
                  <a:pos x="1045" y="893"/>
                </a:cxn>
                <a:cxn ang="0">
                  <a:pos x="1073" y="913"/>
                </a:cxn>
                <a:cxn ang="0">
                  <a:pos x="1102" y="922"/>
                </a:cxn>
                <a:cxn ang="0">
                  <a:pos x="1135" y="925"/>
                </a:cxn>
              </a:cxnLst>
              <a:rect l="0" t="0" r="r" b="b"/>
              <a:pathLst>
                <a:path w="1153" h="1122">
                  <a:moveTo>
                    <a:pt x="1153" y="924"/>
                  </a:moveTo>
                  <a:lnTo>
                    <a:pt x="1153" y="1122"/>
                  </a:lnTo>
                  <a:lnTo>
                    <a:pt x="1" y="1122"/>
                  </a:lnTo>
                  <a:lnTo>
                    <a:pt x="0" y="226"/>
                  </a:lnTo>
                  <a:lnTo>
                    <a:pt x="100" y="226"/>
                  </a:lnTo>
                  <a:lnTo>
                    <a:pt x="104" y="218"/>
                  </a:lnTo>
                  <a:lnTo>
                    <a:pt x="107" y="207"/>
                  </a:lnTo>
                  <a:lnTo>
                    <a:pt x="107" y="198"/>
                  </a:lnTo>
                  <a:lnTo>
                    <a:pt x="106" y="187"/>
                  </a:lnTo>
                  <a:lnTo>
                    <a:pt x="102" y="173"/>
                  </a:lnTo>
                  <a:lnTo>
                    <a:pt x="98" y="155"/>
                  </a:lnTo>
                  <a:lnTo>
                    <a:pt x="94" y="143"/>
                  </a:lnTo>
                  <a:lnTo>
                    <a:pt x="90" y="128"/>
                  </a:lnTo>
                  <a:lnTo>
                    <a:pt x="89" y="114"/>
                  </a:lnTo>
                  <a:lnTo>
                    <a:pt x="89" y="100"/>
                  </a:lnTo>
                  <a:lnTo>
                    <a:pt x="90" y="87"/>
                  </a:lnTo>
                  <a:lnTo>
                    <a:pt x="94" y="73"/>
                  </a:lnTo>
                  <a:lnTo>
                    <a:pt x="99" y="60"/>
                  </a:lnTo>
                  <a:lnTo>
                    <a:pt x="107" y="50"/>
                  </a:lnTo>
                  <a:lnTo>
                    <a:pt x="118" y="38"/>
                  </a:lnTo>
                  <a:lnTo>
                    <a:pt x="128" y="29"/>
                  </a:lnTo>
                  <a:lnTo>
                    <a:pt x="139" y="20"/>
                  </a:lnTo>
                  <a:lnTo>
                    <a:pt x="151" y="13"/>
                  </a:lnTo>
                  <a:lnTo>
                    <a:pt x="165" y="7"/>
                  </a:lnTo>
                  <a:lnTo>
                    <a:pt x="181" y="3"/>
                  </a:lnTo>
                  <a:lnTo>
                    <a:pt x="198" y="1"/>
                  </a:lnTo>
                  <a:lnTo>
                    <a:pt x="212" y="0"/>
                  </a:lnTo>
                  <a:lnTo>
                    <a:pt x="227" y="0"/>
                  </a:lnTo>
                  <a:lnTo>
                    <a:pt x="241" y="1"/>
                  </a:lnTo>
                  <a:lnTo>
                    <a:pt x="252" y="3"/>
                  </a:lnTo>
                  <a:lnTo>
                    <a:pt x="265" y="7"/>
                  </a:lnTo>
                  <a:lnTo>
                    <a:pt x="278" y="11"/>
                  </a:lnTo>
                  <a:lnTo>
                    <a:pt x="288" y="17"/>
                  </a:lnTo>
                  <a:lnTo>
                    <a:pt x="299" y="25"/>
                  </a:lnTo>
                  <a:lnTo>
                    <a:pt x="309" y="35"/>
                  </a:lnTo>
                  <a:lnTo>
                    <a:pt x="319" y="46"/>
                  </a:lnTo>
                  <a:lnTo>
                    <a:pt x="328" y="57"/>
                  </a:lnTo>
                  <a:lnTo>
                    <a:pt x="335" y="69"/>
                  </a:lnTo>
                  <a:lnTo>
                    <a:pt x="340" y="84"/>
                  </a:lnTo>
                  <a:lnTo>
                    <a:pt x="344" y="101"/>
                  </a:lnTo>
                  <a:lnTo>
                    <a:pt x="344" y="117"/>
                  </a:lnTo>
                  <a:lnTo>
                    <a:pt x="340" y="133"/>
                  </a:lnTo>
                  <a:lnTo>
                    <a:pt x="336" y="149"/>
                  </a:lnTo>
                  <a:lnTo>
                    <a:pt x="332" y="165"/>
                  </a:lnTo>
                  <a:lnTo>
                    <a:pt x="327" y="183"/>
                  </a:lnTo>
                  <a:lnTo>
                    <a:pt x="324" y="197"/>
                  </a:lnTo>
                  <a:lnTo>
                    <a:pt x="324" y="205"/>
                  </a:lnTo>
                  <a:lnTo>
                    <a:pt x="326" y="212"/>
                  </a:lnTo>
                  <a:lnTo>
                    <a:pt x="329" y="220"/>
                  </a:lnTo>
                  <a:lnTo>
                    <a:pt x="520" y="220"/>
                  </a:lnTo>
                  <a:lnTo>
                    <a:pt x="516" y="257"/>
                  </a:lnTo>
                  <a:lnTo>
                    <a:pt x="515" y="279"/>
                  </a:lnTo>
                  <a:lnTo>
                    <a:pt x="516" y="297"/>
                  </a:lnTo>
                  <a:lnTo>
                    <a:pt x="517" y="314"/>
                  </a:lnTo>
                  <a:lnTo>
                    <a:pt x="519" y="332"/>
                  </a:lnTo>
                  <a:lnTo>
                    <a:pt x="522" y="350"/>
                  </a:lnTo>
                  <a:lnTo>
                    <a:pt x="528" y="362"/>
                  </a:lnTo>
                  <a:lnTo>
                    <a:pt x="535" y="372"/>
                  </a:lnTo>
                  <a:lnTo>
                    <a:pt x="544" y="381"/>
                  </a:lnTo>
                  <a:lnTo>
                    <a:pt x="556" y="388"/>
                  </a:lnTo>
                  <a:lnTo>
                    <a:pt x="569" y="393"/>
                  </a:lnTo>
                  <a:lnTo>
                    <a:pt x="582" y="395"/>
                  </a:lnTo>
                  <a:lnTo>
                    <a:pt x="596" y="396"/>
                  </a:lnTo>
                  <a:lnTo>
                    <a:pt x="612" y="396"/>
                  </a:lnTo>
                  <a:lnTo>
                    <a:pt x="629" y="394"/>
                  </a:lnTo>
                  <a:lnTo>
                    <a:pt x="641" y="393"/>
                  </a:lnTo>
                  <a:lnTo>
                    <a:pt x="659" y="391"/>
                  </a:lnTo>
                  <a:lnTo>
                    <a:pt x="677" y="389"/>
                  </a:lnTo>
                  <a:lnTo>
                    <a:pt x="697" y="389"/>
                  </a:lnTo>
                  <a:lnTo>
                    <a:pt x="714" y="391"/>
                  </a:lnTo>
                  <a:lnTo>
                    <a:pt x="731" y="394"/>
                  </a:lnTo>
                  <a:lnTo>
                    <a:pt x="748" y="400"/>
                  </a:lnTo>
                  <a:lnTo>
                    <a:pt x="762" y="406"/>
                  </a:lnTo>
                  <a:lnTo>
                    <a:pt x="776" y="416"/>
                  </a:lnTo>
                  <a:lnTo>
                    <a:pt x="785" y="427"/>
                  </a:lnTo>
                  <a:lnTo>
                    <a:pt x="793" y="440"/>
                  </a:lnTo>
                  <a:lnTo>
                    <a:pt x="798" y="454"/>
                  </a:lnTo>
                  <a:lnTo>
                    <a:pt x="800" y="468"/>
                  </a:lnTo>
                  <a:lnTo>
                    <a:pt x="798" y="484"/>
                  </a:lnTo>
                  <a:lnTo>
                    <a:pt x="797" y="500"/>
                  </a:lnTo>
                  <a:lnTo>
                    <a:pt x="798" y="516"/>
                  </a:lnTo>
                  <a:lnTo>
                    <a:pt x="800" y="530"/>
                  </a:lnTo>
                  <a:lnTo>
                    <a:pt x="805" y="543"/>
                  </a:lnTo>
                  <a:lnTo>
                    <a:pt x="811" y="556"/>
                  </a:lnTo>
                  <a:lnTo>
                    <a:pt x="819" y="565"/>
                  </a:lnTo>
                  <a:lnTo>
                    <a:pt x="831" y="574"/>
                  </a:lnTo>
                  <a:lnTo>
                    <a:pt x="847" y="580"/>
                  </a:lnTo>
                  <a:lnTo>
                    <a:pt x="864" y="585"/>
                  </a:lnTo>
                  <a:lnTo>
                    <a:pt x="878" y="589"/>
                  </a:lnTo>
                  <a:lnTo>
                    <a:pt x="895" y="593"/>
                  </a:lnTo>
                  <a:lnTo>
                    <a:pt x="915" y="597"/>
                  </a:lnTo>
                  <a:lnTo>
                    <a:pt x="932" y="600"/>
                  </a:lnTo>
                  <a:lnTo>
                    <a:pt x="949" y="605"/>
                  </a:lnTo>
                  <a:lnTo>
                    <a:pt x="963" y="610"/>
                  </a:lnTo>
                  <a:lnTo>
                    <a:pt x="977" y="616"/>
                  </a:lnTo>
                  <a:lnTo>
                    <a:pt x="988" y="624"/>
                  </a:lnTo>
                  <a:lnTo>
                    <a:pt x="997" y="632"/>
                  </a:lnTo>
                  <a:lnTo>
                    <a:pt x="1009" y="645"/>
                  </a:lnTo>
                  <a:lnTo>
                    <a:pt x="1016" y="657"/>
                  </a:lnTo>
                  <a:lnTo>
                    <a:pt x="1022" y="670"/>
                  </a:lnTo>
                  <a:lnTo>
                    <a:pt x="1025" y="688"/>
                  </a:lnTo>
                  <a:lnTo>
                    <a:pt x="1023" y="705"/>
                  </a:lnTo>
                  <a:lnTo>
                    <a:pt x="1020" y="720"/>
                  </a:lnTo>
                  <a:lnTo>
                    <a:pt x="1016" y="739"/>
                  </a:lnTo>
                  <a:lnTo>
                    <a:pt x="1011" y="760"/>
                  </a:lnTo>
                  <a:lnTo>
                    <a:pt x="1006" y="779"/>
                  </a:lnTo>
                  <a:lnTo>
                    <a:pt x="1004" y="795"/>
                  </a:lnTo>
                  <a:lnTo>
                    <a:pt x="1004" y="808"/>
                  </a:lnTo>
                  <a:lnTo>
                    <a:pt x="1007" y="827"/>
                  </a:lnTo>
                  <a:lnTo>
                    <a:pt x="1011" y="843"/>
                  </a:lnTo>
                  <a:lnTo>
                    <a:pt x="1017" y="855"/>
                  </a:lnTo>
                  <a:lnTo>
                    <a:pt x="1024" y="867"/>
                  </a:lnTo>
                  <a:lnTo>
                    <a:pt x="1034" y="880"/>
                  </a:lnTo>
                  <a:lnTo>
                    <a:pt x="1045" y="893"/>
                  </a:lnTo>
                  <a:lnTo>
                    <a:pt x="1058" y="904"/>
                  </a:lnTo>
                  <a:lnTo>
                    <a:pt x="1073" y="913"/>
                  </a:lnTo>
                  <a:lnTo>
                    <a:pt x="1087" y="918"/>
                  </a:lnTo>
                  <a:lnTo>
                    <a:pt x="1102" y="922"/>
                  </a:lnTo>
                  <a:lnTo>
                    <a:pt x="1117" y="924"/>
                  </a:lnTo>
                  <a:lnTo>
                    <a:pt x="1135" y="925"/>
                  </a:lnTo>
                  <a:lnTo>
                    <a:pt x="1153" y="924"/>
                  </a:lnTo>
                  <a:close/>
                </a:path>
              </a:pathLst>
            </a:custGeom>
            <a:grpFill/>
            <a:ln w="12700">
              <a:solidFill>
                <a:schemeClr val="tx1"/>
              </a:solidFill>
              <a:prstDash val="solid"/>
              <a:round/>
              <a:headEnd/>
              <a:tailEnd/>
            </a:ln>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9239" name="Text Box 73"/>
            <p:cNvSpPr txBox="1">
              <a:spLocks noChangeArrowheads="1"/>
            </p:cNvSpPr>
            <p:nvPr/>
          </p:nvSpPr>
          <p:spPr bwMode="auto">
            <a:xfrm>
              <a:off x="1536" y="2544"/>
              <a:ext cx="576" cy="192"/>
            </a:xfrm>
            <a:prstGeom prst="rect">
              <a:avLst/>
            </a:prstGeom>
            <a:noFill/>
            <a:ln w="9525">
              <a:noFill/>
              <a:miter lim="800000"/>
              <a:headEnd/>
              <a:tailEnd/>
            </a:ln>
          </p:spPr>
          <p:txBody>
            <a:bodyPr>
              <a:spAutoFit/>
            </a:bodyPr>
            <a:lstStyle/>
            <a:p>
              <a:pPr>
                <a:spcBef>
                  <a:spcPct val="50000"/>
                </a:spcBef>
              </a:pPr>
              <a:r>
                <a:rPr lang="en-US" sz="1400">
                  <a:solidFill>
                    <a:schemeClr val="bg1"/>
                  </a:solidFill>
                  <a:latin typeface="Arial" panose="020B0604020202020204" pitchFamily="34" charset="0"/>
                  <a:cs typeface="Arial" panose="020B0604020202020204" pitchFamily="34" charset="0"/>
                </a:rPr>
                <a:t>HS202</a:t>
              </a:r>
            </a:p>
          </p:txBody>
        </p:sp>
      </p:grpSp>
      <p:grpSp>
        <p:nvGrpSpPr>
          <p:cNvPr id="18" name="Group 74"/>
          <p:cNvGrpSpPr>
            <a:grpSpLocks/>
          </p:cNvGrpSpPr>
          <p:nvPr/>
        </p:nvGrpSpPr>
        <p:grpSpPr bwMode="auto">
          <a:xfrm>
            <a:off x="3185319" y="3200400"/>
            <a:ext cx="914400" cy="603250"/>
            <a:chOff x="1680" y="2928"/>
            <a:chExt cx="576" cy="380"/>
          </a:xfrm>
        </p:grpSpPr>
        <p:sp>
          <p:nvSpPr>
            <p:cNvPr id="952395" name="Freeform 75"/>
            <p:cNvSpPr>
              <a:spLocks/>
            </p:cNvSpPr>
            <p:nvPr/>
          </p:nvSpPr>
          <p:spPr bwMode="auto">
            <a:xfrm>
              <a:off x="1728" y="2928"/>
              <a:ext cx="450" cy="380"/>
            </a:xfrm>
            <a:custGeom>
              <a:avLst/>
              <a:gdLst/>
              <a:ahLst/>
              <a:cxnLst>
                <a:cxn ang="0">
                  <a:pos x="1158" y="0"/>
                </a:cxn>
                <a:cxn ang="0">
                  <a:pos x="1" y="940"/>
                </a:cxn>
                <a:cxn ang="0">
                  <a:pos x="109" y="922"/>
                </a:cxn>
                <a:cxn ang="0">
                  <a:pos x="106" y="891"/>
                </a:cxn>
                <a:cxn ang="0">
                  <a:pos x="94" y="849"/>
                </a:cxn>
                <a:cxn ang="0">
                  <a:pos x="90" y="815"/>
                </a:cxn>
                <a:cxn ang="0">
                  <a:pos x="98" y="780"/>
                </a:cxn>
                <a:cxn ang="0">
                  <a:pos x="122" y="750"/>
                </a:cxn>
                <a:cxn ang="0">
                  <a:pos x="152" y="728"/>
                </a:cxn>
                <a:cxn ang="0">
                  <a:pos x="188" y="717"/>
                </a:cxn>
                <a:cxn ang="0">
                  <a:pos x="240" y="718"/>
                </a:cxn>
                <a:cxn ang="0">
                  <a:pos x="274" y="725"/>
                </a:cxn>
                <a:cxn ang="0">
                  <a:pos x="308" y="749"/>
                </a:cxn>
                <a:cxn ang="0">
                  <a:pos x="331" y="778"/>
                </a:cxn>
                <a:cxn ang="0">
                  <a:pos x="341" y="809"/>
                </a:cxn>
                <a:cxn ang="0">
                  <a:pos x="339" y="843"/>
                </a:cxn>
                <a:cxn ang="0">
                  <a:pos x="331" y="874"/>
                </a:cxn>
                <a:cxn ang="0">
                  <a:pos x="323" y="906"/>
                </a:cxn>
                <a:cxn ang="0">
                  <a:pos x="327" y="936"/>
                </a:cxn>
                <a:cxn ang="0">
                  <a:pos x="519" y="903"/>
                </a:cxn>
                <a:cxn ang="0">
                  <a:pos x="521" y="861"/>
                </a:cxn>
                <a:cxn ang="0">
                  <a:pos x="524" y="826"/>
                </a:cxn>
                <a:cxn ang="0">
                  <a:pos x="533" y="796"/>
                </a:cxn>
                <a:cxn ang="0">
                  <a:pos x="550" y="776"/>
                </a:cxn>
                <a:cxn ang="0">
                  <a:pos x="574" y="765"/>
                </a:cxn>
                <a:cxn ang="0">
                  <a:pos x="601" y="762"/>
                </a:cxn>
                <a:cxn ang="0">
                  <a:pos x="634" y="763"/>
                </a:cxn>
                <a:cxn ang="0">
                  <a:pos x="664" y="766"/>
                </a:cxn>
                <a:cxn ang="0">
                  <a:pos x="702" y="768"/>
                </a:cxn>
                <a:cxn ang="0">
                  <a:pos x="736" y="763"/>
                </a:cxn>
                <a:cxn ang="0">
                  <a:pos x="767" y="752"/>
                </a:cxn>
                <a:cxn ang="0">
                  <a:pos x="790" y="731"/>
                </a:cxn>
                <a:cxn ang="0">
                  <a:pos x="803" y="705"/>
                </a:cxn>
                <a:cxn ang="0">
                  <a:pos x="803" y="675"/>
                </a:cxn>
                <a:cxn ang="0">
                  <a:pos x="803" y="642"/>
                </a:cxn>
                <a:cxn ang="0">
                  <a:pos x="810" y="615"/>
                </a:cxn>
                <a:cxn ang="0">
                  <a:pos x="824" y="593"/>
                </a:cxn>
                <a:cxn ang="0">
                  <a:pos x="853" y="578"/>
                </a:cxn>
                <a:cxn ang="0">
                  <a:pos x="884" y="569"/>
                </a:cxn>
                <a:cxn ang="0">
                  <a:pos x="921" y="561"/>
                </a:cxn>
                <a:cxn ang="0">
                  <a:pos x="954" y="553"/>
                </a:cxn>
                <a:cxn ang="0">
                  <a:pos x="982" y="542"/>
                </a:cxn>
                <a:cxn ang="0">
                  <a:pos x="1003" y="526"/>
                </a:cxn>
                <a:cxn ang="0">
                  <a:pos x="1021" y="501"/>
                </a:cxn>
                <a:cxn ang="0">
                  <a:pos x="1030" y="469"/>
                </a:cxn>
                <a:cxn ang="0">
                  <a:pos x="1026" y="438"/>
                </a:cxn>
                <a:cxn ang="0">
                  <a:pos x="1016" y="398"/>
                </a:cxn>
                <a:cxn ang="0">
                  <a:pos x="1010" y="364"/>
                </a:cxn>
                <a:cxn ang="0">
                  <a:pos x="1012" y="331"/>
                </a:cxn>
                <a:cxn ang="0">
                  <a:pos x="1022" y="303"/>
                </a:cxn>
                <a:cxn ang="0">
                  <a:pos x="1039" y="278"/>
                </a:cxn>
                <a:cxn ang="0">
                  <a:pos x="1064" y="254"/>
                </a:cxn>
                <a:cxn ang="0">
                  <a:pos x="1093" y="240"/>
                </a:cxn>
                <a:cxn ang="0">
                  <a:pos x="1122" y="234"/>
                </a:cxn>
                <a:cxn ang="0">
                  <a:pos x="1158" y="234"/>
                </a:cxn>
              </a:cxnLst>
              <a:rect l="0" t="0" r="r" b="b"/>
              <a:pathLst>
                <a:path w="1158" h="940">
                  <a:moveTo>
                    <a:pt x="1158" y="234"/>
                  </a:moveTo>
                  <a:lnTo>
                    <a:pt x="1158" y="0"/>
                  </a:lnTo>
                  <a:lnTo>
                    <a:pt x="0" y="0"/>
                  </a:lnTo>
                  <a:lnTo>
                    <a:pt x="1" y="940"/>
                  </a:lnTo>
                  <a:lnTo>
                    <a:pt x="104" y="940"/>
                  </a:lnTo>
                  <a:lnTo>
                    <a:pt x="109" y="922"/>
                  </a:lnTo>
                  <a:lnTo>
                    <a:pt x="109" y="909"/>
                  </a:lnTo>
                  <a:lnTo>
                    <a:pt x="106" y="891"/>
                  </a:lnTo>
                  <a:lnTo>
                    <a:pt x="100" y="872"/>
                  </a:lnTo>
                  <a:lnTo>
                    <a:pt x="94" y="849"/>
                  </a:lnTo>
                  <a:lnTo>
                    <a:pt x="91" y="831"/>
                  </a:lnTo>
                  <a:lnTo>
                    <a:pt x="90" y="815"/>
                  </a:lnTo>
                  <a:lnTo>
                    <a:pt x="93" y="797"/>
                  </a:lnTo>
                  <a:lnTo>
                    <a:pt x="98" y="780"/>
                  </a:lnTo>
                  <a:lnTo>
                    <a:pt x="109" y="763"/>
                  </a:lnTo>
                  <a:lnTo>
                    <a:pt x="122" y="750"/>
                  </a:lnTo>
                  <a:lnTo>
                    <a:pt x="136" y="737"/>
                  </a:lnTo>
                  <a:lnTo>
                    <a:pt x="152" y="728"/>
                  </a:lnTo>
                  <a:lnTo>
                    <a:pt x="171" y="720"/>
                  </a:lnTo>
                  <a:lnTo>
                    <a:pt x="188" y="717"/>
                  </a:lnTo>
                  <a:lnTo>
                    <a:pt x="212" y="716"/>
                  </a:lnTo>
                  <a:lnTo>
                    <a:pt x="240" y="718"/>
                  </a:lnTo>
                  <a:lnTo>
                    <a:pt x="258" y="720"/>
                  </a:lnTo>
                  <a:lnTo>
                    <a:pt x="274" y="725"/>
                  </a:lnTo>
                  <a:lnTo>
                    <a:pt x="289" y="734"/>
                  </a:lnTo>
                  <a:lnTo>
                    <a:pt x="308" y="749"/>
                  </a:lnTo>
                  <a:lnTo>
                    <a:pt x="320" y="763"/>
                  </a:lnTo>
                  <a:lnTo>
                    <a:pt x="331" y="778"/>
                  </a:lnTo>
                  <a:lnTo>
                    <a:pt x="337" y="794"/>
                  </a:lnTo>
                  <a:lnTo>
                    <a:pt x="341" y="809"/>
                  </a:lnTo>
                  <a:lnTo>
                    <a:pt x="341" y="826"/>
                  </a:lnTo>
                  <a:lnTo>
                    <a:pt x="339" y="843"/>
                  </a:lnTo>
                  <a:lnTo>
                    <a:pt x="335" y="859"/>
                  </a:lnTo>
                  <a:lnTo>
                    <a:pt x="331" y="874"/>
                  </a:lnTo>
                  <a:lnTo>
                    <a:pt x="326" y="890"/>
                  </a:lnTo>
                  <a:lnTo>
                    <a:pt x="323" y="906"/>
                  </a:lnTo>
                  <a:lnTo>
                    <a:pt x="323" y="920"/>
                  </a:lnTo>
                  <a:lnTo>
                    <a:pt x="327" y="936"/>
                  </a:lnTo>
                  <a:lnTo>
                    <a:pt x="521" y="936"/>
                  </a:lnTo>
                  <a:lnTo>
                    <a:pt x="519" y="903"/>
                  </a:lnTo>
                  <a:lnTo>
                    <a:pt x="521" y="879"/>
                  </a:lnTo>
                  <a:lnTo>
                    <a:pt x="521" y="861"/>
                  </a:lnTo>
                  <a:lnTo>
                    <a:pt x="522" y="844"/>
                  </a:lnTo>
                  <a:lnTo>
                    <a:pt x="524" y="826"/>
                  </a:lnTo>
                  <a:lnTo>
                    <a:pt x="528" y="808"/>
                  </a:lnTo>
                  <a:lnTo>
                    <a:pt x="533" y="796"/>
                  </a:lnTo>
                  <a:lnTo>
                    <a:pt x="540" y="785"/>
                  </a:lnTo>
                  <a:lnTo>
                    <a:pt x="550" y="776"/>
                  </a:lnTo>
                  <a:lnTo>
                    <a:pt x="561" y="769"/>
                  </a:lnTo>
                  <a:lnTo>
                    <a:pt x="574" y="765"/>
                  </a:lnTo>
                  <a:lnTo>
                    <a:pt x="588" y="763"/>
                  </a:lnTo>
                  <a:lnTo>
                    <a:pt x="601" y="762"/>
                  </a:lnTo>
                  <a:lnTo>
                    <a:pt x="618" y="762"/>
                  </a:lnTo>
                  <a:lnTo>
                    <a:pt x="634" y="763"/>
                  </a:lnTo>
                  <a:lnTo>
                    <a:pt x="647" y="765"/>
                  </a:lnTo>
                  <a:lnTo>
                    <a:pt x="664" y="766"/>
                  </a:lnTo>
                  <a:lnTo>
                    <a:pt x="682" y="768"/>
                  </a:lnTo>
                  <a:lnTo>
                    <a:pt x="702" y="768"/>
                  </a:lnTo>
                  <a:lnTo>
                    <a:pt x="719" y="766"/>
                  </a:lnTo>
                  <a:lnTo>
                    <a:pt x="736" y="763"/>
                  </a:lnTo>
                  <a:lnTo>
                    <a:pt x="754" y="759"/>
                  </a:lnTo>
                  <a:lnTo>
                    <a:pt x="767" y="752"/>
                  </a:lnTo>
                  <a:lnTo>
                    <a:pt x="781" y="743"/>
                  </a:lnTo>
                  <a:lnTo>
                    <a:pt x="790" y="731"/>
                  </a:lnTo>
                  <a:lnTo>
                    <a:pt x="799" y="718"/>
                  </a:lnTo>
                  <a:lnTo>
                    <a:pt x="803" y="705"/>
                  </a:lnTo>
                  <a:lnTo>
                    <a:pt x="805" y="690"/>
                  </a:lnTo>
                  <a:lnTo>
                    <a:pt x="803" y="675"/>
                  </a:lnTo>
                  <a:lnTo>
                    <a:pt x="802" y="659"/>
                  </a:lnTo>
                  <a:lnTo>
                    <a:pt x="803" y="642"/>
                  </a:lnTo>
                  <a:lnTo>
                    <a:pt x="806" y="629"/>
                  </a:lnTo>
                  <a:lnTo>
                    <a:pt x="810" y="615"/>
                  </a:lnTo>
                  <a:lnTo>
                    <a:pt x="816" y="602"/>
                  </a:lnTo>
                  <a:lnTo>
                    <a:pt x="824" y="593"/>
                  </a:lnTo>
                  <a:lnTo>
                    <a:pt x="837" y="584"/>
                  </a:lnTo>
                  <a:lnTo>
                    <a:pt x="853" y="578"/>
                  </a:lnTo>
                  <a:lnTo>
                    <a:pt x="869" y="573"/>
                  </a:lnTo>
                  <a:lnTo>
                    <a:pt x="884" y="569"/>
                  </a:lnTo>
                  <a:lnTo>
                    <a:pt x="900" y="565"/>
                  </a:lnTo>
                  <a:lnTo>
                    <a:pt x="921" y="561"/>
                  </a:lnTo>
                  <a:lnTo>
                    <a:pt x="937" y="558"/>
                  </a:lnTo>
                  <a:lnTo>
                    <a:pt x="954" y="553"/>
                  </a:lnTo>
                  <a:lnTo>
                    <a:pt x="968" y="548"/>
                  </a:lnTo>
                  <a:lnTo>
                    <a:pt x="982" y="542"/>
                  </a:lnTo>
                  <a:lnTo>
                    <a:pt x="993" y="534"/>
                  </a:lnTo>
                  <a:lnTo>
                    <a:pt x="1003" y="526"/>
                  </a:lnTo>
                  <a:lnTo>
                    <a:pt x="1014" y="513"/>
                  </a:lnTo>
                  <a:lnTo>
                    <a:pt x="1021" y="501"/>
                  </a:lnTo>
                  <a:lnTo>
                    <a:pt x="1027" y="487"/>
                  </a:lnTo>
                  <a:lnTo>
                    <a:pt x="1030" y="469"/>
                  </a:lnTo>
                  <a:lnTo>
                    <a:pt x="1028" y="454"/>
                  </a:lnTo>
                  <a:lnTo>
                    <a:pt x="1026" y="438"/>
                  </a:lnTo>
                  <a:lnTo>
                    <a:pt x="1021" y="419"/>
                  </a:lnTo>
                  <a:lnTo>
                    <a:pt x="1016" y="398"/>
                  </a:lnTo>
                  <a:lnTo>
                    <a:pt x="1011" y="379"/>
                  </a:lnTo>
                  <a:lnTo>
                    <a:pt x="1010" y="364"/>
                  </a:lnTo>
                  <a:lnTo>
                    <a:pt x="1010" y="350"/>
                  </a:lnTo>
                  <a:lnTo>
                    <a:pt x="1012" y="331"/>
                  </a:lnTo>
                  <a:lnTo>
                    <a:pt x="1017" y="315"/>
                  </a:lnTo>
                  <a:lnTo>
                    <a:pt x="1022" y="303"/>
                  </a:lnTo>
                  <a:lnTo>
                    <a:pt x="1029" y="291"/>
                  </a:lnTo>
                  <a:lnTo>
                    <a:pt x="1039" y="278"/>
                  </a:lnTo>
                  <a:lnTo>
                    <a:pt x="1050" y="265"/>
                  </a:lnTo>
                  <a:lnTo>
                    <a:pt x="1064" y="254"/>
                  </a:lnTo>
                  <a:lnTo>
                    <a:pt x="1079" y="245"/>
                  </a:lnTo>
                  <a:lnTo>
                    <a:pt x="1093" y="240"/>
                  </a:lnTo>
                  <a:lnTo>
                    <a:pt x="1107" y="236"/>
                  </a:lnTo>
                  <a:lnTo>
                    <a:pt x="1122" y="234"/>
                  </a:lnTo>
                  <a:lnTo>
                    <a:pt x="1140" y="234"/>
                  </a:lnTo>
                  <a:lnTo>
                    <a:pt x="1158" y="234"/>
                  </a:lnTo>
                  <a:close/>
                </a:path>
              </a:pathLst>
            </a:custGeom>
            <a:solidFill>
              <a:schemeClr val="tx1"/>
            </a:solidFill>
            <a:ln w="12700">
              <a:solidFill>
                <a:srgbClr val="000000"/>
              </a:solidFill>
              <a:prstDash val="solid"/>
              <a:round/>
              <a:headEnd/>
              <a:tailEnd/>
            </a:ln>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9237" name="Text Box 76"/>
            <p:cNvSpPr txBox="1">
              <a:spLocks noChangeArrowheads="1"/>
            </p:cNvSpPr>
            <p:nvPr/>
          </p:nvSpPr>
          <p:spPr bwMode="auto">
            <a:xfrm>
              <a:off x="1680" y="2976"/>
              <a:ext cx="576" cy="192"/>
            </a:xfrm>
            <a:prstGeom prst="rect">
              <a:avLst/>
            </a:prstGeom>
            <a:noFill/>
            <a:ln w="9525">
              <a:noFill/>
              <a:miter lim="800000"/>
              <a:headEnd/>
              <a:tailEnd/>
            </a:ln>
          </p:spPr>
          <p:txBody>
            <a:bodyPr>
              <a:spAutoFit/>
            </a:bodyPr>
            <a:lstStyle/>
            <a:p>
              <a:pPr>
                <a:spcBef>
                  <a:spcPct val="50000"/>
                </a:spcBef>
              </a:pPr>
              <a:r>
                <a:rPr lang="en-US" sz="1400">
                  <a:solidFill>
                    <a:schemeClr val="bg1"/>
                  </a:solidFill>
                  <a:latin typeface="Arial" panose="020B0604020202020204" pitchFamily="34" charset="0"/>
                  <a:cs typeface="Arial" panose="020B0604020202020204" pitchFamily="34" charset="0"/>
                </a:rPr>
                <a:t>MA223</a:t>
              </a:r>
            </a:p>
          </p:txBody>
        </p:sp>
      </p:grpSp>
      <p:grpSp>
        <p:nvGrpSpPr>
          <p:cNvPr id="19" name="Group 77"/>
          <p:cNvGrpSpPr>
            <a:grpSpLocks/>
          </p:cNvGrpSpPr>
          <p:nvPr/>
        </p:nvGrpSpPr>
        <p:grpSpPr bwMode="auto">
          <a:xfrm>
            <a:off x="4175919" y="4495800"/>
            <a:ext cx="990600" cy="717550"/>
            <a:chOff x="1728" y="3408"/>
            <a:chExt cx="624" cy="452"/>
          </a:xfrm>
          <a:solidFill>
            <a:srgbClr val="4BBB87"/>
          </a:solidFill>
        </p:grpSpPr>
        <p:sp>
          <p:nvSpPr>
            <p:cNvPr id="952398" name="Freeform 78"/>
            <p:cNvSpPr>
              <a:spLocks/>
            </p:cNvSpPr>
            <p:nvPr/>
          </p:nvSpPr>
          <p:spPr bwMode="auto">
            <a:xfrm>
              <a:off x="1728" y="3408"/>
              <a:ext cx="448" cy="452"/>
            </a:xfrm>
            <a:custGeom>
              <a:avLst/>
              <a:gdLst/>
              <a:ahLst/>
              <a:cxnLst>
                <a:cxn ang="0">
                  <a:pos x="0" y="0"/>
                </a:cxn>
                <a:cxn ang="0">
                  <a:pos x="1153" y="896"/>
                </a:cxn>
                <a:cxn ang="0">
                  <a:pos x="1049" y="904"/>
                </a:cxn>
                <a:cxn ang="0">
                  <a:pos x="1046" y="924"/>
                </a:cxn>
                <a:cxn ang="0">
                  <a:pos x="1051" y="949"/>
                </a:cxn>
                <a:cxn ang="0">
                  <a:pos x="1059" y="979"/>
                </a:cxn>
                <a:cxn ang="0">
                  <a:pos x="1064" y="1008"/>
                </a:cxn>
                <a:cxn ang="0">
                  <a:pos x="1062" y="1035"/>
                </a:cxn>
                <a:cxn ang="0">
                  <a:pos x="1054" y="1062"/>
                </a:cxn>
                <a:cxn ang="0">
                  <a:pos x="1035" y="1084"/>
                </a:cxn>
                <a:cxn ang="0">
                  <a:pos x="1014" y="1102"/>
                </a:cxn>
                <a:cxn ang="0">
                  <a:pos x="988" y="1114"/>
                </a:cxn>
                <a:cxn ang="0">
                  <a:pos x="955" y="1121"/>
                </a:cxn>
                <a:cxn ang="0">
                  <a:pos x="926" y="1122"/>
                </a:cxn>
                <a:cxn ang="0">
                  <a:pos x="901" y="1119"/>
                </a:cxn>
                <a:cxn ang="0">
                  <a:pos x="875" y="1111"/>
                </a:cxn>
                <a:cxn ang="0">
                  <a:pos x="854" y="1097"/>
                </a:cxn>
                <a:cxn ang="0">
                  <a:pos x="834" y="1076"/>
                </a:cxn>
                <a:cxn ang="0">
                  <a:pos x="818" y="1053"/>
                </a:cxn>
                <a:cxn ang="0">
                  <a:pos x="809" y="1021"/>
                </a:cxn>
                <a:cxn ang="0">
                  <a:pos x="813" y="989"/>
                </a:cxn>
                <a:cxn ang="0">
                  <a:pos x="821" y="957"/>
                </a:cxn>
                <a:cxn ang="0">
                  <a:pos x="828" y="925"/>
                </a:cxn>
                <a:cxn ang="0">
                  <a:pos x="827" y="910"/>
                </a:cxn>
                <a:cxn ang="0">
                  <a:pos x="632" y="902"/>
                </a:cxn>
                <a:cxn ang="0">
                  <a:pos x="634" y="849"/>
                </a:cxn>
                <a:cxn ang="0">
                  <a:pos x="630" y="814"/>
                </a:cxn>
                <a:cxn ang="0">
                  <a:pos x="622" y="793"/>
                </a:cxn>
                <a:cxn ang="0">
                  <a:pos x="606" y="776"/>
                </a:cxn>
                <a:cxn ang="0">
                  <a:pos x="584" y="765"/>
                </a:cxn>
                <a:cxn ang="0">
                  <a:pos x="557" y="762"/>
                </a:cxn>
                <a:cxn ang="0">
                  <a:pos x="518" y="764"/>
                </a:cxn>
                <a:cxn ang="0">
                  <a:pos x="481" y="767"/>
                </a:cxn>
                <a:cxn ang="0">
                  <a:pos x="443" y="767"/>
                </a:cxn>
                <a:cxn ang="0">
                  <a:pos x="405" y="760"/>
                </a:cxn>
                <a:cxn ang="0">
                  <a:pos x="376" y="743"/>
                </a:cxn>
                <a:cxn ang="0">
                  <a:pos x="359" y="720"/>
                </a:cxn>
                <a:cxn ang="0">
                  <a:pos x="352" y="689"/>
                </a:cxn>
                <a:cxn ang="0">
                  <a:pos x="353" y="654"/>
                </a:cxn>
                <a:cxn ang="0">
                  <a:pos x="348" y="622"/>
                </a:cxn>
                <a:cxn ang="0">
                  <a:pos x="340" y="602"/>
                </a:cxn>
                <a:cxn ang="0">
                  <a:pos x="328" y="589"/>
                </a:cxn>
                <a:cxn ang="0">
                  <a:pos x="300" y="576"/>
                </a:cxn>
                <a:cxn ang="0">
                  <a:pos x="263" y="566"/>
                </a:cxn>
                <a:cxn ang="0">
                  <a:pos x="222" y="559"/>
                </a:cxn>
                <a:cxn ang="0">
                  <a:pos x="191" y="549"/>
                </a:cxn>
                <a:cxn ang="0">
                  <a:pos x="164" y="534"/>
                </a:cxn>
                <a:cxn ang="0">
                  <a:pos x="142" y="513"/>
                </a:cxn>
                <a:cxn ang="0">
                  <a:pos x="128" y="487"/>
                </a:cxn>
                <a:cxn ang="0">
                  <a:pos x="126" y="458"/>
                </a:cxn>
                <a:cxn ang="0">
                  <a:pos x="134" y="426"/>
                </a:cxn>
                <a:cxn ang="0">
                  <a:pos x="141" y="390"/>
                </a:cxn>
                <a:cxn ang="0">
                  <a:pos x="147" y="356"/>
                </a:cxn>
                <a:cxn ang="0">
                  <a:pos x="141" y="322"/>
                </a:cxn>
                <a:cxn ang="0">
                  <a:pos x="127" y="291"/>
                </a:cxn>
                <a:cxn ang="0">
                  <a:pos x="113" y="272"/>
                </a:cxn>
                <a:cxn ang="0">
                  <a:pos x="95" y="255"/>
                </a:cxn>
                <a:cxn ang="0">
                  <a:pos x="74" y="243"/>
                </a:cxn>
                <a:cxn ang="0">
                  <a:pos x="47" y="235"/>
                </a:cxn>
                <a:cxn ang="0">
                  <a:pos x="15" y="234"/>
                </a:cxn>
              </a:cxnLst>
              <a:rect l="0" t="0" r="r" b="b"/>
              <a:pathLst>
                <a:path w="1153" h="1122">
                  <a:moveTo>
                    <a:pt x="0" y="234"/>
                  </a:moveTo>
                  <a:lnTo>
                    <a:pt x="0" y="0"/>
                  </a:lnTo>
                  <a:lnTo>
                    <a:pt x="1152" y="0"/>
                  </a:lnTo>
                  <a:lnTo>
                    <a:pt x="1153" y="896"/>
                  </a:lnTo>
                  <a:lnTo>
                    <a:pt x="1053" y="896"/>
                  </a:lnTo>
                  <a:lnTo>
                    <a:pt x="1049" y="904"/>
                  </a:lnTo>
                  <a:lnTo>
                    <a:pt x="1046" y="915"/>
                  </a:lnTo>
                  <a:lnTo>
                    <a:pt x="1046" y="924"/>
                  </a:lnTo>
                  <a:lnTo>
                    <a:pt x="1047" y="935"/>
                  </a:lnTo>
                  <a:lnTo>
                    <a:pt x="1051" y="949"/>
                  </a:lnTo>
                  <a:lnTo>
                    <a:pt x="1055" y="967"/>
                  </a:lnTo>
                  <a:lnTo>
                    <a:pt x="1059" y="979"/>
                  </a:lnTo>
                  <a:lnTo>
                    <a:pt x="1062" y="994"/>
                  </a:lnTo>
                  <a:lnTo>
                    <a:pt x="1064" y="1008"/>
                  </a:lnTo>
                  <a:lnTo>
                    <a:pt x="1064" y="1022"/>
                  </a:lnTo>
                  <a:lnTo>
                    <a:pt x="1062" y="1035"/>
                  </a:lnTo>
                  <a:lnTo>
                    <a:pt x="1059" y="1049"/>
                  </a:lnTo>
                  <a:lnTo>
                    <a:pt x="1054" y="1062"/>
                  </a:lnTo>
                  <a:lnTo>
                    <a:pt x="1046" y="1072"/>
                  </a:lnTo>
                  <a:lnTo>
                    <a:pt x="1035" y="1084"/>
                  </a:lnTo>
                  <a:lnTo>
                    <a:pt x="1024" y="1093"/>
                  </a:lnTo>
                  <a:lnTo>
                    <a:pt x="1014" y="1102"/>
                  </a:lnTo>
                  <a:lnTo>
                    <a:pt x="1002" y="1109"/>
                  </a:lnTo>
                  <a:lnTo>
                    <a:pt x="988" y="1114"/>
                  </a:lnTo>
                  <a:lnTo>
                    <a:pt x="971" y="1119"/>
                  </a:lnTo>
                  <a:lnTo>
                    <a:pt x="955" y="1121"/>
                  </a:lnTo>
                  <a:lnTo>
                    <a:pt x="941" y="1122"/>
                  </a:lnTo>
                  <a:lnTo>
                    <a:pt x="926" y="1122"/>
                  </a:lnTo>
                  <a:lnTo>
                    <a:pt x="912" y="1121"/>
                  </a:lnTo>
                  <a:lnTo>
                    <a:pt x="901" y="1119"/>
                  </a:lnTo>
                  <a:lnTo>
                    <a:pt x="888" y="1115"/>
                  </a:lnTo>
                  <a:lnTo>
                    <a:pt x="875" y="1111"/>
                  </a:lnTo>
                  <a:lnTo>
                    <a:pt x="865" y="1105"/>
                  </a:lnTo>
                  <a:lnTo>
                    <a:pt x="854" y="1097"/>
                  </a:lnTo>
                  <a:lnTo>
                    <a:pt x="844" y="1087"/>
                  </a:lnTo>
                  <a:lnTo>
                    <a:pt x="834" y="1076"/>
                  </a:lnTo>
                  <a:lnTo>
                    <a:pt x="825" y="1065"/>
                  </a:lnTo>
                  <a:lnTo>
                    <a:pt x="818" y="1053"/>
                  </a:lnTo>
                  <a:lnTo>
                    <a:pt x="813" y="1038"/>
                  </a:lnTo>
                  <a:lnTo>
                    <a:pt x="809" y="1021"/>
                  </a:lnTo>
                  <a:lnTo>
                    <a:pt x="809" y="1005"/>
                  </a:lnTo>
                  <a:lnTo>
                    <a:pt x="813" y="989"/>
                  </a:lnTo>
                  <a:lnTo>
                    <a:pt x="817" y="973"/>
                  </a:lnTo>
                  <a:lnTo>
                    <a:pt x="821" y="957"/>
                  </a:lnTo>
                  <a:lnTo>
                    <a:pt x="826" y="939"/>
                  </a:lnTo>
                  <a:lnTo>
                    <a:pt x="828" y="925"/>
                  </a:lnTo>
                  <a:lnTo>
                    <a:pt x="828" y="917"/>
                  </a:lnTo>
                  <a:lnTo>
                    <a:pt x="827" y="910"/>
                  </a:lnTo>
                  <a:lnTo>
                    <a:pt x="824" y="902"/>
                  </a:lnTo>
                  <a:lnTo>
                    <a:pt x="632" y="902"/>
                  </a:lnTo>
                  <a:lnTo>
                    <a:pt x="635" y="868"/>
                  </a:lnTo>
                  <a:lnTo>
                    <a:pt x="634" y="849"/>
                  </a:lnTo>
                  <a:lnTo>
                    <a:pt x="632" y="831"/>
                  </a:lnTo>
                  <a:lnTo>
                    <a:pt x="630" y="814"/>
                  </a:lnTo>
                  <a:lnTo>
                    <a:pt x="627" y="803"/>
                  </a:lnTo>
                  <a:lnTo>
                    <a:pt x="622" y="793"/>
                  </a:lnTo>
                  <a:lnTo>
                    <a:pt x="616" y="784"/>
                  </a:lnTo>
                  <a:lnTo>
                    <a:pt x="606" y="776"/>
                  </a:lnTo>
                  <a:lnTo>
                    <a:pt x="595" y="769"/>
                  </a:lnTo>
                  <a:lnTo>
                    <a:pt x="584" y="765"/>
                  </a:lnTo>
                  <a:lnTo>
                    <a:pt x="574" y="763"/>
                  </a:lnTo>
                  <a:lnTo>
                    <a:pt x="557" y="762"/>
                  </a:lnTo>
                  <a:lnTo>
                    <a:pt x="537" y="762"/>
                  </a:lnTo>
                  <a:lnTo>
                    <a:pt x="518" y="764"/>
                  </a:lnTo>
                  <a:lnTo>
                    <a:pt x="497" y="765"/>
                  </a:lnTo>
                  <a:lnTo>
                    <a:pt x="481" y="767"/>
                  </a:lnTo>
                  <a:lnTo>
                    <a:pt x="460" y="768"/>
                  </a:lnTo>
                  <a:lnTo>
                    <a:pt x="443" y="767"/>
                  </a:lnTo>
                  <a:lnTo>
                    <a:pt x="428" y="765"/>
                  </a:lnTo>
                  <a:lnTo>
                    <a:pt x="405" y="760"/>
                  </a:lnTo>
                  <a:lnTo>
                    <a:pt x="390" y="753"/>
                  </a:lnTo>
                  <a:lnTo>
                    <a:pt x="376" y="743"/>
                  </a:lnTo>
                  <a:lnTo>
                    <a:pt x="367" y="732"/>
                  </a:lnTo>
                  <a:lnTo>
                    <a:pt x="359" y="720"/>
                  </a:lnTo>
                  <a:lnTo>
                    <a:pt x="353" y="705"/>
                  </a:lnTo>
                  <a:lnTo>
                    <a:pt x="352" y="689"/>
                  </a:lnTo>
                  <a:lnTo>
                    <a:pt x="352" y="669"/>
                  </a:lnTo>
                  <a:lnTo>
                    <a:pt x="353" y="654"/>
                  </a:lnTo>
                  <a:lnTo>
                    <a:pt x="352" y="639"/>
                  </a:lnTo>
                  <a:lnTo>
                    <a:pt x="348" y="622"/>
                  </a:lnTo>
                  <a:lnTo>
                    <a:pt x="345" y="612"/>
                  </a:lnTo>
                  <a:lnTo>
                    <a:pt x="340" y="602"/>
                  </a:lnTo>
                  <a:lnTo>
                    <a:pt x="334" y="595"/>
                  </a:lnTo>
                  <a:lnTo>
                    <a:pt x="328" y="589"/>
                  </a:lnTo>
                  <a:lnTo>
                    <a:pt x="315" y="583"/>
                  </a:lnTo>
                  <a:lnTo>
                    <a:pt x="300" y="576"/>
                  </a:lnTo>
                  <a:lnTo>
                    <a:pt x="283" y="571"/>
                  </a:lnTo>
                  <a:lnTo>
                    <a:pt x="263" y="566"/>
                  </a:lnTo>
                  <a:lnTo>
                    <a:pt x="243" y="562"/>
                  </a:lnTo>
                  <a:lnTo>
                    <a:pt x="222" y="559"/>
                  </a:lnTo>
                  <a:lnTo>
                    <a:pt x="207" y="554"/>
                  </a:lnTo>
                  <a:lnTo>
                    <a:pt x="191" y="549"/>
                  </a:lnTo>
                  <a:lnTo>
                    <a:pt x="175" y="543"/>
                  </a:lnTo>
                  <a:lnTo>
                    <a:pt x="164" y="534"/>
                  </a:lnTo>
                  <a:lnTo>
                    <a:pt x="151" y="523"/>
                  </a:lnTo>
                  <a:lnTo>
                    <a:pt x="142" y="513"/>
                  </a:lnTo>
                  <a:lnTo>
                    <a:pt x="134" y="501"/>
                  </a:lnTo>
                  <a:lnTo>
                    <a:pt x="128" y="487"/>
                  </a:lnTo>
                  <a:lnTo>
                    <a:pt x="126" y="472"/>
                  </a:lnTo>
                  <a:lnTo>
                    <a:pt x="126" y="458"/>
                  </a:lnTo>
                  <a:lnTo>
                    <a:pt x="129" y="445"/>
                  </a:lnTo>
                  <a:lnTo>
                    <a:pt x="134" y="426"/>
                  </a:lnTo>
                  <a:lnTo>
                    <a:pt x="139" y="407"/>
                  </a:lnTo>
                  <a:lnTo>
                    <a:pt x="141" y="390"/>
                  </a:lnTo>
                  <a:lnTo>
                    <a:pt x="145" y="373"/>
                  </a:lnTo>
                  <a:lnTo>
                    <a:pt x="147" y="356"/>
                  </a:lnTo>
                  <a:lnTo>
                    <a:pt x="145" y="338"/>
                  </a:lnTo>
                  <a:lnTo>
                    <a:pt x="141" y="322"/>
                  </a:lnTo>
                  <a:lnTo>
                    <a:pt x="135" y="306"/>
                  </a:lnTo>
                  <a:lnTo>
                    <a:pt x="127" y="291"/>
                  </a:lnTo>
                  <a:lnTo>
                    <a:pt x="118" y="279"/>
                  </a:lnTo>
                  <a:lnTo>
                    <a:pt x="113" y="272"/>
                  </a:lnTo>
                  <a:lnTo>
                    <a:pt x="104" y="263"/>
                  </a:lnTo>
                  <a:lnTo>
                    <a:pt x="95" y="255"/>
                  </a:lnTo>
                  <a:lnTo>
                    <a:pt x="86" y="249"/>
                  </a:lnTo>
                  <a:lnTo>
                    <a:pt x="74" y="243"/>
                  </a:lnTo>
                  <a:lnTo>
                    <a:pt x="62" y="239"/>
                  </a:lnTo>
                  <a:lnTo>
                    <a:pt x="47" y="235"/>
                  </a:lnTo>
                  <a:lnTo>
                    <a:pt x="30" y="234"/>
                  </a:lnTo>
                  <a:lnTo>
                    <a:pt x="15" y="234"/>
                  </a:lnTo>
                  <a:lnTo>
                    <a:pt x="0" y="234"/>
                  </a:lnTo>
                  <a:close/>
                </a:path>
              </a:pathLst>
            </a:custGeom>
            <a:grpFill/>
            <a:ln w="12700">
              <a:solidFill>
                <a:srgbClr val="000000"/>
              </a:solidFill>
              <a:prstDash val="solid"/>
              <a:round/>
              <a:headEnd/>
              <a:tailEnd/>
            </a:ln>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9235" name="Text Box 79"/>
            <p:cNvSpPr txBox="1">
              <a:spLocks noChangeArrowheads="1"/>
            </p:cNvSpPr>
            <p:nvPr/>
          </p:nvSpPr>
          <p:spPr bwMode="auto">
            <a:xfrm>
              <a:off x="1776" y="3456"/>
              <a:ext cx="576" cy="192"/>
            </a:xfrm>
            <a:prstGeom prst="rect">
              <a:avLst/>
            </a:prstGeom>
            <a:noFill/>
            <a:ln w="9525">
              <a:noFill/>
              <a:miter lim="800000"/>
              <a:headEnd/>
              <a:tailEnd/>
            </a:ln>
          </p:spPr>
          <p:txBody>
            <a:bodyPr>
              <a:spAutoFit/>
            </a:bodyPr>
            <a:lstStyle/>
            <a:p>
              <a:pPr>
                <a:spcBef>
                  <a:spcPct val="50000"/>
                </a:spcBef>
              </a:pPr>
              <a:r>
                <a:rPr lang="en-US" sz="1400" dirty="0">
                  <a:solidFill>
                    <a:schemeClr val="bg1"/>
                  </a:solidFill>
                  <a:latin typeface="Arial" panose="020B0604020202020204" pitchFamily="34" charset="0"/>
                  <a:cs typeface="Arial" panose="020B0604020202020204" pitchFamily="34" charset="0"/>
                </a:rPr>
                <a:t>ES205</a:t>
              </a:r>
            </a:p>
          </p:txBody>
        </p:sp>
      </p:grpSp>
      <p:grpSp>
        <p:nvGrpSpPr>
          <p:cNvPr id="20" name="Group 80"/>
          <p:cNvGrpSpPr>
            <a:grpSpLocks/>
          </p:cNvGrpSpPr>
          <p:nvPr/>
        </p:nvGrpSpPr>
        <p:grpSpPr bwMode="auto">
          <a:xfrm>
            <a:off x="3185319" y="4191000"/>
            <a:ext cx="914400" cy="717550"/>
            <a:chOff x="1776" y="3820"/>
            <a:chExt cx="576" cy="452"/>
          </a:xfrm>
          <a:solidFill>
            <a:schemeClr val="tx1">
              <a:lumMod val="50000"/>
              <a:lumOff val="50000"/>
            </a:schemeClr>
          </a:solidFill>
        </p:grpSpPr>
        <p:sp>
          <p:nvSpPr>
            <p:cNvPr id="952401" name="Freeform 81"/>
            <p:cNvSpPr>
              <a:spLocks/>
            </p:cNvSpPr>
            <p:nvPr/>
          </p:nvSpPr>
          <p:spPr bwMode="auto">
            <a:xfrm>
              <a:off x="1824" y="3820"/>
              <a:ext cx="448" cy="452"/>
            </a:xfrm>
            <a:custGeom>
              <a:avLst/>
              <a:gdLst/>
              <a:ahLst/>
              <a:cxnLst>
                <a:cxn ang="0">
                  <a:pos x="1153" y="1122"/>
                </a:cxn>
                <a:cxn ang="0">
                  <a:pos x="0" y="226"/>
                </a:cxn>
                <a:cxn ang="0">
                  <a:pos x="104" y="218"/>
                </a:cxn>
                <a:cxn ang="0">
                  <a:pos x="107" y="198"/>
                </a:cxn>
                <a:cxn ang="0">
                  <a:pos x="102" y="173"/>
                </a:cxn>
                <a:cxn ang="0">
                  <a:pos x="94" y="143"/>
                </a:cxn>
                <a:cxn ang="0">
                  <a:pos x="89" y="114"/>
                </a:cxn>
                <a:cxn ang="0">
                  <a:pos x="90" y="87"/>
                </a:cxn>
                <a:cxn ang="0">
                  <a:pos x="99" y="60"/>
                </a:cxn>
                <a:cxn ang="0">
                  <a:pos x="118" y="38"/>
                </a:cxn>
                <a:cxn ang="0">
                  <a:pos x="139" y="20"/>
                </a:cxn>
                <a:cxn ang="0">
                  <a:pos x="165" y="7"/>
                </a:cxn>
                <a:cxn ang="0">
                  <a:pos x="198" y="1"/>
                </a:cxn>
                <a:cxn ang="0">
                  <a:pos x="227" y="0"/>
                </a:cxn>
                <a:cxn ang="0">
                  <a:pos x="252" y="3"/>
                </a:cxn>
                <a:cxn ang="0">
                  <a:pos x="278" y="11"/>
                </a:cxn>
                <a:cxn ang="0">
                  <a:pos x="299" y="25"/>
                </a:cxn>
                <a:cxn ang="0">
                  <a:pos x="319" y="46"/>
                </a:cxn>
                <a:cxn ang="0">
                  <a:pos x="335" y="69"/>
                </a:cxn>
                <a:cxn ang="0">
                  <a:pos x="344" y="101"/>
                </a:cxn>
                <a:cxn ang="0">
                  <a:pos x="340" y="133"/>
                </a:cxn>
                <a:cxn ang="0">
                  <a:pos x="332" y="165"/>
                </a:cxn>
                <a:cxn ang="0">
                  <a:pos x="324" y="197"/>
                </a:cxn>
                <a:cxn ang="0">
                  <a:pos x="326" y="212"/>
                </a:cxn>
                <a:cxn ang="0">
                  <a:pos x="520" y="220"/>
                </a:cxn>
                <a:cxn ang="0">
                  <a:pos x="515" y="279"/>
                </a:cxn>
                <a:cxn ang="0">
                  <a:pos x="517" y="314"/>
                </a:cxn>
                <a:cxn ang="0">
                  <a:pos x="522" y="350"/>
                </a:cxn>
                <a:cxn ang="0">
                  <a:pos x="535" y="372"/>
                </a:cxn>
                <a:cxn ang="0">
                  <a:pos x="556" y="388"/>
                </a:cxn>
                <a:cxn ang="0">
                  <a:pos x="582" y="395"/>
                </a:cxn>
                <a:cxn ang="0">
                  <a:pos x="612" y="396"/>
                </a:cxn>
                <a:cxn ang="0">
                  <a:pos x="641" y="393"/>
                </a:cxn>
                <a:cxn ang="0">
                  <a:pos x="677" y="389"/>
                </a:cxn>
                <a:cxn ang="0">
                  <a:pos x="714" y="391"/>
                </a:cxn>
                <a:cxn ang="0">
                  <a:pos x="748" y="400"/>
                </a:cxn>
                <a:cxn ang="0">
                  <a:pos x="776" y="416"/>
                </a:cxn>
                <a:cxn ang="0">
                  <a:pos x="793" y="440"/>
                </a:cxn>
                <a:cxn ang="0">
                  <a:pos x="800" y="468"/>
                </a:cxn>
                <a:cxn ang="0">
                  <a:pos x="797" y="500"/>
                </a:cxn>
                <a:cxn ang="0">
                  <a:pos x="800" y="530"/>
                </a:cxn>
                <a:cxn ang="0">
                  <a:pos x="811" y="556"/>
                </a:cxn>
                <a:cxn ang="0">
                  <a:pos x="831" y="574"/>
                </a:cxn>
                <a:cxn ang="0">
                  <a:pos x="864" y="585"/>
                </a:cxn>
                <a:cxn ang="0">
                  <a:pos x="895" y="593"/>
                </a:cxn>
                <a:cxn ang="0">
                  <a:pos x="932" y="600"/>
                </a:cxn>
                <a:cxn ang="0">
                  <a:pos x="963" y="610"/>
                </a:cxn>
                <a:cxn ang="0">
                  <a:pos x="988" y="624"/>
                </a:cxn>
                <a:cxn ang="0">
                  <a:pos x="1009" y="645"/>
                </a:cxn>
                <a:cxn ang="0">
                  <a:pos x="1022" y="670"/>
                </a:cxn>
                <a:cxn ang="0">
                  <a:pos x="1023" y="705"/>
                </a:cxn>
                <a:cxn ang="0">
                  <a:pos x="1016" y="739"/>
                </a:cxn>
                <a:cxn ang="0">
                  <a:pos x="1006" y="779"/>
                </a:cxn>
                <a:cxn ang="0">
                  <a:pos x="1004" y="808"/>
                </a:cxn>
                <a:cxn ang="0">
                  <a:pos x="1011" y="843"/>
                </a:cxn>
                <a:cxn ang="0">
                  <a:pos x="1024" y="867"/>
                </a:cxn>
                <a:cxn ang="0">
                  <a:pos x="1045" y="893"/>
                </a:cxn>
                <a:cxn ang="0">
                  <a:pos x="1073" y="913"/>
                </a:cxn>
                <a:cxn ang="0">
                  <a:pos x="1102" y="922"/>
                </a:cxn>
                <a:cxn ang="0">
                  <a:pos x="1135" y="925"/>
                </a:cxn>
              </a:cxnLst>
              <a:rect l="0" t="0" r="r" b="b"/>
              <a:pathLst>
                <a:path w="1153" h="1122">
                  <a:moveTo>
                    <a:pt x="1153" y="924"/>
                  </a:moveTo>
                  <a:lnTo>
                    <a:pt x="1153" y="1122"/>
                  </a:lnTo>
                  <a:lnTo>
                    <a:pt x="1" y="1122"/>
                  </a:lnTo>
                  <a:lnTo>
                    <a:pt x="0" y="226"/>
                  </a:lnTo>
                  <a:lnTo>
                    <a:pt x="100" y="226"/>
                  </a:lnTo>
                  <a:lnTo>
                    <a:pt x="104" y="218"/>
                  </a:lnTo>
                  <a:lnTo>
                    <a:pt x="107" y="207"/>
                  </a:lnTo>
                  <a:lnTo>
                    <a:pt x="107" y="198"/>
                  </a:lnTo>
                  <a:lnTo>
                    <a:pt x="106" y="187"/>
                  </a:lnTo>
                  <a:lnTo>
                    <a:pt x="102" y="173"/>
                  </a:lnTo>
                  <a:lnTo>
                    <a:pt x="98" y="155"/>
                  </a:lnTo>
                  <a:lnTo>
                    <a:pt x="94" y="143"/>
                  </a:lnTo>
                  <a:lnTo>
                    <a:pt x="90" y="128"/>
                  </a:lnTo>
                  <a:lnTo>
                    <a:pt x="89" y="114"/>
                  </a:lnTo>
                  <a:lnTo>
                    <a:pt x="89" y="100"/>
                  </a:lnTo>
                  <a:lnTo>
                    <a:pt x="90" y="87"/>
                  </a:lnTo>
                  <a:lnTo>
                    <a:pt x="94" y="73"/>
                  </a:lnTo>
                  <a:lnTo>
                    <a:pt x="99" y="60"/>
                  </a:lnTo>
                  <a:lnTo>
                    <a:pt x="107" y="50"/>
                  </a:lnTo>
                  <a:lnTo>
                    <a:pt x="118" y="38"/>
                  </a:lnTo>
                  <a:lnTo>
                    <a:pt x="128" y="29"/>
                  </a:lnTo>
                  <a:lnTo>
                    <a:pt x="139" y="20"/>
                  </a:lnTo>
                  <a:lnTo>
                    <a:pt x="151" y="13"/>
                  </a:lnTo>
                  <a:lnTo>
                    <a:pt x="165" y="7"/>
                  </a:lnTo>
                  <a:lnTo>
                    <a:pt x="181" y="3"/>
                  </a:lnTo>
                  <a:lnTo>
                    <a:pt x="198" y="1"/>
                  </a:lnTo>
                  <a:lnTo>
                    <a:pt x="212" y="0"/>
                  </a:lnTo>
                  <a:lnTo>
                    <a:pt x="227" y="0"/>
                  </a:lnTo>
                  <a:lnTo>
                    <a:pt x="241" y="1"/>
                  </a:lnTo>
                  <a:lnTo>
                    <a:pt x="252" y="3"/>
                  </a:lnTo>
                  <a:lnTo>
                    <a:pt x="265" y="7"/>
                  </a:lnTo>
                  <a:lnTo>
                    <a:pt x="278" y="11"/>
                  </a:lnTo>
                  <a:lnTo>
                    <a:pt x="288" y="17"/>
                  </a:lnTo>
                  <a:lnTo>
                    <a:pt x="299" y="25"/>
                  </a:lnTo>
                  <a:lnTo>
                    <a:pt x="309" y="35"/>
                  </a:lnTo>
                  <a:lnTo>
                    <a:pt x="319" y="46"/>
                  </a:lnTo>
                  <a:lnTo>
                    <a:pt x="328" y="57"/>
                  </a:lnTo>
                  <a:lnTo>
                    <a:pt x="335" y="69"/>
                  </a:lnTo>
                  <a:lnTo>
                    <a:pt x="340" y="84"/>
                  </a:lnTo>
                  <a:lnTo>
                    <a:pt x="344" y="101"/>
                  </a:lnTo>
                  <a:lnTo>
                    <a:pt x="344" y="117"/>
                  </a:lnTo>
                  <a:lnTo>
                    <a:pt x="340" y="133"/>
                  </a:lnTo>
                  <a:lnTo>
                    <a:pt x="336" y="149"/>
                  </a:lnTo>
                  <a:lnTo>
                    <a:pt x="332" y="165"/>
                  </a:lnTo>
                  <a:lnTo>
                    <a:pt x="327" y="183"/>
                  </a:lnTo>
                  <a:lnTo>
                    <a:pt x="324" y="197"/>
                  </a:lnTo>
                  <a:lnTo>
                    <a:pt x="324" y="205"/>
                  </a:lnTo>
                  <a:lnTo>
                    <a:pt x="326" y="212"/>
                  </a:lnTo>
                  <a:lnTo>
                    <a:pt x="329" y="220"/>
                  </a:lnTo>
                  <a:lnTo>
                    <a:pt x="520" y="220"/>
                  </a:lnTo>
                  <a:lnTo>
                    <a:pt x="516" y="257"/>
                  </a:lnTo>
                  <a:lnTo>
                    <a:pt x="515" y="279"/>
                  </a:lnTo>
                  <a:lnTo>
                    <a:pt x="516" y="297"/>
                  </a:lnTo>
                  <a:lnTo>
                    <a:pt x="517" y="314"/>
                  </a:lnTo>
                  <a:lnTo>
                    <a:pt x="519" y="332"/>
                  </a:lnTo>
                  <a:lnTo>
                    <a:pt x="522" y="350"/>
                  </a:lnTo>
                  <a:lnTo>
                    <a:pt x="528" y="362"/>
                  </a:lnTo>
                  <a:lnTo>
                    <a:pt x="535" y="372"/>
                  </a:lnTo>
                  <a:lnTo>
                    <a:pt x="544" y="381"/>
                  </a:lnTo>
                  <a:lnTo>
                    <a:pt x="556" y="388"/>
                  </a:lnTo>
                  <a:lnTo>
                    <a:pt x="569" y="393"/>
                  </a:lnTo>
                  <a:lnTo>
                    <a:pt x="582" y="395"/>
                  </a:lnTo>
                  <a:lnTo>
                    <a:pt x="596" y="396"/>
                  </a:lnTo>
                  <a:lnTo>
                    <a:pt x="612" y="396"/>
                  </a:lnTo>
                  <a:lnTo>
                    <a:pt x="629" y="394"/>
                  </a:lnTo>
                  <a:lnTo>
                    <a:pt x="641" y="393"/>
                  </a:lnTo>
                  <a:lnTo>
                    <a:pt x="659" y="391"/>
                  </a:lnTo>
                  <a:lnTo>
                    <a:pt x="677" y="389"/>
                  </a:lnTo>
                  <a:lnTo>
                    <a:pt x="697" y="389"/>
                  </a:lnTo>
                  <a:lnTo>
                    <a:pt x="714" y="391"/>
                  </a:lnTo>
                  <a:lnTo>
                    <a:pt x="731" y="394"/>
                  </a:lnTo>
                  <a:lnTo>
                    <a:pt x="748" y="400"/>
                  </a:lnTo>
                  <a:lnTo>
                    <a:pt x="762" y="406"/>
                  </a:lnTo>
                  <a:lnTo>
                    <a:pt x="776" y="416"/>
                  </a:lnTo>
                  <a:lnTo>
                    <a:pt x="785" y="427"/>
                  </a:lnTo>
                  <a:lnTo>
                    <a:pt x="793" y="440"/>
                  </a:lnTo>
                  <a:lnTo>
                    <a:pt x="798" y="454"/>
                  </a:lnTo>
                  <a:lnTo>
                    <a:pt x="800" y="468"/>
                  </a:lnTo>
                  <a:lnTo>
                    <a:pt x="798" y="484"/>
                  </a:lnTo>
                  <a:lnTo>
                    <a:pt x="797" y="500"/>
                  </a:lnTo>
                  <a:lnTo>
                    <a:pt x="798" y="516"/>
                  </a:lnTo>
                  <a:lnTo>
                    <a:pt x="800" y="530"/>
                  </a:lnTo>
                  <a:lnTo>
                    <a:pt x="805" y="543"/>
                  </a:lnTo>
                  <a:lnTo>
                    <a:pt x="811" y="556"/>
                  </a:lnTo>
                  <a:lnTo>
                    <a:pt x="819" y="565"/>
                  </a:lnTo>
                  <a:lnTo>
                    <a:pt x="831" y="574"/>
                  </a:lnTo>
                  <a:lnTo>
                    <a:pt x="847" y="580"/>
                  </a:lnTo>
                  <a:lnTo>
                    <a:pt x="864" y="585"/>
                  </a:lnTo>
                  <a:lnTo>
                    <a:pt x="878" y="589"/>
                  </a:lnTo>
                  <a:lnTo>
                    <a:pt x="895" y="593"/>
                  </a:lnTo>
                  <a:lnTo>
                    <a:pt x="915" y="597"/>
                  </a:lnTo>
                  <a:lnTo>
                    <a:pt x="932" y="600"/>
                  </a:lnTo>
                  <a:lnTo>
                    <a:pt x="949" y="605"/>
                  </a:lnTo>
                  <a:lnTo>
                    <a:pt x="963" y="610"/>
                  </a:lnTo>
                  <a:lnTo>
                    <a:pt x="977" y="616"/>
                  </a:lnTo>
                  <a:lnTo>
                    <a:pt x="988" y="624"/>
                  </a:lnTo>
                  <a:lnTo>
                    <a:pt x="997" y="632"/>
                  </a:lnTo>
                  <a:lnTo>
                    <a:pt x="1009" y="645"/>
                  </a:lnTo>
                  <a:lnTo>
                    <a:pt x="1016" y="657"/>
                  </a:lnTo>
                  <a:lnTo>
                    <a:pt x="1022" y="670"/>
                  </a:lnTo>
                  <a:lnTo>
                    <a:pt x="1025" y="688"/>
                  </a:lnTo>
                  <a:lnTo>
                    <a:pt x="1023" y="705"/>
                  </a:lnTo>
                  <a:lnTo>
                    <a:pt x="1020" y="720"/>
                  </a:lnTo>
                  <a:lnTo>
                    <a:pt x="1016" y="739"/>
                  </a:lnTo>
                  <a:lnTo>
                    <a:pt x="1011" y="760"/>
                  </a:lnTo>
                  <a:lnTo>
                    <a:pt x="1006" y="779"/>
                  </a:lnTo>
                  <a:lnTo>
                    <a:pt x="1004" y="795"/>
                  </a:lnTo>
                  <a:lnTo>
                    <a:pt x="1004" y="808"/>
                  </a:lnTo>
                  <a:lnTo>
                    <a:pt x="1007" y="827"/>
                  </a:lnTo>
                  <a:lnTo>
                    <a:pt x="1011" y="843"/>
                  </a:lnTo>
                  <a:lnTo>
                    <a:pt x="1017" y="855"/>
                  </a:lnTo>
                  <a:lnTo>
                    <a:pt x="1024" y="867"/>
                  </a:lnTo>
                  <a:lnTo>
                    <a:pt x="1034" y="880"/>
                  </a:lnTo>
                  <a:lnTo>
                    <a:pt x="1045" y="893"/>
                  </a:lnTo>
                  <a:lnTo>
                    <a:pt x="1058" y="904"/>
                  </a:lnTo>
                  <a:lnTo>
                    <a:pt x="1073" y="913"/>
                  </a:lnTo>
                  <a:lnTo>
                    <a:pt x="1087" y="918"/>
                  </a:lnTo>
                  <a:lnTo>
                    <a:pt x="1102" y="922"/>
                  </a:lnTo>
                  <a:lnTo>
                    <a:pt x="1117" y="924"/>
                  </a:lnTo>
                  <a:lnTo>
                    <a:pt x="1135" y="925"/>
                  </a:lnTo>
                  <a:lnTo>
                    <a:pt x="1153" y="924"/>
                  </a:lnTo>
                  <a:close/>
                </a:path>
              </a:pathLst>
            </a:custGeom>
            <a:grpFill/>
            <a:ln w="12700">
              <a:solidFill>
                <a:schemeClr val="tx1"/>
              </a:solidFill>
              <a:prstDash val="solid"/>
              <a:round/>
              <a:headEnd/>
              <a:tailEnd/>
            </a:ln>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9233" name="Text Box 82"/>
            <p:cNvSpPr txBox="1">
              <a:spLocks noChangeArrowheads="1"/>
            </p:cNvSpPr>
            <p:nvPr/>
          </p:nvSpPr>
          <p:spPr bwMode="auto">
            <a:xfrm>
              <a:off x="1776" y="4032"/>
              <a:ext cx="576" cy="192"/>
            </a:xfrm>
            <a:prstGeom prst="rect">
              <a:avLst/>
            </a:prstGeom>
            <a:noFill/>
            <a:ln w="9525">
              <a:noFill/>
              <a:miter lim="800000"/>
              <a:headEnd/>
              <a:tailEnd/>
            </a:ln>
          </p:spPr>
          <p:txBody>
            <a:bodyPr>
              <a:spAutoFit/>
            </a:bodyPr>
            <a:lstStyle/>
            <a:p>
              <a:pPr>
                <a:spcBef>
                  <a:spcPct val="50000"/>
                </a:spcBef>
              </a:pPr>
              <a:r>
                <a:rPr lang="en-US" sz="1400">
                  <a:solidFill>
                    <a:schemeClr val="bg1"/>
                  </a:solidFill>
                  <a:latin typeface="Arial" panose="020B0604020202020204" pitchFamily="34" charset="0"/>
                  <a:cs typeface="Arial" panose="020B0604020202020204" pitchFamily="34" charset="0"/>
                </a:rPr>
                <a:t>CM202</a:t>
              </a:r>
            </a:p>
          </p:txBody>
        </p:sp>
      </p:grpSp>
      <p:grpSp>
        <p:nvGrpSpPr>
          <p:cNvPr id="21" name="Group 90"/>
          <p:cNvGrpSpPr>
            <a:grpSpLocks/>
          </p:cNvGrpSpPr>
          <p:nvPr/>
        </p:nvGrpSpPr>
        <p:grpSpPr bwMode="auto">
          <a:xfrm>
            <a:off x="4328319" y="2857500"/>
            <a:ext cx="914400" cy="603250"/>
            <a:chOff x="2736" y="2400"/>
            <a:chExt cx="576" cy="380"/>
          </a:xfrm>
        </p:grpSpPr>
        <p:sp>
          <p:nvSpPr>
            <p:cNvPr id="952411" name="Freeform 91"/>
            <p:cNvSpPr>
              <a:spLocks/>
            </p:cNvSpPr>
            <p:nvPr/>
          </p:nvSpPr>
          <p:spPr bwMode="auto">
            <a:xfrm>
              <a:off x="2784" y="2400"/>
              <a:ext cx="450" cy="380"/>
            </a:xfrm>
            <a:custGeom>
              <a:avLst/>
              <a:gdLst/>
              <a:ahLst/>
              <a:cxnLst>
                <a:cxn ang="0">
                  <a:pos x="1158" y="0"/>
                </a:cxn>
                <a:cxn ang="0">
                  <a:pos x="1" y="940"/>
                </a:cxn>
                <a:cxn ang="0">
                  <a:pos x="109" y="922"/>
                </a:cxn>
                <a:cxn ang="0">
                  <a:pos x="106" y="891"/>
                </a:cxn>
                <a:cxn ang="0">
                  <a:pos x="94" y="849"/>
                </a:cxn>
                <a:cxn ang="0">
                  <a:pos x="90" y="815"/>
                </a:cxn>
                <a:cxn ang="0">
                  <a:pos x="98" y="780"/>
                </a:cxn>
                <a:cxn ang="0">
                  <a:pos x="122" y="750"/>
                </a:cxn>
                <a:cxn ang="0">
                  <a:pos x="152" y="728"/>
                </a:cxn>
                <a:cxn ang="0">
                  <a:pos x="188" y="717"/>
                </a:cxn>
                <a:cxn ang="0">
                  <a:pos x="240" y="718"/>
                </a:cxn>
                <a:cxn ang="0">
                  <a:pos x="274" y="725"/>
                </a:cxn>
                <a:cxn ang="0">
                  <a:pos x="308" y="749"/>
                </a:cxn>
                <a:cxn ang="0">
                  <a:pos x="331" y="778"/>
                </a:cxn>
                <a:cxn ang="0">
                  <a:pos x="341" y="809"/>
                </a:cxn>
                <a:cxn ang="0">
                  <a:pos x="339" y="843"/>
                </a:cxn>
                <a:cxn ang="0">
                  <a:pos x="331" y="874"/>
                </a:cxn>
                <a:cxn ang="0">
                  <a:pos x="323" y="906"/>
                </a:cxn>
                <a:cxn ang="0">
                  <a:pos x="327" y="936"/>
                </a:cxn>
                <a:cxn ang="0">
                  <a:pos x="519" y="903"/>
                </a:cxn>
                <a:cxn ang="0">
                  <a:pos x="521" y="861"/>
                </a:cxn>
                <a:cxn ang="0">
                  <a:pos x="524" y="826"/>
                </a:cxn>
                <a:cxn ang="0">
                  <a:pos x="533" y="796"/>
                </a:cxn>
                <a:cxn ang="0">
                  <a:pos x="550" y="776"/>
                </a:cxn>
                <a:cxn ang="0">
                  <a:pos x="574" y="765"/>
                </a:cxn>
                <a:cxn ang="0">
                  <a:pos x="601" y="762"/>
                </a:cxn>
                <a:cxn ang="0">
                  <a:pos x="634" y="763"/>
                </a:cxn>
                <a:cxn ang="0">
                  <a:pos x="664" y="766"/>
                </a:cxn>
                <a:cxn ang="0">
                  <a:pos x="702" y="768"/>
                </a:cxn>
                <a:cxn ang="0">
                  <a:pos x="736" y="763"/>
                </a:cxn>
                <a:cxn ang="0">
                  <a:pos x="767" y="752"/>
                </a:cxn>
                <a:cxn ang="0">
                  <a:pos x="790" y="731"/>
                </a:cxn>
                <a:cxn ang="0">
                  <a:pos x="803" y="705"/>
                </a:cxn>
                <a:cxn ang="0">
                  <a:pos x="803" y="675"/>
                </a:cxn>
                <a:cxn ang="0">
                  <a:pos x="803" y="642"/>
                </a:cxn>
                <a:cxn ang="0">
                  <a:pos x="810" y="615"/>
                </a:cxn>
                <a:cxn ang="0">
                  <a:pos x="824" y="593"/>
                </a:cxn>
                <a:cxn ang="0">
                  <a:pos x="853" y="578"/>
                </a:cxn>
                <a:cxn ang="0">
                  <a:pos x="884" y="569"/>
                </a:cxn>
                <a:cxn ang="0">
                  <a:pos x="921" y="561"/>
                </a:cxn>
                <a:cxn ang="0">
                  <a:pos x="954" y="553"/>
                </a:cxn>
                <a:cxn ang="0">
                  <a:pos x="982" y="542"/>
                </a:cxn>
                <a:cxn ang="0">
                  <a:pos x="1003" y="526"/>
                </a:cxn>
                <a:cxn ang="0">
                  <a:pos x="1021" y="501"/>
                </a:cxn>
                <a:cxn ang="0">
                  <a:pos x="1030" y="469"/>
                </a:cxn>
                <a:cxn ang="0">
                  <a:pos x="1026" y="438"/>
                </a:cxn>
                <a:cxn ang="0">
                  <a:pos x="1016" y="398"/>
                </a:cxn>
                <a:cxn ang="0">
                  <a:pos x="1010" y="364"/>
                </a:cxn>
                <a:cxn ang="0">
                  <a:pos x="1012" y="331"/>
                </a:cxn>
                <a:cxn ang="0">
                  <a:pos x="1022" y="303"/>
                </a:cxn>
                <a:cxn ang="0">
                  <a:pos x="1039" y="278"/>
                </a:cxn>
                <a:cxn ang="0">
                  <a:pos x="1064" y="254"/>
                </a:cxn>
                <a:cxn ang="0">
                  <a:pos x="1093" y="240"/>
                </a:cxn>
                <a:cxn ang="0">
                  <a:pos x="1122" y="234"/>
                </a:cxn>
                <a:cxn ang="0">
                  <a:pos x="1158" y="234"/>
                </a:cxn>
              </a:cxnLst>
              <a:rect l="0" t="0" r="r" b="b"/>
              <a:pathLst>
                <a:path w="1158" h="940">
                  <a:moveTo>
                    <a:pt x="1158" y="234"/>
                  </a:moveTo>
                  <a:lnTo>
                    <a:pt x="1158" y="0"/>
                  </a:lnTo>
                  <a:lnTo>
                    <a:pt x="0" y="0"/>
                  </a:lnTo>
                  <a:lnTo>
                    <a:pt x="1" y="940"/>
                  </a:lnTo>
                  <a:lnTo>
                    <a:pt x="104" y="940"/>
                  </a:lnTo>
                  <a:lnTo>
                    <a:pt x="109" y="922"/>
                  </a:lnTo>
                  <a:lnTo>
                    <a:pt x="109" y="909"/>
                  </a:lnTo>
                  <a:lnTo>
                    <a:pt x="106" y="891"/>
                  </a:lnTo>
                  <a:lnTo>
                    <a:pt x="100" y="872"/>
                  </a:lnTo>
                  <a:lnTo>
                    <a:pt x="94" y="849"/>
                  </a:lnTo>
                  <a:lnTo>
                    <a:pt x="91" y="831"/>
                  </a:lnTo>
                  <a:lnTo>
                    <a:pt x="90" y="815"/>
                  </a:lnTo>
                  <a:lnTo>
                    <a:pt x="93" y="797"/>
                  </a:lnTo>
                  <a:lnTo>
                    <a:pt x="98" y="780"/>
                  </a:lnTo>
                  <a:lnTo>
                    <a:pt x="109" y="763"/>
                  </a:lnTo>
                  <a:lnTo>
                    <a:pt x="122" y="750"/>
                  </a:lnTo>
                  <a:lnTo>
                    <a:pt x="136" y="737"/>
                  </a:lnTo>
                  <a:lnTo>
                    <a:pt x="152" y="728"/>
                  </a:lnTo>
                  <a:lnTo>
                    <a:pt x="171" y="720"/>
                  </a:lnTo>
                  <a:lnTo>
                    <a:pt x="188" y="717"/>
                  </a:lnTo>
                  <a:lnTo>
                    <a:pt x="212" y="716"/>
                  </a:lnTo>
                  <a:lnTo>
                    <a:pt x="240" y="718"/>
                  </a:lnTo>
                  <a:lnTo>
                    <a:pt x="258" y="720"/>
                  </a:lnTo>
                  <a:lnTo>
                    <a:pt x="274" y="725"/>
                  </a:lnTo>
                  <a:lnTo>
                    <a:pt x="289" y="734"/>
                  </a:lnTo>
                  <a:lnTo>
                    <a:pt x="308" y="749"/>
                  </a:lnTo>
                  <a:lnTo>
                    <a:pt x="320" y="763"/>
                  </a:lnTo>
                  <a:lnTo>
                    <a:pt x="331" y="778"/>
                  </a:lnTo>
                  <a:lnTo>
                    <a:pt x="337" y="794"/>
                  </a:lnTo>
                  <a:lnTo>
                    <a:pt x="341" y="809"/>
                  </a:lnTo>
                  <a:lnTo>
                    <a:pt x="341" y="826"/>
                  </a:lnTo>
                  <a:lnTo>
                    <a:pt x="339" y="843"/>
                  </a:lnTo>
                  <a:lnTo>
                    <a:pt x="335" y="859"/>
                  </a:lnTo>
                  <a:lnTo>
                    <a:pt x="331" y="874"/>
                  </a:lnTo>
                  <a:lnTo>
                    <a:pt x="326" y="890"/>
                  </a:lnTo>
                  <a:lnTo>
                    <a:pt x="323" y="906"/>
                  </a:lnTo>
                  <a:lnTo>
                    <a:pt x="323" y="920"/>
                  </a:lnTo>
                  <a:lnTo>
                    <a:pt x="327" y="936"/>
                  </a:lnTo>
                  <a:lnTo>
                    <a:pt x="521" y="936"/>
                  </a:lnTo>
                  <a:lnTo>
                    <a:pt x="519" y="903"/>
                  </a:lnTo>
                  <a:lnTo>
                    <a:pt x="521" y="879"/>
                  </a:lnTo>
                  <a:lnTo>
                    <a:pt x="521" y="861"/>
                  </a:lnTo>
                  <a:lnTo>
                    <a:pt x="522" y="844"/>
                  </a:lnTo>
                  <a:lnTo>
                    <a:pt x="524" y="826"/>
                  </a:lnTo>
                  <a:lnTo>
                    <a:pt x="528" y="808"/>
                  </a:lnTo>
                  <a:lnTo>
                    <a:pt x="533" y="796"/>
                  </a:lnTo>
                  <a:lnTo>
                    <a:pt x="540" y="785"/>
                  </a:lnTo>
                  <a:lnTo>
                    <a:pt x="550" y="776"/>
                  </a:lnTo>
                  <a:lnTo>
                    <a:pt x="561" y="769"/>
                  </a:lnTo>
                  <a:lnTo>
                    <a:pt x="574" y="765"/>
                  </a:lnTo>
                  <a:lnTo>
                    <a:pt x="588" y="763"/>
                  </a:lnTo>
                  <a:lnTo>
                    <a:pt x="601" y="762"/>
                  </a:lnTo>
                  <a:lnTo>
                    <a:pt x="618" y="762"/>
                  </a:lnTo>
                  <a:lnTo>
                    <a:pt x="634" y="763"/>
                  </a:lnTo>
                  <a:lnTo>
                    <a:pt x="647" y="765"/>
                  </a:lnTo>
                  <a:lnTo>
                    <a:pt x="664" y="766"/>
                  </a:lnTo>
                  <a:lnTo>
                    <a:pt x="682" y="768"/>
                  </a:lnTo>
                  <a:lnTo>
                    <a:pt x="702" y="768"/>
                  </a:lnTo>
                  <a:lnTo>
                    <a:pt x="719" y="766"/>
                  </a:lnTo>
                  <a:lnTo>
                    <a:pt x="736" y="763"/>
                  </a:lnTo>
                  <a:lnTo>
                    <a:pt x="754" y="759"/>
                  </a:lnTo>
                  <a:lnTo>
                    <a:pt x="767" y="752"/>
                  </a:lnTo>
                  <a:lnTo>
                    <a:pt x="781" y="743"/>
                  </a:lnTo>
                  <a:lnTo>
                    <a:pt x="790" y="731"/>
                  </a:lnTo>
                  <a:lnTo>
                    <a:pt x="799" y="718"/>
                  </a:lnTo>
                  <a:lnTo>
                    <a:pt x="803" y="705"/>
                  </a:lnTo>
                  <a:lnTo>
                    <a:pt x="805" y="690"/>
                  </a:lnTo>
                  <a:lnTo>
                    <a:pt x="803" y="675"/>
                  </a:lnTo>
                  <a:lnTo>
                    <a:pt x="802" y="659"/>
                  </a:lnTo>
                  <a:lnTo>
                    <a:pt x="803" y="642"/>
                  </a:lnTo>
                  <a:lnTo>
                    <a:pt x="806" y="629"/>
                  </a:lnTo>
                  <a:lnTo>
                    <a:pt x="810" y="615"/>
                  </a:lnTo>
                  <a:lnTo>
                    <a:pt x="816" y="602"/>
                  </a:lnTo>
                  <a:lnTo>
                    <a:pt x="824" y="593"/>
                  </a:lnTo>
                  <a:lnTo>
                    <a:pt x="837" y="584"/>
                  </a:lnTo>
                  <a:lnTo>
                    <a:pt x="853" y="578"/>
                  </a:lnTo>
                  <a:lnTo>
                    <a:pt x="869" y="573"/>
                  </a:lnTo>
                  <a:lnTo>
                    <a:pt x="884" y="569"/>
                  </a:lnTo>
                  <a:lnTo>
                    <a:pt x="900" y="565"/>
                  </a:lnTo>
                  <a:lnTo>
                    <a:pt x="921" y="561"/>
                  </a:lnTo>
                  <a:lnTo>
                    <a:pt x="937" y="558"/>
                  </a:lnTo>
                  <a:lnTo>
                    <a:pt x="954" y="553"/>
                  </a:lnTo>
                  <a:lnTo>
                    <a:pt x="968" y="548"/>
                  </a:lnTo>
                  <a:lnTo>
                    <a:pt x="982" y="542"/>
                  </a:lnTo>
                  <a:lnTo>
                    <a:pt x="993" y="534"/>
                  </a:lnTo>
                  <a:lnTo>
                    <a:pt x="1003" y="526"/>
                  </a:lnTo>
                  <a:lnTo>
                    <a:pt x="1014" y="513"/>
                  </a:lnTo>
                  <a:lnTo>
                    <a:pt x="1021" y="501"/>
                  </a:lnTo>
                  <a:lnTo>
                    <a:pt x="1027" y="487"/>
                  </a:lnTo>
                  <a:lnTo>
                    <a:pt x="1030" y="469"/>
                  </a:lnTo>
                  <a:lnTo>
                    <a:pt x="1028" y="454"/>
                  </a:lnTo>
                  <a:lnTo>
                    <a:pt x="1026" y="438"/>
                  </a:lnTo>
                  <a:lnTo>
                    <a:pt x="1021" y="419"/>
                  </a:lnTo>
                  <a:lnTo>
                    <a:pt x="1016" y="398"/>
                  </a:lnTo>
                  <a:lnTo>
                    <a:pt x="1011" y="379"/>
                  </a:lnTo>
                  <a:lnTo>
                    <a:pt x="1010" y="364"/>
                  </a:lnTo>
                  <a:lnTo>
                    <a:pt x="1010" y="350"/>
                  </a:lnTo>
                  <a:lnTo>
                    <a:pt x="1012" y="331"/>
                  </a:lnTo>
                  <a:lnTo>
                    <a:pt x="1017" y="315"/>
                  </a:lnTo>
                  <a:lnTo>
                    <a:pt x="1022" y="303"/>
                  </a:lnTo>
                  <a:lnTo>
                    <a:pt x="1029" y="291"/>
                  </a:lnTo>
                  <a:lnTo>
                    <a:pt x="1039" y="278"/>
                  </a:lnTo>
                  <a:lnTo>
                    <a:pt x="1050" y="265"/>
                  </a:lnTo>
                  <a:lnTo>
                    <a:pt x="1064" y="254"/>
                  </a:lnTo>
                  <a:lnTo>
                    <a:pt x="1079" y="245"/>
                  </a:lnTo>
                  <a:lnTo>
                    <a:pt x="1093" y="240"/>
                  </a:lnTo>
                  <a:lnTo>
                    <a:pt x="1107" y="236"/>
                  </a:lnTo>
                  <a:lnTo>
                    <a:pt x="1122" y="234"/>
                  </a:lnTo>
                  <a:lnTo>
                    <a:pt x="1140" y="234"/>
                  </a:lnTo>
                  <a:lnTo>
                    <a:pt x="1158" y="234"/>
                  </a:lnTo>
                  <a:close/>
                </a:path>
              </a:pathLst>
            </a:custGeom>
            <a:solidFill>
              <a:schemeClr val="tx1"/>
            </a:solidFill>
            <a:ln w="12700">
              <a:solidFill>
                <a:srgbClr val="000000"/>
              </a:solidFill>
              <a:prstDash val="solid"/>
              <a:round/>
              <a:headEnd/>
              <a:tailEnd/>
            </a:ln>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9231" name="Text Box 92"/>
            <p:cNvSpPr txBox="1">
              <a:spLocks noChangeArrowheads="1"/>
            </p:cNvSpPr>
            <p:nvPr/>
          </p:nvSpPr>
          <p:spPr bwMode="auto">
            <a:xfrm>
              <a:off x="2736" y="2448"/>
              <a:ext cx="576" cy="192"/>
            </a:xfrm>
            <a:prstGeom prst="rect">
              <a:avLst/>
            </a:prstGeom>
            <a:noFill/>
            <a:ln w="9525">
              <a:noFill/>
              <a:miter lim="800000"/>
              <a:headEnd/>
              <a:tailEnd/>
            </a:ln>
          </p:spPr>
          <p:txBody>
            <a:bodyPr>
              <a:spAutoFit/>
            </a:bodyPr>
            <a:lstStyle/>
            <a:p>
              <a:pPr>
                <a:spcBef>
                  <a:spcPct val="50000"/>
                </a:spcBef>
              </a:pPr>
              <a:r>
                <a:rPr lang="en-US" sz="1400">
                  <a:solidFill>
                    <a:schemeClr val="bg1"/>
                  </a:solidFill>
                  <a:latin typeface="Arial" panose="020B0604020202020204" pitchFamily="34" charset="0"/>
                  <a:cs typeface="Arial" panose="020B0604020202020204" pitchFamily="34" charset="0"/>
                </a:rPr>
                <a:t>ME470</a:t>
              </a:r>
            </a:p>
          </p:txBody>
        </p:sp>
      </p:grpSp>
      <p:grpSp>
        <p:nvGrpSpPr>
          <p:cNvPr id="22" name="Group 93"/>
          <p:cNvGrpSpPr>
            <a:grpSpLocks/>
          </p:cNvGrpSpPr>
          <p:nvPr/>
        </p:nvGrpSpPr>
        <p:grpSpPr bwMode="auto">
          <a:xfrm>
            <a:off x="6538119" y="2400300"/>
            <a:ext cx="914400" cy="603250"/>
            <a:chOff x="2784" y="2932"/>
            <a:chExt cx="576" cy="380"/>
          </a:xfrm>
        </p:grpSpPr>
        <p:sp>
          <p:nvSpPr>
            <p:cNvPr id="952414" name="Freeform 94"/>
            <p:cNvSpPr>
              <a:spLocks/>
            </p:cNvSpPr>
            <p:nvPr/>
          </p:nvSpPr>
          <p:spPr bwMode="auto">
            <a:xfrm>
              <a:off x="2832" y="2932"/>
              <a:ext cx="450" cy="380"/>
            </a:xfrm>
            <a:custGeom>
              <a:avLst/>
              <a:gdLst/>
              <a:ahLst/>
              <a:cxnLst>
                <a:cxn ang="0">
                  <a:pos x="1158" y="0"/>
                </a:cxn>
                <a:cxn ang="0">
                  <a:pos x="1" y="940"/>
                </a:cxn>
                <a:cxn ang="0">
                  <a:pos x="109" y="922"/>
                </a:cxn>
                <a:cxn ang="0">
                  <a:pos x="106" y="891"/>
                </a:cxn>
                <a:cxn ang="0">
                  <a:pos x="94" y="849"/>
                </a:cxn>
                <a:cxn ang="0">
                  <a:pos x="90" y="815"/>
                </a:cxn>
                <a:cxn ang="0">
                  <a:pos x="98" y="780"/>
                </a:cxn>
                <a:cxn ang="0">
                  <a:pos x="122" y="750"/>
                </a:cxn>
                <a:cxn ang="0">
                  <a:pos x="152" y="728"/>
                </a:cxn>
                <a:cxn ang="0">
                  <a:pos x="188" y="717"/>
                </a:cxn>
                <a:cxn ang="0">
                  <a:pos x="240" y="718"/>
                </a:cxn>
                <a:cxn ang="0">
                  <a:pos x="274" y="725"/>
                </a:cxn>
                <a:cxn ang="0">
                  <a:pos x="308" y="749"/>
                </a:cxn>
                <a:cxn ang="0">
                  <a:pos x="331" y="778"/>
                </a:cxn>
                <a:cxn ang="0">
                  <a:pos x="341" y="809"/>
                </a:cxn>
                <a:cxn ang="0">
                  <a:pos x="339" y="843"/>
                </a:cxn>
                <a:cxn ang="0">
                  <a:pos x="331" y="874"/>
                </a:cxn>
                <a:cxn ang="0">
                  <a:pos x="323" y="906"/>
                </a:cxn>
                <a:cxn ang="0">
                  <a:pos x="327" y="936"/>
                </a:cxn>
                <a:cxn ang="0">
                  <a:pos x="519" y="903"/>
                </a:cxn>
                <a:cxn ang="0">
                  <a:pos x="521" y="861"/>
                </a:cxn>
                <a:cxn ang="0">
                  <a:pos x="524" y="826"/>
                </a:cxn>
                <a:cxn ang="0">
                  <a:pos x="533" y="796"/>
                </a:cxn>
                <a:cxn ang="0">
                  <a:pos x="550" y="776"/>
                </a:cxn>
                <a:cxn ang="0">
                  <a:pos x="574" y="765"/>
                </a:cxn>
                <a:cxn ang="0">
                  <a:pos x="601" y="762"/>
                </a:cxn>
                <a:cxn ang="0">
                  <a:pos x="634" y="763"/>
                </a:cxn>
                <a:cxn ang="0">
                  <a:pos x="664" y="766"/>
                </a:cxn>
                <a:cxn ang="0">
                  <a:pos x="702" y="768"/>
                </a:cxn>
                <a:cxn ang="0">
                  <a:pos x="736" y="763"/>
                </a:cxn>
                <a:cxn ang="0">
                  <a:pos x="767" y="752"/>
                </a:cxn>
                <a:cxn ang="0">
                  <a:pos x="790" y="731"/>
                </a:cxn>
                <a:cxn ang="0">
                  <a:pos x="803" y="705"/>
                </a:cxn>
                <a:cxn ang="0">
                  <a:pos x="803" y="675"/>
                </a:cxn>
                <a:cxn ang="0">
                  <a:pos x="803" y="642"/>
                </a:cxn>
                <a:cxn ang="0">
                  <a:pos x="810" y="615"/>
                </a:cxn>
                <a:cxn ang="0">
                  <a:pos x="824" y="593"/>
                </a:cxn>
                <a:cxn ang="0">
                  <a:pos x="853" y="578"/>
                </a:cxn>
                <a:cxn ang="0">
                  <a:pos x="884" y="569"/>
                </a:cxn>
                <a:cxn ang="0">
                  <a:pos x="921" y="561"/>
                </a:cxn>
                <a:cxn ang="0">
                  <a:pos x="954" y="553"/>
                </a:cxn>
                <a:cxn ang="0">
                  <a:pos x="982" y="542"/>
                </a:cxn>
                <a:cxn ang="0">
                  <a:pos x="1003" y="526"/>
                </a:cxn>
                <a:cxn ang="0">
                  <a:pos x="1021" y="501"/>
                </a:cxn>
                <a:cxn ang="0">
                  <a:pos x="1030" y="469"/>
                </a:cxn>
                <a:cxn ang="0">
                  <a:pos x="1026" y="438"/>
                </a:cxn>
                <a:cxn ang="0">
                  <a:pos x="1016" y="398"/>
                </a:cxn>
                <a:cxn ang="0">
                  <a:pos x="1010" y="364"/>
                </a:cxn>
                <a:cxn ang="0">
                  <a:pos x="1012" y="331"/>
                </a:cxn>
                <a:cxn ang="0">
                  <a:pos x="1022" y="303"/>
                </a:cxn>
                <a:cxn ang="0">
                  <a:pos x="1039" y="278"/>
                </a:cxn>
                <a:cxn ang="0">
                  <a:pos x="1064" y="254"/>
                </a:cxn>
                <a:cxn ang="0">
                  <a:pos x="1093" y="240"/>
                </a:cxn>
                <a:cxn ang="0">
                  <a:pos x="1122" y="234"/>
                </a:cxn>
                <a:cxn ang="0">
                  <a:pos x="1158" y="234"/>
                </a:cxn>
              </a:cxnLst>
              <a:rect l="0" t="0" r="r" b="b"/>
              <a:pathLst>
                <a:path w="1158" h="940">
                  <a:moveTo>
                    <a:pt x="1158" y="234"/>
                  </a:moveTo>
                  <a:lnTo>
                    <a:pt x="1158" y="0"/>
                  </a:lnTo>
                  <a:lnTo>
                    <a:pt x="0" y="0"/>
                  </a:lnTo>
                  <a:lnTo>
                    <a:pt x="1" y="940"/>
                  </a:lnTo>
                  <a:lnTo>
                    <a:pt x="104" y="940"/>
                  </a:lnTo>
                  <a:lnTo>
                    <a:pt x="109" y="922"/>
                  </a:lnTo>
                  <a:lnTo>
                    <a:pt x="109" y="909"/>
                  </a:lnTo>
                  <a:lnTo>
                    <a:pt x="106" y="891"/>
                  </a:lnTo>
                  <a:lnTo>
                    <a:pt x="100" y="872"/>
                  </a:lnTo>
                  <a:lnTo>
                    <a:pt x="94" y="849"/>
                  </a:lnTo>
                  <a:lnTo>
                    <a:pt x="91" y="831"/>
                  </a:lnTo>
                  <a:lnTo>
                    <a:pt x="90" y="815"/>
                  </a:lnTo>
                  <a:lnTo>
                    <a:pt x="93" y="797"/>
                  </a:lnTo>
                  <a:lnTo>
                    <a:pt x="98" y="780"/>
                  </a:lnTo>
                  <a:lnTo>
                    <a:pt x="109" y="763"/>
                  </a:lnTo>
                  <a:lnTo>
                    <a:pt x="122" y="750"/>
                  </a:lnTo>
                  <a:lnTo>
                    <a:pt x="136" y="737"/>
                  </a:lnTo>
                  <a:lnTo>
                    <a:pt x="152" y="728"/>
                  </a:lnTo>
                  <a:lnTo>
                    <a:pt x="171" y="720"/>
                  </a:lnTo>
                  <a:lnTo>
                    <a:pt x="188" y="717"/>
                  </a:lnTo>
                  <a:lnTo>
                    <a:pt x="212" y="716"/>
                  </a:lnTo>
                  <a:lnTo>
                    <a:pt x="240" y="718"/>
                  </a:lnTo>
                  <a:lnTo>
                    <a:pt x="258" y="720"/>
                  </a:lnTo>
                  <a:lnTo>
                    <a:pt x="274" y="725"/>
                  </a:lnTo>
                  <a:lnTo>
                    <a:pt x="289" y="734"/>
                  </a:lnTo>
                  <a:lnTo>
                    <a:pt x="308" y="749"/>
                  </a:lnTo>
                  <a:lnTo>
                    <a:pt x="320" y="763"/>
                  </a:lnTo>
                  <a:lnTo>
                    <a:pt x="331" y="778"/>
                  </a:lnTo>
                  <a:lnTo>
                    <a:pt x="337" y="794"/>
                  </a:lnTo>
                  <a:lnTo>
                    <a:pt x="341" y="809"/>
                  </a:lnTo>
                  <a:lnTo>
                    <a:pt x="341" y="826"/>
                  </a:lnTo>
                  <a:lnTo>
                    <a:pt x="339" y="843"/>
                  </a:lnTo>
                  <a:lnTo>
                    <a:pt x="335" y="859"/>
                  </a:lnTo>
                  <a:lnTo>
                    <a:pt x="331" y="874"/>
                  </a:lnTo>
                  <a:lnTo>
                    <a:pt x="326" y="890"/>
                  </a:lnTo>
                  <a:lnTo>
                    <a:pt x="323" y="906"/>
                  </a:lnTo>
                  <a:lnTo>
                    <a:pt x="323" y="920"/>
                  </a:lnTo>
                  <a:lnTo>
                    <a:pt x="327" y="936"/>
                  </a:lnTo>
                  <a:lnTo>
                    <a:pt x="521" y="936"/>
                  </a:lnTo>
                  <a:lnTo>
                    <a:pt x="519" y="903"/>
                  </a:lnTo>
                  <a:lnTo>
                    <a:pt x="521" y="879"/>
                  </a:lnTo>
                  <a:lnTo>
                    <a:pt x="521" y="861"/>
                  </a:lnTo>
                  <a:lnTo>
                    <a:pt x="522" y="844"/>
                  </a:lnTo>
                  <a:lnTo>
                    <a:pt x="524" y="826"/>
                  </a:lnTo>
                  <a:lnTo>
                    <a:pt x="528" y="808"/>
                  </a:lnTo>
                  <a:lnTo>
                    <a:pt x="533" y="796"/>
                  </a:lnTo>
                  <a:lnTo>
                    <a:pt x="540" y="785"/>
                  </a:lnTo>
                  <a:lnTo>
                    <a:pt x="550" y="776"/>
                  </a:lnTo>
                  <a:lnTo>
                    <a:pt x="561" y="769"/>
                  </a:lnTo>
                  <a:lnTo>
                    <a:pt x="574" y="765"/>
                  </a:lnTo>
                  <a:lnTo>
                    <a:pt x="588" y="763"/>
                  </a:lnTo>
                  <a:lnTo>
                    <a:pt x="601" y="762"/>
                  </a:lnTo>
                  <a:lnTo>
                    <a:pt x="618" y="762"/>
                  </a:lnTo>
                  <a:lnTo>
                    <a:pt x="634" y="763"/>
                  </a:lnTo>
                  <a:lnTo>
                    <a:pt x="647" y="765"/>
                  </a:lnTo>
                  <a:lnTo>
                    <a:pt x="664" y="766"/>
                  </a:lnTo>
                  <a:lnTo>
                    <a:pt x="682" y="768"/>
                  </a:lnTo>
                  <a:lnTo>
                    <a:pt x="702" y="768"/>
                  </a:lnTo>
                  <a:lnTo>
                    <a:pt x="719" y="766"/>
                  </a:lnTo>
                  <a:lnTo>
                    <a:pt x="736" y="763"/>
                  </a:lnTo>
                  <a:lnTo>
                    <a:pt x="754" y="759"/>
                  </a:lnTo>
                  <a:lnTo>
                    <a:pt x="767" y="752"/>
                  </a:lnTo>
                  <a:lnTo>
                    <a:pt x="781" y="743"/>
                  </a:lnTo>
                  <a:lnTo>
                    <a:pt x="790" y="731"/>
                  </a:lnTo>
                  <a:lnTo>
                    <a:pt x="799" y="718"/>
                  </a:lnTo>
                  <a:lnTo>
                    <a:pt x="803" y="705"/>
                  </a:lnTo>
                  <a:lnTo>
                    <a:pt x="805" y="690"/>
                  </a:lnTo>
                  <a:lnTo>
                    <a:pt x="803" y="675"/>
                  </a:lnTo>
                  <a:lnTo>
                    <a:pt x="802" y="659"/>
                  </a:lnTo>
                  <a:lnTo>
                    <a:pt x="803" y="642"/>
                  </a:lnTo>
                  <a:lnTo>
                    <a:pt x="806" y="629"/>
                  </a:lnTo>
                  <a:lnTo>
                    <a:pt x="810" y="615"/>
                  </a:lnTo>
                  <a:lnTo>
                    <a:pt x="816" y="602"/>
                  </a:lnTo>
                  <a:lnTo>
                    <a:pt x="824" y="593"/>
                  </a:lnTo>
                  <a:lnTo>
                    <a:pt x="837" y="584"/>
                  </a:lnTo>
                  <a:lnTo>
                    <a:pt x="853" y="578"/>
                  </a:lnTo>
                  <a:lnTo>
                    <a:pt x="869" y="573"/>
                  </a:lnTo>
                  <a:lnTo>
                    <a:pt x="884" y="569"/>
                  </a:lnTo>
                  <a:lnTo>
                    <a:pt x="900" y="565"/>
                  </a:lnTo>
                  <a:lnTo>
                    <a:pt x="921" y="561"/>
                  </a:lnTo>
                  <a:lnTo>
                    <a:pt x="937" y="558"/>
                  </a:lnTo>
                  <a:lnTo>
                    <a:pt x="954" y="553"/>
                  </a:lnTo>
                  <a:lnTo>
                    <a:pt x="968" y="548"/>
                  </a:lnTo>
                  <a:lnTo>
                    <a:pt x="982" y="542"/>
                  </a:lnTo>
                  <a:lnTo>
                    <a:pt x="993" y="534"/>
                  </a:lnTo>
                  <a:lnTo>
                    <a:pt x="1003" y="526"/>
                  </a:lnTo>
                  <a:lnTo>
                    <a:pt x="1014" y="513"/>
                  </a:lnTo>
                  <a:lnTo>
                    <a:pt x="1021" y="501"/>
                  </a:lnTo>
                  <a:lnTo>
                    <a:pt x="1027" y="487"/>
                  </a:lnTo>
                  <a:lnTo>
                    <a:pt x="1030" y="469"/>
                  </a:lnTo>
                  <a:lnTo>
                    <a:pt x="1028" y="454"/>
                  </a:lnTo>
                  <a:lnTo>
                    <a:pt x="1026" y="438"/>
                  </a:lnTo>
                  <a:lnTo>
                    <a:pt x="1021" y="419"/>
                  </a:lnTo>
                  <a:lnTo>
                    <a:pt x="1016" y="398"/>
                  </a:lnTo>
                  <a:lnTo>
                    <a:pt x="1011" y="379"/>
                  </a:lnTo>
                  <a:lnTo>
                    <a:pt x="1010" y="364"/>
                  </a:lnTo>
                  <a:lnTo>
                    <a:pt x="1010" y="350"/>
                  </a:lnTo>
                  <a:lnTo>
                    <a:pt x="1012" y="331"/>
                  </a:lnTo>
                  <a:lnTo>
                    <a:pt x="1017" y="315"/>
                  </a:lnTo>
                  <a:lnTo>
                    <a:pt x="1022" y="303"/>
                  </a:lnTo>
                  <a:lnTo>
                    <a:pt x="1029" y="291"/>
                  </a:lnTo>
                  <a:lnTo>
                    <a:pt x="1039" y="278"/>
                  </a:lnTo>
                  <a:lnTo>
                    <a:pt x="1050" y="265"/>
                  </a:lnTo>
                  <a:lnTo>
                    <a:pt x="1064" y="254"/>
                  </a:lnTo>
                  <a:lnTo>
                    <a:pt x="1079" y="245"/>
                  </a:lnTo>
                  <a:lnTo>
                    <a:pt x="1093" y="240"/>
                  </a:lnTo>
                  <a:lnTo>
                    <a:pt x="1107" y="236"/>
                  </a:lnTo>
                  <a:lnTo>
                    <a:pt x="1122" y="234"/>
                  </a:lnTo>
                  <a:lnTo>
                    <a:pt x="1140" y="234"/>
                  </a:lnTo>
                  <a:lnTo>
                    <a:pt x="1158" y="234"/>
                  </a:lnTo>
                  <a:close/>
                </a:path>
              </a:pathLst>
            </a:custGeom>
            <a:solidFill>
              <a:schemeClr val="tx1"/>
            </a:solidFill>
            <a:ln w="12700">
              <a:solidFill>
                <a:srgbClr val="000000"/>
              </a:solidFill>
              <a:prstDash val="solid"/>
              <a:round/>
              <a:headEnd/>
              <a:tailEnd/>
            </a:ln>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9229" name="Text Box 95"/>
            <p:cNvSpPr txBox="1">
              <a:spLocks noChangeArrowheads="1"/>
            </p:cNvSpPr>
            <p:nvPr/>
          </p:nvSpPr>
          <p:spPr bwMode="auto">
            <a:xfrm>
              <a:off x="2784" y="2976"/>
              <a:ext cx="576" cy="192"/>
            </a:xfrm>
            <a:prstGeom prst="rect">
              <a:avLst/>
            </a:prstGeom>
            <a:noFill/>
            <a:ln w="9525">
              <a:noFill/>
              <a:miter lim="800000"/>
              <a:headEnd/>
              <a:tailEnd/>
            </a:ln>
          </p:spPr>
          <p:txBody>
            <a:bodyPr>
              <a:spAutoFit/>
            </a:bodyPr>
            <a:lstStyle/>
            <a:p>
              <a:pPr>
                <a:spcBef>
                  <a:spcPct val="50000"/>
                </a:spcBef>
              </a:pPr>
              <a:r>
                <a:rPr lang="en-US" sz="1400">
                  <a:solidFill>
                    <a:schemeClr val="bg1"/>
                  </a:solidFill>
                  <a:latin typeface="Arial" panose="020B0604020202020204" pitchFamily="34" charset="0"/>
                  <a:cs typeface="Arial" panose="020B0604020202020204" pitchFamily="34" charset="0"/>
                </a:rPr>
                <a:t>ME406</a:t>
              </a:r>
            </a:p>
          </p:txBody>
        </p:sp>
      </p:grpSp>
      <p:grpSp>
        <p:nvGrpSpPr>
          <p:cNvPr id="23" name="Group 99"/>
          <p:cNvGrpSpPr>
            <a:grpSpLocks/>
          </p:cNvGrpSpPr>
          <p:nvPr/>
        </p:nvGrpSpPr>
        <p:grpSpPr bwMode="auto">
          <a:xfrm>
            <a:off x="6461919" y="1485900"/>
            <a:ext cx="914400" cy="717550"/>
            <a:chOff x="3120" y="3868"/>
            <a:chExt cx="576" cy="452"/>
          </a:xfrm>
          <a:solidFill>
            <a:srgbClr val="4BBB87"/>
          </a:solidFill>
        </p:grpSpPr>
        <p:sp>
          <p:nvSpPr>
            <p:cNvPr id="952420" name="Freeform 100"/>
            <p:cNvSpPr>
              <a:spLocks/>
            </p:cNvSpPr>
            <p:nvPr/>
          </p:nvSpPr>
          <p:spPr bwMode="auto">
            <a:xfrm>
              <a:off x="3120" y="3868"/>
              <a:ext cx="448" cy="452"/>
            </a:xfrm>
            <a:custGeom>
              <a:avLst/>
              <a:gdLst/>
              <a:ahLst/>
              <a:cxnLst>
                <a:cxn ang="0">
                  <a:pos x="0" y="0"/>
                </a:cxn>
                <a:cxn ang="0">
                  <a:pos x="1153" y="896"/>
                </a:cxn>
                <a:cxn ang="0">
                  <a:pos x="1049" y="904"/>
                </a:cxn>
                <a:cxn ang="0">
                  <a:pos x="1046" y="924"/>
                </a:cxn>
                <a:cxn ang="0">
                  <a:pos x="1051" y="949"/>
                </a:cxn>
                <a:cxn ang="0">
                  <a:pos x="1059" y="979"/>
                </a:cxn>
                <a:cxn ang="0">
                  <a:pos x="1064" y="1008"/>
                </a:cxn>
                <a:cxn ang="0">
                  <a:pos x="1062" y="1035"/>
                </a:cxn>
                <a:cxn ang="0">
                  <a:pos x="1054" y="1062"/>
                </a:cxn>
                <a:cxn ang="0">
                  <a:pos x="1035" y="1084"/>
                </a:cxn>
                <a:cxn ang="0">
                  <a:pos x="1014" y="1102"/>
                </a:cxn>
                <a:cxn ang="0">
                  <a:pos x="988" y="1114"/>
                </a:cxn>
                <a:cxn ang="0">
                  <a:pos x="955" y="1121"/>
                </a:cxn>
                <a:cxn ang="0">
                  <a:pos x="926" y="1122"/>
                </a:cxn>
                <a:cxn ang="0">
                  <a:pos x="901" y="1119"/>
                </a:cxn>
                <a:cxn ang="0">
                  <a:pos x="875" y="1111"/>
                </a:cxn>
                <a:cxn ang="0">
                  <a:pos x="854" y="1097"/>
                </a:cxn>
                <a:cxn ang="0">
                  <a:pos x="834" y="1076"/>
                </a:cxn>
                <a:cxn ang="0">
                  <a:pos x="818" y="1053"/>
                </a:cxn>
                <a:cxn ang="0">
                  <a:pos x="809" y="1021"/>
                </a:cxn>
                <a:cxn ang="0">
                  <a:pos x="813" y="989"/>
                </a:cxn>
                <a:cxn ang="0">
                  <a:pos x="821" y="957"/>
                </a:cxn>
                <a:cxn ang="0">
                  <a:pos x="828" y="925"/>
                </a:cxn>
                <a:cxn ang="0">
                  <a:pos x="827" y="910"/>
                </a:cxn>
                <a:cxn ang="0">
                  <a:pos x="632" y="902"/>
                </a:cxn>
                <a:cxn ang="0">
                  <a:pos x="634" y="849"/>
                </a:cxn>
                <a:cxn ang="0">
                  <a:pos x="630" y="814"/>
                </a:cxn>
                <a:cxn ang="0">
                  <a:pos x="622" y="793"/>
                </a:cxn>
                <a:cxn ang="0">
                  <a:pos x="606" y="776"/>
                </a:cxn>
                <a:cxn ang="0">
                  <a:pos x="584" y="765"/>
                </a:cxn>
                <a:cxn ang="0">
                  <a:pos x="557" y="762"/>
                </a:cxn>
                <a:cxn ang="0">
                  <a:pos x="518" y="764"/>
                </a:cxn>
                <a:cxn ang="0">
                  <a:pos x="481" y="767"/>
                </a:cxn>
                <a:cxn ang="0">
                  <a:pos x="443" y="767"/>
                </a:cxn>
                <a:cxn ang="0">
                  <a:pos x="405" y="760"/>
                </a:cxn>
                <a:cxn ang="0">
                  <a:pos x="376" y="743"/>
                </a:cxn>
                <a:cxn ang="0">
                  <a:pos x="359" y="720"/>
                </a:cxn>
                <a:cxn ang="0">
                  <a:pos x="352" y="689"/>
                </a:cxn>
                <a:cxn ang="0">
                  <a:pos x="353" y="654"/>
                </a:cxn>
                <a:cxn ang="0">
                  <a:pos x="348" y="622"/>
                </a:cxn>
                <a:cxn ang="0">
                  <a:pos x="340" y="602"/>
                </a:cxn>
                <a:cxn ang="0">
                  <a:pos x="328" y="589"/>
                </a:cxn>
                <a:cxn ang="0">
                  <a:pos x="300" y="576"/>
                </a:cxn>
                <a:cxn ang="0">
                  <a:pos x="263" y="566"/>
                </a:cxn>
                <a:cxn ang="0">
                  <a:pos x="222" y="559"/>
                </a:cxn>
                <a:cxn ang="0">
                  <a:pos x="191" y="549"/>
                </a:cxn>
                <a:cxn ang="0">
                  <a:pos x="164" y="534"/>
                </a:cxn>
                <a:cxn ang="0">
                  <a:pos x="142" y="513"/>
                </a:cxn>
                <a:cxn ang="0">
                  <a:pos x="128" y="487"/>
                </a:cxn>
                <a:cxn ang="0">
                  <a:pos x="126" y="458"/>
                </a:cxn>
                <a:cxn ang="0">
                  <a:pos x="134" y="426"/>
                </a:cxn>
                <a:cxn ang="0">
                  <a:pos x="141" y="390"/>
                </a:cxn>
                <a:cxn ang="0">
                  <a:pos x="147" y="356"/>
                </a:cxn>
                <a:cxn ang="0">
                  <a:pos x="141" y="322"/>
                </a:cxn>
                <a:cxn ang="0">
                  <a:pos x="127" y="291"/>
                </a:cxn>
                <a:cxn ang="0">
                  <a:pos x="113" y="272"/>
                </a:cxn>
                <a:cxn ang="0">
                  <a:pos x="95" y="255"/>
                </a:cxn>
                <a:cxn ang="0">
                  <a:pos x="74" y="243"/>
                </a:cxn>
                <a:cxn ang="0">
                  <a:pos x="47" y="235"/>
                </a:cxn>
                <a:cxn ang="0">
                  <a:pos x="15" y="234"/>
                </a:cxn>
              </a:cxnLst>
              <a:rect l="0" t="0" r="r" b="b"/>
              <a:pathLst>
                <a:path w="1153" h="1122">
                  <a:moveTo>
                    <a:pt x="0" y="234"/>
                  </a:moveTo>
                  <a:lnTo>
                    <a:pt x="0" y="0"/>
                  </a:lnTo>
                  <a:lnTo>
                    <a:pt x="1152" y="0"/>
                  </a:lnTo>
                  <a:lnTo>
                    <a:pt x="1153" y="896"/>
                  </a:lnTo>
                  <a:lnTo>
                    <a:pt x="1053" y="896"/>
                  </a:lnTo>
                  <a:lnTo>
                    <a:pt x="1049" y="904"/>
                  </a:lnTo>
                  <a:lnTo>
                    <a:pt x="1046" y="915"/>
                  </a:lnTo>
                  <a:lnTo>
                    <a:pt x="1046" y="924"/>
                  </a:lnTo>
                  <a:lnTo>
                    <a:pt x="1047" y="935"/>
                  </a:lnTo>
                  <a:lnTo>
                    <a:pt x="1051" y="949"/>
                  </a:lnTo>
                  <a:lnTo>
                    <a:pt x="1055" y="967"/>
                  </a:lnTo>
                  <a:lnTo>
                    <a:pt x="1059" y="979"/>
                  </a:lnTo>
                  <a:lnTo>
                    <a:pt x="1062" y="994"/>
                  </a:lnTo>
                  <a:lnTo>
                    <a:pt x="1064" y="1008"/>
                  </a:lnTo>
                  <a:lnTo>
                    <a:pt x="1064" y="1022"/>
                  </a:lnTo>
                  <a:lnTo>
                    <a:pt x="1062" y="1035"/>
                  </a:lnTo>
                  <a:lnTo>
                    <a:pt x="1059" y="1049"/>
                  </a:lnTo>
                  <a:lnTo>
                    <a:pt x="1054" y="1062"/>
                  </a:lnTo>
                  <a:lnTo>
                    <a:pt x="1046" y="1072"/>
                  </a:lnTo>
                  <a:lnTo>
                    <a:pt x="1035" y="1084"/>
                  </a:lnTo>
                  <a:lnTo>
                    <a:pt x="1024" y="1093"/>
                  </a:lnTo>
                  <a:lnTo>
                    <a:pt x="1014" y="1102"/>
                  </a:lnTo>
                  <a:lnTo>
                    <a:pt x="1002" y="1109"/>
                  </a:lnTo>
                  <a:lnTo>
                    <a:pt x="988" y="1114"/>
                  </a:lnTo>
                  <a:lnTo>
                    <a:pt x="971" y="1119"/>
                  </a:lnTo>
                  <a:lnTo>
                    <a:pt x="955" y="1121"/>
                  </a:lnTo>
                  <a:lnTo>
                    <a:pt x="941" y="1122"/>
                  </a:lnTo>
                  <a:lnTo>
                    <a:pt x="926" y="1122"/>
                  </a:lnTo>
                  <a:lnTo>
                    <a:pt x="912" y="1121"/>
                  </a:lnTo>
                  <a:lnTo>
                    <a:pt x="901" y="1119"/>
                  </a:lnTo>
                  <a:lnTo>
                    <a:pt x="888" y="1115"/>
                  </a:lnTo>
                  <a:lnTo>
                    <a:pt x="875" y="1111"/>
                  </a:lnTo>
                  <a:lnTo>
                    <a:pt x="865" y="1105"/>
                  </a:lnTo>
                  <a:lnTo>
                    <a:pt x="854" y="1097"/>
                  </a:lnTo>
                  <a:lnTo>
                    <a:pt x="844" y="1087"/>
                  </a:lnTo>
                  <a:lnTo>
                    <a:pt x="834" y="1076"/>
                  </a:lnTo>
                  <a:lnTo>
                    <a:pt x="825" y="1065"/>
                  </a:lnTo>
                  <a:lnTo>
                    <a:pt x="818" y="1053"/>
                  </a:lnTo>
                  <a:lnTo>
                    <a:pt x="813" y="1038"/>
                  </a:lnTo>
                  <a:lnTo>
                    <a:pt x="809" y="1021"/>
                  </a:lnTo>
                  <a:lnTo>
                    <a:pt x="809" y="1005"/>
                  </a:lnTo>
                  <a:lnTo>
                    <a:pt x="813" y="989"/>
                  </a:lnTo>
                  <a:lnTo>
                    <a:pt x="817" y="973"/>
                  </a:lnTo>
                  <a:lnTo>
                    <a:pt x="821" y="957"/>
                  </a:lnTo>
                  <a:lnTo>
                    <a:pt x="826" y="939"/>
                  </a:lnTo>
                  <a:lnTo>
                    <a:pt x="828" y="925"/>
                  </a:lnTo>
                  <a:lnTo>
                    <a:pt x="828" y="917"/>
                  </a:lnTo>
                  <a:lnTo>
                    <a:pt x="827" y="910"/>
                  </a:lnTo>
                  <a:lnTo>
                    <a:pt x="824" y="902"/>
                  </a:lnTo>
                  <a:lnTo>
                    <a:pt x="632" y="902"/>
                  </a:lnTo>
                  <a:lnTo>
                    <a:pt x="635" y="868"/>
                  </a:lnTo>
                  <a:lnTo>
                    <a:pt x="634" y="849"/>
                  </a:lnTo>
                  <a:lnTo>
                    <a:pt x="632" y="831"/>
                  </a:lnTo>
                  <a:lnTo>
                    <a:pt x="630" y="814"/>
                  </a:lnTo>
                  <a:lnTo>
                    <a:pt x="627" y="803"/>
                  </a:lnTo>
                  <a:lnTo>
                    <a:pt x="622" y="793"/>
                  </a:lnTo>
                  <a:lnTo>
                    <a:pt x="616" y="784"/>
                  </a:lnTo>
                  <a:lnTo>
                    <a:pt x="606" y="776"/>
                  </a:lnTo>
                  <a:lnTo>
                    <a:pt x="595" y="769"/>
                  </a:lnTo>
                  <a:lnTo>
                    <a:pt x="584" y="765"/>
                  </a:lnTo>
                  <a:lnTo>
                    <a:pt x="574" y="763"/>
                  </a:lnTo>
                  <a:lnTo>
                    <a:pt x="557" y="762"/>
                  </a:lnTo>
                  <a:lnTo>
                    <a:pt x="537" y="762"/>
                  </a:lnTo>
                  <a:lnTo>
                    <a:pt x="518" y="764"/>
                  </a:lnTo>
                  <a:lnTo>
                    <a:pt x="497" y="765"/>
                  </a:lnTo>
                  <a:lnTo>
                    <a:pt x="481" y="767"/>
                  </a:lnTo>
                  <a:lnTo>
                    <a:pt x="460" y="768"/>
                  </a:lnTo>
                  <a:lnTo>
                    <a:pt x="443" y="767"/>
                  </a:lnTo>
                  <a:lnTo>
                    <a:pt x="428" y="765"/>
                  </a:lnTo>
                  <a:lnTo>
                    <a:pt x="405" y="760"/>
                  </a:lnTo>
                  <a:lnTo>
                    <a:pt x="390" y="753"/>
                  </a:lnTo>
                  <a:lnTo>
                    <a:pt x="376" y="743"/>
                  </a:lnTo>
                  <a:lnTo>
                    <a:pt x="367" y="732"/>
                  </a:lnTo>
                  <a:lnTo>
                    <a:pt x="359" y="720"/>
                  </a:lnTo>
                  <a:lnTo>
                    <a:pt x="353" y="705"/>
                  </a:lnTo>
                  <a:lnTo>
                    <a:pt x="352" y="689"/>
                  </a:lnTo>
                  <a:lnTo>
                    <a:pt x="352" y="669"/>
                  </a:lnTo>
                  <a:lnTo>
                    <a:pt x="353" y="654"/>
                  </a:lnTo>
                  <a:lnTo>
                    <a:pt x="352" y="639"/>
                  </a:lnTo>
                  <a:lnTo>
                    <a:pt x="348" y="622"/>
                  </a:lnTo>
                  <a:lnTo>
                    <a:pt x="345" y="612"/>
                  </a:lnTo>
                  <a:lnTo>
                    <a:pt x="340" y="602"/>
                  </a:lnTo>
                  <a:lnTo>
                    <a:pt x="334" y="595"/>
                  </a:lnTo>
                  <a:lnTo>
                    <a:pt x="328" y="589"/>
                  </a:lnTo>
                  <a:lnTo>
                    <a:pt x="315" y="583"/>
                  </a:lnTo>
                  <a:lnTo>
                    <a:pt x="300" y="576"/>
                  </a:lnTo>
                  <a:lnTo>
                    <a:pt x="283" y="571"/>
                  </a:lnTo>
                  <a:lnTo>
                    <a:pt x="263" y="566"/>
                  </a:lnTo>
                  <a:lnTo>
                    <a:pt x="243" y="562"/>
                  </a:lnTo>
                  <a:lnTo>
                    <a:pt x="222" y="559"/>
                  </a:lnTo>
                  <a:lnTo>
                    <a:pt x="207" y="554"/>
                  </a:lnTo>
                  <a:lnTo>
                    <a:pt x="191" y="549"/>
                  </a:lnTo>
                  <a:lnTo>
                    <a:pt x="175" y="543"/>
                  </a:lnTo>
                  <a:lnTo>
                    <a:pt x="164" y="534"/>
                  </a:lnTo>
                  <a:lnTo>
                    <a:pt x="151" y="523"/>
                  </a:lnTo>
                  <a:lnTo>
                    <a:pt x="142" y="513"/>
                  </a:lnTo>
                  <a:lnTo>
                    <a:pt x="134" y="501"/>
                  </a:lnTo>
                  <a:lnTo>
                    <a:pt x="128" y="487"/>
                  </a:lnTo>
                  <a:lnTo>
                    <a:pt x="126" y="472"/>
                  </a:lnTo>
                  <a:lnTo>
                    <a:pt x="126" y="458"/>
                  </a:lnTo>
                  <a:lnTo>
                    <a:pt x="129" y="445"/>
                  </a:lnTo>
                  <a:lnTo>
                    <a:pt x="134" y="426"/>
                  </a:lnTo>
                  <a:lnTo>
                    <a:pt x="139" y="407"/>
                  </a:lnTo>
                  <a:lnTo>
                    <a:pt x="141" y="390"/>
                  </a:lnTo>
                  <a:lnTo>
                    <a:pt x="145" y="373"/>
                  </a:lnTo>
                  <a:lnTo>
                    <a:pt x="147" y="356"/>
                  </a:lnTo>
                  <a:lnTo>
                    <a:pt x="145" y="338"/>
                  </a:lnTo>
                  <a:lnTo>
                    <a:pt x="141" y="322"/>
                  </a:lnTo>
                  <a:lnTo>
                    <a:pt x="135" y="306"/>
                  </a:lnTo>
                  <a:lnTo>
                    <a:pt x="127" y="291"/>
                  </a:lnTo>
                  <a:lnTo>
                    <a:pt x="118" y="279"/>
                  </a:lnTo>
                  <a:lnTo>
                    <a:pt x="113" y="272"/>
                  </a:lnTo>
                  <a:lnTo>
                    <a:pt x="104" y="263"/>
                  </a:lnTo>
                  <a:lnTo>
                    <a:pt x="95" y="255"/>
                  </a:lnTo>
                  <a:lnTo>
                    <a:pt x="86" y="249"/>
                  </a:lnTo>
                  <a:lnTo>
                    <a:pt x="74" y="243"/>
                  </a:lnTo>
                  <a:lnTo>
                    <a:pt x="62" y="239"/>
                  </a:lnTo>
                  <a:lnTo>
                    <a:pt x="47" y="235"/>
                  </a:lnTo>
                  <a:lnTo>
                    <a:pt x="30" y="234"/>
                  </a:lnTo>
                  <a:lnTo>
                    <a:pt x="15" y="234"/>
                  </a:lnTo>
                  <a:lnTo>
                    <a:pt x="0" y="234"/>
                  </a:lnTo>
                  <a:close/>
                </a:path>
              </a:pathLst>
            </a:custGeom>
            <a:grpFill/>
            <a:ln w="12700">
              <a:solidFill>
                <a:srgbClr val="000000"/>
              </a:solidFill>
              <a:prstDash val="solid"/>
              <a:round/>
              <a:headEnd/>
              <a:tailEnd/>
            </a:ln>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9227" name="Text Box 101"/>
            <p:cNvSpPr txBox="1">
              <a:spLocks noChangeArrowheads="1"/>
            </p:cNvSpPr>
            <p:nvPr/>
          </p:nvSpPr>
          <p:spPr bwMode="auto">
            <a:xfrm>
              <a:off x="3120" y="3936"/>
              <a:ext cx="576" cy="192"/>
            </a:xfrm>
            <a:prstGeom prst="rect">
              <a:avLst/>
            </a:prstGeom>
            <a:noFill/>
            <a:ln w="9525">
              <a:noFill/>
              <a:miter lim="800000"/>
              <a:headEnd/>
              <a:tailEnd/>
            </a:ln>
          </p:spPr>
          <p:txBody>
            <a:bodyPr>
              <a:spAutoFit/>
            </a:bodyPr>
            <a:lstStyle/>
            <a:p>
              <a:pPr>
                <a:spcBef>
                  <a:spcPct val="50000"/>
                </a:spcBef>
              </a:pPr>
              <a:r>
                <a:rPr lang="en-US" sz="1400" dirty="0">
                  <a:solidFill>
                    <a:schemeClr val="bg1"/>
                  </a:solidFill>
                  <a:latin typeface="Arial" panose="020B0604020202020204" pitchFamily="34" charset="0"/>
                  <a:cs typeface="Arial" panose="020B0604020202020204" pitchFamily="34" charset="0"/>
                </a:rPr>
                <a:t>ME430</a:t>
              </a:r>
            </a:p>
          </p:txBody>
        </p:sp>
      </p:grpSp>
      <p:grpSp>
        <p:nvGrpSpPr>
          <p:cNvPr id="24" name="Group 105"/>
          <p:cNvGrpSpPr>
            <a:grpSpLocks/>
          </p:cNvGrpSpPr>
          <p:nvPr/>
        </p:nvGrpSpPr>
        <p:grpSpPr bwMode="auto">
          <a:xfrm>
            <a:off x="5395119" y="1181100"/>
            <a:ext cx="914400" cy="717550"/>
            <a:chOff x="2688" y="652"/>
            <a:chExt cx="576" cy="452"/>
          </a:xfrm>
          <a:solidFill>
            <a:schemeClr val="tx1">
              <a:lumMod val="50000"/>
              <a:lumOff val="50000"/>
            </a:schemeClr>
          </a:solidFill>
        </p:grpSpPr>
        <p:sp>
          <p:nvSpPr>
            <p:cNvPr id="952426" name="Freeform 106"/>
            <p:cNvSpPr>
              <a:spLocks/>
            </p:cNvSpPr>
            <p:nvPr/>
          </p:nvSpPr>
          <p:spPr bwMode="auto">
            <a:xfrm>
              <a:off x="2736" y="652"/>
              <a:ext cx="448" cy="452"/>
            </a:xfrm>
            <a:custGeom>
              <a:avLst/>
              <a:gdLst/>
              <a:ahLst/>
              <a:cxnLst>
                <a:cxn ang="0">
                  <a:pos x="1153" y="1122"/>
                </a:cxn>
                <a:cxn ang="0">
                  <a:pos x="0" y="226"/>
                </a:cxn>
                <a:cxn ang="0">
                  <a:pos x="104" y="218"/>
                </a:cxn>
                <a:cxn ang="0">
                  <a:pos x="107" y="198"/>
                </a:cxn>
                <a:cxn ang="0">
                  <a:pos x="102" y="173"/>
                </a:cxn>
                <a:cxn ang="0">
                  <a:pos x="94" y="143"/>
                </a:cxn>
                <a:cxn ang="0">
                  <a:pos x="89" y="114"/>
                </a:cxn>
                <a:cxn ang="0">
                  <a:pos x="90" y="87"/>
                </a:cxn>
                <a:cxn ang="0">
                  <a:pos x="99" y="60"/>
                </a:cxn>
                <a:cxn ang="0">
                  <a:pos x="118" y="38"/>
                </a:cxn>
                <a:cxn ang="0">
                  <a:pos x="139" y="20"/>
                </a:cxn>
                <a:cxn ang="0">
                  <a:pos x="165" y="7"/>
                </a:cxn>
                <a:cxn ang="0">
                  <a:pos x="198" y="1"/>
                </a:cxn>
                <a:cxn ang="0">
                  <a:pos x="227" y="0"/>
                </a:cxn>
                <a:cxn ang="0">
                  <a:pos x="252" y="3"/>
                </a:cxn>
                <a:cxn ang="0">
                  <a:pos x="278" y="11"/>
                </a:cxn>
                <a:cxn ang="0">
                  <a:pos x="299" y="25"/>
                </a:cxn>
                <a:cxn ang="0">
                  <a:pos x="319" y="46"/>
                </a:cxn>
                <a:cxn ang="0">
                  <a:pos x="335" y="69"/>
                </a:cxn>
                <a:cxn ang="0">
                  <a:pos x="344" y="101"/>
                </a:cxn>
                <a:cxn ang="0">
                  <a:pos x="340" y="133"/>
                </a:cxn>
                <a:cxn ang="0">
                  <a:pos x="332" y="165"/>
                </a:cxn>
                <a:cxn ang="0">
                  <a:pos x="324" y="197"/>
                </a:cxn>
                <a:cxn ang="0">
                  <a:pos x="326" y="212"/>
                </a:cxn>
                <a:cxn ang="0">
                  <a:pos x="520" y="220"/>
                </a:cxn>
                <a:cxn ang="0">
                  <a:pos x="515" y="279"/>
                </a:cxn>
                <a:cxn ang="0">
                  <a:pos x="517" y="314"/>
                </a:cxn>
                <a:cxn ang="0">
                  <a:pos x="522" y="350"/>
                </a:cxn>
                <a:cxn ang="0">
                  <a:pos x="535" y="372"/>
                </a:cxn>
                <a:cxn ang="0">
                  <a:pos x="556" y="388"/>
                </a:cxn>
                <a:cxn ang="0">
                  <a:pos x="582" y="395"/>
                </a:cxn>
                <a:cxn ang="0">
                  <a:pos x="612" y="396"/>
                </a:cxn>
                <a:cxn ang="0">
                  <a:pos x="641" y="393"/>
                </a:cxn>
                <a:cxn ang="0">
                  <a:pos x="677" y="389"/>
                </a:cxn>
                <a:cxn ang="0">
                  <a:pos x="714" y="391"/>
                </a:cxn>
                <a:cxn ang="0">
                  <a:pos x="748" y="400"/>
                </a:cxn>
                <a:cxn ang="0">
                  <a:pos x="776" y="416"/>
                </a:cxn>
                <a:cxn ang="0">
                  <a:pos x="793" y="440"/>
                </a:cxn>
                <a:cxn ang="0">
                  <a:pos x="800" y="468"/>
                </a:cxn>
                <a:cxn ang="0">
                  <a:pos x="797" y="500"/>
                </a:cxn>
                <a:cxn ang="0">
                  <a:pos x="800" y="530"/>
                </a:cxn>
                <a:cxn ang="0">
                  <a:pos x="811" y="556"/>
                </a:cxn>
                <a:cxn ang="0">
                  <a:pos x="831" y="574"/>
                </a:cxn>
                <a:cxn ang="0">
                  <a:pos x="864" y="585"/>
                </a:cxn>
                <a:cxn ang="0">
                  <a:pos x="895" y="593"/>
                </a:cxn>
                <a:cxn ang="0">
                  <a:pos x="932" y="600"/>
                </a:cxn>
                <a:cxn ang="0">
                  <a:pos x="963" y="610"/>
                </a:cxn>
                <a:cxn ang="0">
                  <a:pos x="988" y="624"/>
                </a:cxn>
                <a:cxn ang="0">
                  <a:pos x="1009" y="645"/>
                </a:cxn>
                <a:cxn ang="0">
                  <a:pos x="1022" y="670"/>
                </a:cxn>
                <a:cxn ang="0">
                  <a:pos x="1023" y="705"/>
                </a:cxn>
                <a:cxn ang="0">
                  <a:pos x="1016" y="739"/>
                </a:cxn>
                <a:cxn ang="0">
                  <a:pos x="1006" y="779"/>
                </a:cxn>
                <a:cxn ang="0">
                  <a:pos x="1004" y="808"/>
                </a:cxn>
                <a:cxn ang="0">
                  <a:pos x="1011" y="843"/>
                </a:cxn>
                <a:cxn ang="0">
                  <a:pos x="1024" y="867"/>
                </a:cxn>
                <a:cxn ang="0">
                  <a:pos x="1045" y="893"/>
                </a:cxn>
                <a:cxn ang="0">
                  <a:pos x="1073" y="913"/>
                </a:cxn>
                <a:cxn ang="0">
                  <a:pos x="1102" y="922"/>
                </a:cxn>
                <a:cxn ang="0">
                  <a:pos x="1135" y="925"/>
                </a:cxn>
              </a:cxnLst>
              <a:rect l="0" t="0" r="r" b="b"/>
              <a:pathLst>
                <a:path w="1153" h="1122">
                  <a:moveTo>
                    <a:pt x="1153" y="924"/>
                  </a:moveTo>
                  <a:lnTo>
                    <a:pt x="1153" y="1122"/>
                  </a:lnTo>
                  <a:lnTo>
                    <a:pt x="1" y="1122"/>
                  </a:lnTo>
                  <a:lnTo>
                    <a:pt x="0" y="226"/>
                  </a:lnTo>
                  <a:lnTo>
                    <a:pt x="100" y="226"/>
                  </a:lnTo>
                  <a:lnTo>
                    <a:pt x="104" y="218"/>
                  </a:lnTo>
                  <a:lnTo>
                    <a:pt x="107" y="207"/>
                  </a:lnTo>
                  <a:lnTo>
                    <a:pt x="107" y="198"/>
                  </a:lnTo>
                  <a:lnTo>
                    <a:pt x="106" y="187"/>
                  </a:lnTo>
                  <a:lnTo>
                    <a:pt x="102" y="173"/>
                  </a:lnTo>
                  <a:lnTo>
                    <a:pt x="98" y="155"/>
                  </a:lnTo>
                  <a:lnTo>
                    <a:pt x="94" y="143"/>
                  </a:lnTo>
                  <a:lnTo>
                    <a:pt x="90" y="128"/>
                  </a:lnTo>
                  <a:lnTo>
                    <a:pt x="89" y="114"/>
                  </a:lnTo>
                  <a:lnTo>
                    <a:pt x="89" y="100"/>
                  </a:lnTo>
                  <a:lnTo>
                    <a:pt x="90" y="87"/>
                  </a:lnTo>
                  <a:lnTo>
                    <a:pt x="94" y="73"/>
                  </a:lnTo>
                  <a:lnTo>
                    <a:pt x="99" y="60"/>
                  </a:lnTo>
                  <a:lnTo>
                    <a:pt x="107" y="50"/>
                  </a:lnTo>
                  <a:lnTo>
                    <a:pt x="118" y="38"/>
                  </a:lnTo>
                  <a:lnTo>
                    <a:pt x="128" y="29"/>
                  </a:lnTo>
                  <a:lnTo>
                    <a:pt x="139" y="20"/>
                  </a:lnTo>
                  <a:lnTo>
                    <a:pt x="151" y="13"/>
                  </a:lnTo>
                  <a:lnTo>
                    <a:pt x="165" y="7"/>
                  </a:lnTo>
                  <a:lnTo>
                    <a:pt x="181" y="3"/>
                  </a:lnTo>
                  <a:lnTo>
                    <a:pt x="198" y="1"/>
                  </a:lnTo>
                  <a:lnTo>
                    <a:pt x="212" y="0"/>
                  </a:lnTo>
                  <a:lnTo>
                    <a:pt x="227" y="0"/>
                  </a:lnTo>
                  <a:lnTo>
                    <a:pt x="241" y="1"/>
                  </a:lnTo>
                  <a:lnTo>
                    <a:pt x="252" y="3"/>
                  </a:lnTo>
                  <a:lnTo>
                    <a:pt x="265" y="7"/>
                  </a:lnTo>
                  <a:lnTo>
                    <a:pt x="278" y="11"/>
                  </a:lnTo>
                  <a:lnTo>
                    <a:pt x="288" y="17"/>
                  </a:lnTo>
                  <a:lnTo>
                    <a:pt x="299" y="25"/>
                  </a:lnTo>
                  <a:lnTo>
                    <a:pt x="309" y="35"/>
                  </a:lnTo>
                  <a:lnTo>
                    <a:pt x="319" y="46"/>
                  </a:lnTo>
                  <a:lnTo>
                    <a:pt x="328" y="57"/>
                  </a:lnTo>
                  <a:lnTo>
                    <a:pt x="335" y="69"/>
                  </a:lnTo>
                  <a:lnTo>
                    <a:pt x="340" y="84"/>
                  </a:lnTo>
                  <a:lnTo>
                    <a:pt x="344" y="101"/>
                  </a:lnTo>
                  <a:lnTo>
                    <a:pt x="344" y="117"/>
                  </a:lnTo>
                  <a:lnTo>
                    <a:pt x="340" y="133"/>
                  </a:lnTo>
                  <a:lnTo>
                    <a:pt x="336" y="149"/>
                  </a:lnTo>
                  <a:lnTo>
                    <a:pt x="332" y="165"/>
                  </a:lnTo>
                  <a:lnTo>
                    <a:pt x="327" y="183"/>
                  </a:lnTo>
                  <a:lnTo>
                    <a:pt x="324" y="197"/>
                  </a:lnTo>
                  <a:lnTo>
                    <a:pt x="324" y="205"/>
                  </a:lnTo>
                  <a:lnTo>
                    <a:pt x="326" y="212"/>
                  </a:lnTo>
                  <a:lnTo>
                    <a:pt x="329" y="220"/>
                  </a:lnTo>
                  <a:lnTo>
                    <a:pt x="520" y="220"/>
                  </a:lnTo>
                  <a:lnTo>
                    <a:pt x="516" y="257"/>
                  </a:lnTo>
                  <a:lnTo>
                    <a:pt x="515" y="279"/>
                  </a:lnTo>
                  <a:lnTo>
                    <a:pt x="516" y="297"/>
                  </a:lnTo>
                  <a:lnTo>
                    <a:pt x="517" y="314"/>
                  </a:lnTo>
                  <a:lnTo>
                    <a:pt x="519" y="332"/>
                  </a:lnTo>
                  <a:lnTo>
                    <a:pt x="522" y="350"/>
                  </a:lnTo>
                  <a:lnTo>
                    <a:pt x="528" y="362"/>
                  </a:lnTo>
                  <a:lnTo>
                    <a:pt x="535" y="372"/>
                  </a:lnTo>
                  <a:lnTo>
                    <a:pt x="544" y="381"/>
                  </a:lnTo>
                  <a:lnTo>
                    <a:pt x="556" y="388"/>
                  </a:lnTo>
                  <a:lnTo>
                    <a:pt x="569" y="393"/>
                  </a:lnTo>
                  <a:lnTo>
                    <a:pt x="582" y="395"/>
                  </a:lnTo>
                  <a:lnTo>
                    <a:pt x="596" y="396"/>
                  </a:lnTo>
                  <a:lnTo>
                    <a:pt x="612" y="396"/>
                  </a:lnTo>
                  <a:lnTo>
                    <a:pt x="629" y="394"/>
                  </a:lnTo>
                  <a:lnTo>
                    <a:pt x="641" y="393"/>
                  </a:lnTo>
                  <a:lnTo>
                    <a:pt x="659" y="391"/>
                  </a:lnTo>
                  <a:lnTo>
                    <a:pt x="677" y="389"/>
                  </a:lnTo>
                  <a:lnTo>
                    <a:pt x="697" y="389"/>
                  </a:lnTo>
                  <a:lnTo>
                    <a:pt x="714" y="391"/>
                  </a:lnTo>
                  <a:lnTo>
                    <a:pt x="731" y="394"/>
                  </a:lnTo>
                  <a:lnTo>
                    <a:pt x="748" y="400"/>
                  </a:lnTo>
                  <a:lnTo>
                    <a:pt x="762" y="406"/>
                  </a:lnTo>
                  <a:lnTo>
                    <a:pt x="776" y="416"/>
                  </a:lnTo>
                  <a:lnTo>
                    <a:pt x="785" y="427"/>
                  </a:lnTo>
                  <a:lnTo>
                    <a:pt x="793" y="440"/>
                  </a:lnTo>
                  <a:lnTo>
                    <a:pt x="798" y="454"/>
                  </a:lnTo>
                  <a:lnTo>
                    <a:pt x="800" y="468"/>
                  </a:lnTo>
                  <a:lnTo>
                    <a:pt x="798" y="484"/>
                  </a:lnTo>
                  <a:lnTo>
                    <a:pt x="797" y="500"/>
                  </a:lnTo>
                  <a:lnTo>
                    <a:pt x="798" y="516"/>
                  </a:lnTo>
                  <a:lnTo>
                    <a:pt x="800" y="530"/>
                  </a:lnTo>
                  <a:lnTo>
                    <a:pt x="805" y="543"/>
                  </a:lnTo>
                  <a:lnTo>
                    <a:pt x="811" y="556"/>
                  </a:lnTo>
                  <a:lnTo>
                    <a:pt x="819" y="565"/>
                  </a:lnTo>
                  <a:lnTo>
                    <a:pt x="831" y="574"/>
                  </a:lnTo>
                  <a:lnTo>
                    <a:pt x="847" y="580"/>
                  </a:lnTo>
                  <a:lnTo>
                    <a:pt x="864" y="585"/>
                  </a:lnTo>
                  <a:lnTo>
                    <a:pt x="878" y="589"/>
                  </a:lnTo>
                  <a:lnTo>
                    <a:pt x="895" y="593"/>
                  </a:lnTo>
                  <a:lnTo>
                    <a:pt x="915" y="597"/>
                  </a:lnTo>
                  <a:lnTo>
                    <a:pt x="932" y="600"/>
                  </a:lnTo>
                  <a:lnTo>
                    <a:pt x="949" y="605"/>
                  </a:lnTo>
                  <a:lnTo>
                    <a:pt x="963" y="610"/>
                  </a:lnTo>
                  <a:lnTo>
                    <a:pt x="977" y="616"/>
                  </a:lnTo>
                  <a:lnTo>
                    <a:pt x="988" y="624"/>
                  </a:lnTo>
                  <a:lnTo>
                    <a:pt x="997" y="632"/>
                  </a:lnTo>
                  <a:lnTo>
                    <a:pt x="1009" y="645"/>
                  </a:lnTo>
                  <a:lnTo>
                    <a:pt x="1016" y="657"/>
                  </a:lnTo>
                  <a:lnTo>
                    <a:pt x="1022" y="670"/>
                  </a:lnTo>
                  <a:lnTo>
                    <a:pt x="1025" y="688"/>
                  </a:lnTo>
                  <a:lnTo>
                    <a:pt x="1023" y="705"/>
                  </a:lnTo>
                  <a:lnTo>
                    <a:pt x="1020" y="720"/>
                  </a:lnTo>
                  <a:lnTo>
                    <a:pt x="1016" y="739"/>
                  </a:lnTo>
                  <a:lnTo>
                    <a:pt x="1011" y="760"/>
                  </a:lnTo>
                  <a:lnTo>
                    <a:pt x="1006" y="779"/>
                  </a:lnTo>
                  <a:lnTo>
                    <a:pt x="1004" y="795"/>
                  </a:lnTo>
                  <a:lnTo>
                    <a:pt x="1004" y="808"/>
                  </a:lnTo>
                  <a:lnTo>
                    <a:pt x="1007" y="827"/>
                  </a:lnTo>
                  <a:lnTo>
                    <a:pt x="1011" y="843"/>
                  </a:lnTo>
                  <a:lnTo>
                    <a:pt x="1017" y="855"/>
                  </a:lnTo>
                  <a:lnTo>
                    <a:pt x="1024" y="867"/>
                  </a:lnTo>
                  <a:lnTo>
                    <a:pt x="1034" y="880"/>
                  </a:lnTo>
                  <a:lnTo>
                    <a:pt x="1045" y="893"/>
                  </a:lnTo>
                  <a:lnTo>
                    <a:pt x="1058" y="904"/>
                  </a:lnTo>
                  <a:lnTo>
                    <a:pt x="1073" y="913"/>
                  </a:lnTo>
                  <a:lnTo>
                    <a:pt x="1087" y="918"/>
                  </a:lnTo>
                  <a:lnTo>
                    <a:pt x="1102" y="922"/>
                  </a:lnTo>
                  <a:lnTo>
                    <a:pt x="1117" y="924"/>
                  </a:lnTo>
                  <a:lnTo>
                    <a:pt x="1135" y="925"/>
                  </a:lnTo>
                  <a:lnTo>
                    <a:pt x="1153" y="924"/>
                  </a:lnTo>
                  <a:close/>
                </a:path>
              </a:pathLst>
            </a:custGeom>
            <a:grpFill/>
            <a:ln w="12700">
              <a:solidFill>
                <a:srgbClr val="000000"/>
              </a:solidFill>
              <a:prstDash val="solid"/>
              <a:round/>
              <a:headEnd/>
              <a:tailEnd/>
            </a:ln>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9225" name="Text Box 107"/>
            <p:cNvSpPr txBox="1">
              <a:spLocks noChangeArrowheads="1"/>
            </p:cNvSpPr>
            <p:nvPr/>
          </p:nvSpPr>
          <p:spPr bwMode="auto">
            <a:xfrm>
              <a:off x="2688" y="864"/>
              <a:ext cx="576" cy="192"/>
            </a:xfrm>
            <a:prstGeom prst="rect">
              <a:avLst/>
            </a:prstGeom>
            <a:noFill/>
            <a:ln w="9525">
              <a:noFill/>
              <a:miter lim="800000"/>
              <a:headEnd/>
              <a:tailEnd/>
            </a:ln>
          </p:spPr>
          <p:txBody>
            <a:bodyPr>
              <a:spAutoFit/>
            </a:bodyPr>
            <a:lstStyle/>
            <a:p>
              <a:pPr>
                <a:spcBef>
                  <a:spcPct val="50000"/>
                </a:spcBef>
              </a:pPr>
              <a:r>
                <a:rPr lang="en-US" sz="1400">
                  <a:solidFill>
                    <a:schemeClr val="bg1"/>
                  </a:solidFill>
                  <a:latin typeface="Arial" panose="020B0604020202020204" pitchFamily="34" charset="0"/>
                  <a:cs typeface="Arial" panose="020B0604020202020204" pitchFamily="34" charset="0"/>
                </a:rPr>
                <a:t>RH330</a:t>
              </a:r>
            </a:p>
          </p:txBody>
        </p:sp>
      </p:grpSp>
      <p:grpSp>
        <p:nvGrpSpPr>
          <p:cNvPr id="25" name="Group 111"/>
          <p:cNvGrpSpPr>
            <a:grpSpLocks/>
          </p:cNvGrpSpPr>
          <p:nvPr/>
        </p:nvGrpSpPr>
        <p:grpSpPr bwMode="auto">
          <a:xfrm>
            <a:off x="5318919" y="2247900"/>
            <a:ext cx="914400" cy="903288"/>
            <a:chOff x="2160" y="1728"/>
            <a:chExt cx="576" cy="569"/>
          </a:xfrm>
          <a:solidFill>
            <a:srgbClr val="6659B0"/>
          </a:solidFill>
        </p:grpSpPr>
        <p:sp>
          <p:nvSpPr>
            <p:cNvPr id="952432" name="Freeform 112"/>
            <p:cNvSpPr>
              <a:spLocks/>
            </p:cNvSpPr>
            <p:nvPr/>
          </p:nvSpPr>
          <p:spPr bwMode="auto">
            <a:xfrm>
              <a:off x="2160" y="1728"/>
              <a:ext cx="499" cy="569"/>
            </a:xfrm>
            <a:custGeom>
              <a:avLst/>
              <a:gdLst/>
              <a:ahLst/>
              <a:cxnLst>
                <a:cxn ang="0">
                  <a:pos x="516" y="224"/>
                </a:cxn>
                <a:cxn ang="0">
                  <a:pos x="498" y="107"/>
                </a:cxn>
                <a:cxn ang="0">
                  <a:pos x="561" y="13"/>
                </a:cxn>
                <a:cxn ang="0">
                  <a:pos x="705" y="3"/>
                </a:cxn>
                <a:cxn ang="0">
                  <a:pos x="776" y="58"/>
                </a:cxn>
                <a:cxn ang="0">
                  <a:pos x="792" y="154"/>
                </a:cxn>
                <a:cxn ang="0">
                  <a:pos x="778" y="257"/>
                </a:cxn>
                <a:cxn ang="0">
                  <a:pos x="848" y="318"/>
                </a:cxn>
                <a:cxn ang="0">
                  <a:pos x="954" y="344"/>
                </a:cxn>
                <a:cxn ang="0">
                  <a:pos x="998" y="392"/>
                </a:cxn>
                <a:cxn ang="0">
                  <a:pos x="1000" y="460"/>
                </a:cxn>
                <a:cxn ang="0">
                  <a:pos x="1041" y="521"/>
                </a:cxn>
                <a:cxn ang="0">
                  <a:pos x="1125" y="533"/>
                </a:cxn>
                <a:cxn ang="0">
                  <a:pos x="1216" y="528"/>
                </a:cxn>
                <a:cxn ang="0">
                  <a:pos x="1270" y="558"/>
                </a:cxn>
                <a:cxn ang="0">
                  <a:pos x="1283" y="665"/>
                </a:cxn>
                <a:cxn ang="0">
                  <a:pos x="1270" y="808"/>
                </a:cxn>
                <a:cxn ang="0">
                  <a:pos x="1215" y="842"/>
                </a:cxn>
                <a:cxn ang="0">
                  <a:pos x="1116" y="837"/>
                </a:cxn>
                <a:cxn ang="0">
                  <a:pos x="1043" y="848"/>
                </a:cxn>
                <a:cxn ang="0">
                  <a:pos x="1002" y="890"/>
                </a:cxn>
                <a:cxn ang="0">
                  <a:pos x="998" y="971"/>
                </a:cxn>
                <a:cxn ang="0">
                  <a:pos x="951" y="1027"/>
                </a:cxn>
                <a:cxn ang="0">
                  <a:pos x="866" y="1046"/>
                </a:cxn>
                <a:cxn ang="0">
                  <a:pos x="792" y="1085"/>
                </a:cxn>
                <a:cxn ang="0">
                  <a:pos x="776" y="1164"/>
                </a:cxn>
                <a:cxn ang="0">
                  <a:pos x="792" y="1261"/>
                </a:cxn>
                <a:cxn ang="0">
                  <a:pos x="757" y="1353"/>
                </a:cxn>
                <a:cxn ang="0">
                  <a:pos x="695" y="1401"/>
                </a:cxn>
                <a:cxn ang="0">
                  <a:pos x="599" y="1406"/>
                </a:cxn>
                <a:cxn ang="0">
                  <a:pos x="527" y="1370"/>
                </a:cxn>
                <a:cxn ang="0">
                  <a:pos x="493" y="1301"/>
                </a:cxn>
                <a:cxn ang="0">
                  <a:pos x="502" y="1220"/>
                </a:cxn>
                <a:cxn ang="0">
                  <a:pos x="507" y="1147"/>
                </a:cxn>
                <a:cxn ang="0">
                  <a:pos x="459" y="1095"/>
                </a:cxn>
                <a:cxn ang="0">
                  <a:pos x="380" y="1075"/>
                </a:cxn>
                <a:cxn ang="0">
                  <a:pos x="304" y="1045"/>
                </a:cxn>
                <a:cxn ang="0">
                  <a:pos x="284" y="964"/>
                </a:cxn>
                <a:cxn ang="0">
                  <a:pos x="261" y="897"/>
                </a:cxn>
                <a:cxn ang="0">
                  <a:pos x="185" y="872"/>
                </a:cxn>
                <a:cxn ang="0">
                  <a:pos x="108" y="879"/>
                </a:cxn>
                <a:cxn ang="0">
                  <a:pos x="25" y="858"/>
                </a:cxn>
                <a:cxn ang="0">
                  <a:pos x="1" y="764"/>
                </a:cxn>
                <a:cxn ang="0">
                  <a:pos x="6" y="629"/>
                </a:cxn>
                <a:cxn ang="0">
                  <a:pos x="31" y="548"/>
                </a:cxn>
                <a:cxn ang="0">
                  <a:pos x="95" y="527"/>
                </a:cxn>
                <a:cxn ang="0">
                  <a:pos x="190" y="534"/>
                </a:cxn>
                <a:cxn ang="0">
                  <a:pos x="274" y="502"/>
                </a:cxn>
                <a:cxn ang="0">
                  <a:pos x="289" y="427"/>
                </a:cxn>
                <a:cxn ang="0">
                  <a:pos x="320" y="353"/>
                </a:cxn>
                <a:cxn ang="0">
                  <a:pos x="409" y="327"/>
                </a:cxn>
              </a:cxnLst>
              <a:rect l="0" t="0" r="r" b="b"/>
              <a:pathLst>
                <a:path w="1284" h="1407">
                  <a:moveTo>
                    <a:pt x="489" y="294"/>
                  </a:moveTo>
                  <a:lnTo>
                    <a:pt x="502" y="278"/>
                  </a:lnTo>
                  <a:lnTo>
                    <a:pt x="511" y="263"/>
                  </a:lnTo>
                  <a:lnTo>
                    <a:pt x="516" y="246"/>
                  </a:lnTo>
                  <a:lnTo>
                    <a:pt x="516" y="224"/>
                  </a:lnTo>
                  <a:lnTo>
                    <a:pt x="510" y="199"/>
                  </a:lnTo>
                  <a:lnTo>
                    <a:pt x="505" y="178"/>
                  </a:lnTo>
                  <a:lnTo>
                    <a:pt x="498" y="152"/>
                  </a:lnTo>
                  <a:lnTo>
                    <a:pt x="495" y="124"/>
                  </a:lnTo>
                  <a:lnTo>
                    <a:pt x="498" y="107"/>
                  </a:lnTo>
                  <a:lnTo>
                    <a:pt x="503" y="86"/>
                  </a:lnTo>
                  <a:lnTo>
                    <a:pt x="513" y="64"/>
                  </a:lnTo>
                  <a:lnTo>
                    <a:pt x="527" y="43"/>
                  </a:lnTo>
                  <a:lnTo>
                    <a:pt x="545" y="26"/>
                  </a:lnTo>
                  <a:lnTo>
                    <a:pt x="561" y="13"/>
                  </a:lnTo>
                  <a:lnTo>
                    <a:pt x="583" y="5"/>
                  </a:lnTo>
                  <a:lnTo>
                    <a:pt x="609" y="1"/>
                  </a:lnTo>
                  <a:lnTo>
                    <a:pt x="637" y="0"/>
                  </a:lnTo>
                  <a:lnTo>
                    <a:pt x="675" y="0"/>
                  </a:lnTo>
                  <a:lnTo>
                    <a:pt x="705" y="3"/>
                  </a:lnTo>
                  <a:lnTo>
                    <a:pt x="722" y="9"/>
                  </a:lnTo>
                  <a:lnTo>
                    <a:pt x="735" y="17"/>
                  </a:lnTo>
                  <a:lnTo>
                    <a:pt x="749" y="26"/>
                  </a:lnTo>
                  <a:lnTo>
                    <a:pt x="763" y="40"/>
                  </a:lnTo>
                  <a:lnTo>
                    <a:pt x="776" y="58"/>
                  </a:lnTo>
                  <a:lnTo>
                    <a:pt x="786" y="74"/>
                  </a:lnTo>
                  <a:lnTo>
                    <a:pt x="791" y="88"/>
                  </a:lnTo>
                  <a:lnTo>
                    <a:pt x="795" y="112"/>
                  </a:lnTo>
                  <a:lnTo>
                    <a:pt x="795" y="133"/>
                  </a:lnTo>
                  <a:lnTo>
                    <a:pt x="792" y="154"/>
                  </a:lnTo>
                  <a:lnTo>
                    <a:pt x="788" y="170"/>
                  </a:lnTo>
                  <a:lnTo>
                    <a:pt x="783" y="196"/>
                  </a:lnTo>
                  <a:lnTo>
                    <a:pt x="776" y="223"/>
                  </a:lnTo>
                  <a:lnTo>
                    <a:pt x="773" y="240"/>
                  </a:lnTo>
                  <a:lnTo>
                    <a:pt x="778" y="257"/>
                  </a:lnTo>
                  <a:lnTo>
                    <a:pt x="784" y="269"/>
                  </a:lnTo>
                  <a:lnTo>
                    <a:pt x="795" y="285"/>
                  </a:lnTo>
                  <a:lnTo>
                    <a:pt x="811" y="298"/>
                  </a:lnTo>
                  <a:lnTo>
                    <a:pt x="826" y="309"/>
                  </a:lnTo>
                  <a:lnTo>
                    <a:pt x="848" y="318"/>
                  </a:lnTo>
                  <a:lnTo>
                    <a:pt x="870" y="324"/>
                  </a:lnTo>
                  <a:lnTo>
                    <a:pt x="891" y="329"/>
                  </a:lnTo>
                  <a:lnTo>
                    <a:pt x="913" y="332"/>
                  </a:lnTo>
                  <a:lnTo>
                    <a:pt x="936" y="338"/>
                  </a:lnTo>
                  <a:lnTo>
                    <a:pt x="954" y="344"/>
                  </a:lnTo>
                  <a:lnTo>
                    <a:pt x="968" y="351"/>
                  </a:lnTo>
                  <a:lnTo>
                    <a:pt x="979" y="359"/>
                  </a:lnTo>
                  <a:lnTo>
                    <a:pt x="987" y="368"/>
                  </a:lnTo>
                  <a:lnTo>
                    <a:pt x="993" y="379"/>
                  </a:lnTo>
                  <a:lnTo>
                    <a:pt x="998" y="392"/>
                  </a:lnTo>
                  <a:lnTo>
                    <a:pt x="1000" y="404"/>
                  </a:lnTo>
                  <a:lnTo>
                    <a:pt x="1002" y="415"/>
                  </a:lnTo>
                  <a:lnTo>
                    <a:pt x="1002" y="430"/>
                  </a:lnTo>
                  <a:lnTo>
                    <a:pt x="1000" y="447"/>
                  </a:lnTo>
                  <a:lnTo>
                    <a:pt x="1000" y="460"/>
                  </a:lnTo>
                  <a:lnTo>
                    <a:pt x="1003" y="476"/>
                  </a:lnTo>
                  <a:lnTo>
                    <a:pt x="1010" y="490"/>
                  </a:lnTo>
                  <a:lnTo>
                    <a:pt x="1018" y="502"/>
                  </a:lnTo>
                  <a:lnTo>
                    <a:pt x="1028" y="511"/>
                  </a:lnTo>
                  <a:lnTo>
                    <a:pt x="1041" y="521"/>
                  </a:lnTo>
                  <a:lnTo>
                    <a:pt x="1054" y="527"/>
                  </a:lnTo>
                  <a:lnTo>
                    <a:pt x="1074" y="531"/>
                  </a:lnTo>
                  <a:lnTo>
                    <a:pt x="1091" y="533"/>
                  </a:lnTo>
                  <a:lnTo>
                    <a:pt x="1107" y="534"/>
                  </a:lnTo>
                  <a:lnTo>
                    <a:pt x="1125" y="533"/>
                  </a:lnTo>
                  <a:lnTo>
                    <a:pt x="1147" y="531"/>
                  </a:lnTo>
                  <a:lnTo>
                    <a:pt x="1164" y="530"/>
                  </a:lnTo>
                  <a:lnTo>
                    <a:pt x="1181" y="528"/>
                  </a:lnTo>
                  <a:lnTo>
                    <a:pt x="1197" y="527"/>
                  </a:lnTo>
                  <a:lnTo>
                    <a:pt x="1216" y="528"/>
                  </a:lnTo>
                  <a:lnTo>
                    <a:pt x="1226" y="530"/>
                  </a:lnTo>
                  <a:lnTo>
                    <a:pt x="1238" y="533"/>
                  </a:lnTo>
                  <a:lnTo>
                    <a:pt x="1249" y="539"/>
                  </a:lnTo>
                  <a:lnTo>
                    <a:pt x="1261" y="548"/>
                  </a:lnTo>
                  <a:lnTo>
                    <a:pt x="1270" y="558"/>
                  </a:lnTo>
                  <a:lnTo>
                    <a:pt x="1277" y="573"/>
                  </a:lnTo>
                  <a:lnTo>
                    <a:pt x="1280" y="586"/>
                  </a:lnTo>
                  <a:lnTo>
                    <a:pt x="1282" y="602"/>
                  </a:lnTo>
                  <a:lnTo>
                    <a:pt x="1284" y="631"/>
                  </a:lnTo>
                  <a:lnTo>
                    <a:pt x="1283" y="665"/>
                  </a:lnTo>
                  <a:lnTo>
                    <a:pt x="1284" y="701"/>
                  </a:lnTo>
                  <a:lnTo>
                    <a:pt x="1281" y="743"/>
                  </a:lnTo>
                  <a:lnTo>
                    <a:pt x="1278" y="772"/>
                  </a:lnTo>
                  <a:lnTo>
                    <a:pt x="1275" y="795"/>
                  </a:lnTo>
                  <a:lnTo>
                    <a:pt x="1270" y="808"/>
                  </a:lnTo>
                  <a:lnTo>
                    <a:pt x="1262" y="820"/>
                  </a:lnTo>
                  <a:lnTo>
                    <a:pt x="1253" y="828"/>
                  </a:lnTo>
                  <a:lnTo>
                    <a:pt x="1241" y="835"/>
                  </a:lnTo>
                  <a:lnTo>
                    <a:pt x="1227" y="839"/>
                  </a:lnTo>
                  <a:lnTo>
                    <a:pt x="1215" y="842"/>
                  </a:lnTo>
                  <a:lnTo>
                    <a:pt x="1190" y="843"/>
                  </a:lnTo>
                  <a:lnTo>
                    <a:pt x="1168" y="842"/>
                  </a:lnTo>
                  <a:lnTo>
                    <a:pt x="1150" y="839"/>
                  </a:lnTo>
                  <a:lnTo>
                    <a:pt x="1134" y="838"/>
                  </a:lnTo>
                  <a:lnTo>
                    <a:pt x="1116" y="837"/>
                  </a:lnTo>
                  <a:lnTo>
                    <a:pt x="1100" y="837"/>
                  </a:lnTo>
                  <a:lnTo>
                    <a:pt x="1086" y="838"/>
                  </a:lnTo>
                  <a:lnTo>
                    <a:pt x="1071" y="839"/>
                  </a:lnTo>
                  <a:lnTo>
                    <a:pt x="1053" y="844"/>
                  </a:lnTo>
                  <a:lnTo>
                    <a:pt x="1043" y="848"/>
                  </a:lnTo>
                  <a:lnTo>
                    <a:pt x="1034" y="852"/>
                  </a:lnTo>
                  <a:lnTo>
                    <a:pt x="1022" y="860"/>
                  </a:lnTo>
                  <a:lnTo>
                    <a:pt x="1014" y="870"/>
                  </a:lnTo>
                  <a:lnTo>
                    <a:pt x="1008" y="879"/>
                  </a:lnTo>
                  <a:lnTo>
                    <a:pt x="1002" y="890"/>
                  </a:lnTo>
                  <a:lnTo>
                    <a:pt x="999" y="901"/>
                  </a:lnTo>
                  <a:lnTo>
                    <a:pt x="998" y="913"/>
                  </a:lnTo>
                  <a:lnTo>
                    <a:pt x="999" y="926"/>
                  </a:lnTo>
                  <a:lnTo>
                    <a:pt x="999" y="948"/>
                  </a:lnTo>
                  <a:lnTo>
                    <a:pt x="998" y="971"/>
                  </a:lnTo>
                  <a:lnTo>
                    <a:pt x="992" y="988"/>
                  </a:lnTo>
                  <a:lnTo>
                    <a:pt x="986" y="1002"/>
                  </a:lnTo>
                  <a:lnTo>
                    <a:pt x="977" y="1012"/>
                  </a:lnTo>
                  <a:lnTo>
                    <a:pt x="964" y="1020"/>
                  </a:lnTo>
                  <a:lnTo>
                    <a:pt x="951" y="1027"/>
                  </a:lnTo>
                  <a:lnTo>
                    <a:pt x="936" y="1031"/>
                  </a:lnTo>
                  <a:lnTo>
                    <a:pt x="917" y="1035"/>
                  </a:lnTo>
                  <a:lnTo>
                    <a:pt x="901" y="1040"/>
                  </a:lnTo>
                  <a:lnTo>
                    <a:pt x="882" y="1043"/>
                  </a:lnTo>
                  <a:lnTo>
                    <a:pt x="866" y="1046"/>
                  </a:lnTo>
                  <a:lnTo>
                    <a:pt x="848" y="1050"/>
                  </a:lnTo>
                  <a:lnTo>
                    <a:pt x="834" y="1057"/>
                  </a:lnTo>
                  <a:lnTo>
                    <a:pt x="818" y="1064"/>
                  </a:lnTo>
                  <a:lnTo>
                    <a:pt x="803" y="1073"/>
                  </a:lnTo>
                  <a:lnTo>
                    <a:pt x="792" y="1085"/>
                  </a:lnTo>
                  <a:lnTo>
                    <a:pt x="782" y="1099"/>
                  </a:lnTo>
                  <a:lnTo>
                    <a:pt x="774" y="1116"/>
                  </a:lnTo>
                  <a:lnTo>
                    <a:pt x="772" y="1131"/>
                  </a:lnTo>
                  <a:lnTo>
                    <a:pt x="773" y="1148"/>
                  </a:lnTo>
                  <a:lnTo>
                    <a:pt x="776" y="1164"/>
                  </a:lnTo>
                  <a:lnTo>
                    <a:pt x="781" y="1181"/>
                  </a:lnTo>
                  <a:lnTo>
                    <a:pt x="785" y="1200"/>
                  </a:lnTo>
                  <a:lnTo>
                    <a:pt x="788" y="1217"/>
                  </a:lnTo>
                  <a:lnTo>
                    <a:pt x="792" y="1239"/>
                  </a:lnTo>
                  <a:lnTo>
                    <a:pt x="792" y="1261"/>
                  </a:lnTo>
                  <a:lnTo>
                    <a:pt x="787" y="1283"/>
                  </a:lnTo>
                  <a:lnTo>
                    <a:pt x="782" y="1300"/>
                  </a:lnTo>
                  <a:lnTo>
                    <a:pt x="776" y="1317"/>
                  </a:lnTo>
                  <a:lnTo>
                    <a:pt x="768" y="1333"/>
                  </a:lnTo>
                  <a:lnTo>
                    <a:pt x="757" y="1353"/>
                  </a:lnTo>
                  <a:lnTo>
                    <a:pt x="745" y="1366"/>
                  </a:lnTo>
                  <a:lnTo>
                    <a:pt x="735" y="1375"/>
                  </a:lnTo>
                  <a:lnTo>
                    <a:pt x="722" y="1386"/>
                  </a:lnTo>
                  <a:lnTo>
                    <a:pt x="708" y="1396"/>
                  </a:lnTo>
                  <a:lnTo>
                    <a:pt x="695" y="1401"/>
                  </a:lnTo>
                  <a:lnTo>
                    <a:pt x="683" y="1404"/>
                  </a:lnTo>
                  <a:lnTo>
                    <a:pt x="663" y="1406"/>
                  </a:lnTo>
                  <a:lnTo>
                    <a:pt x="640" y="1407"/>
                  </a:lnTo>
                  <a:lnTo>
                    <a:pt x="612" y="1406"/>
                  </a:lnTo>
                  <a:lnTo>
                    <a:pt x="599" y="1406"/>
                  </a:lnTo>
                  <a:lnTo>
                    <a:pt x="582" y="1403"/>
                  </a:lnTo>
                  <a:lnTo>
                    <a:pt x="564" y="1398"/>
                  </a:lnTo>
                  <a:lnTo>
                    <a:pt x="548" y="1389"/>
                  </a:lnTo>
                  <a:lnTo>
                    <a:pt x="538" y="1381"/>
                  </a:lnTo>
                  <a:lnTo>
                    <a:pt x="527" y="1370"/>
                  </a:lnTo>
                  <a:lnTo>
                    <a:pt x="518" y="1360"/>
                  </a:lnTo>
                  <a:lnTo>
                    <a:pt x="509" y="1347"/>
                  </a:lnTo>
                  <a:lnTo>
                    <a:pt x="502" y="1334"/>
                  </a:lnTo>
                  <a:lnTo>
                    <a:pt x="496" y="1318"/>
                  </a:lnTo>
                  <a:lnTo>
                    <a:pt x="493" y="1301"/>
                  </a:lnTo>
                  <a:lnTo>
                    <a:pt x="492" y="1288"/>
                  </a:lnTo>
                  <a:lnTo>
                    <a:pt x="492" y="1270"/>
                  </a:lnTo>
                  <a:lnTo>
                    <a:pt x="493" y="1255"/>
                  </a:lnTo>
                  <a:lnTo>
                    <a:pt x="498" y="1239"/>
                  </a:lnTo>
                  <a:lnTo>
                    <a:pt x="502" y="1220"/>
                  </a:lnTo>
                  <a:lnTo>
                    <a:pt x="507" y="1202"/>
                  </a:lnTo>
                  <a:lnTo>
                    <a:pt x="510" y="1186"/>
                  </a:lnTo>
                  <a:lnTo>
                    <a:pt x="511" y="1171"/>
                  </a:lnTo>
                  <a:lnTo>
                    <a:pt x="510" y="1159"/>
                  </a:lnTo>
                  <a:lnTo>
                    <a:pt x="507" y="1147"/>
                  </a:lnTo>
                  <a:lnTo>
                    <a:pt x="499" y="1132"/>
                  </a:lnTo>
                  <a:lnTo>
                    <a:pt x="491" y="1122"/>
                  </a:lnTo>
                  <a:lnTo>
                    <a:pt x="481" y="1111"/>
                  </a:lnTo>
                  <a:lnTo>
                    <a:pt x="470" y="1103"/>
                  </a:lnTo>
                  <a:lnTo>
                    <a:pt x="459" y="1095"/>
                  </a:lnTo>
                  <a:lnTo>
                    <a:pt x="443" y="1089"/>
                  </a:lnTo>
                  <a:lnTo>
                    <a:pt x="429" y="1085"/>
                  </a:lnTo>
                  <a:lnTo>
                    <a:pt x="411" y="1081"/>
                  </a:lnTo>
                  <a:lnTo>
                    <a:pt x="395" y="1079"/>
                  </a:lnTo>
                  <a:lnTo>
                    <a:pt x="380" y="1075"/>
                  </a:lnTo>
                  <a:lnTo>
                    <a:pt x="362" y="1071"/>
                  </a:lnTo>
                  <a:lnTo>
                    <a:pt x="347" y="1065"/>
                  </a:lnTo>
                  <a:lnTo>
                    <a:pt x="329" y="1060"/>
                  </a:lnTo>
                  <a:lnTo>
                    <a:pt x="315" y="1054"/>
                  </a:lnTo>
                  <a:lnTo>
                    <a:pt x="304" y="1045"/>
                  </a:lnTo>
                  <a:lnTo>
                    <a:pt x="295" y="1033"/>
                  </a:lnTo>
                  <a:lnTo>
                    <a:pt x="289" y="1018"/>
                  </a:lnTo>
                  <a:lnTo>
                    <a:pt x="284" y="998"/>
                  </a:lnTo>
                  <a:lnTo>
                    <a:pt x="283" y="982"/>
                  </a:lnTo>
                  <a:lnTo>
                    <a:pt x="284" y="964"/>
                  </a:lnTo>
                  <a:lnTo>
                    <a:pt x="286" y="950"/>
                  </a:lnTo>
                  <a:lnTo>
                    <a:pt x="284" y="933"/>
                  </a:lnTo>
                  <a:lnTo>
                    <a:pt x="279" y="920"/>
                  </a:lnTo>
                  <a:lnTo>
                    <a:pt x="270" y="906"/>
                  </a:lnTo>
                  <a:lnTo>
                    <a:pt x="261" y="897"/>
                  </a:lnTo>
                  <a:lnTo>
                    <a:pt x="250" y="888"/>
                  </a:lnTo>
                  <a:lnTo>
                    <a:pt x="235" y="882"/>
                  </a:lnTo>
                  <a:lnTo>
                    <a:pt x="218" y="876"/>
                  </a:lnTo>
                  <a:lnTo>
                    <a:pt x="200" y="874"/>
                  </a:lnTo>
                  <a:lnTo>
                    <a:pt x="185" y="872"/>
                  </a:lnTo>
                  <a:lnTo>
                    <a:pt x="168" y="872"/>
                  </a:lnTo>
                  <a:lnTo>
                    <a:pt x="153" y="874"/>
                  </a:lnTo>
                  <a:lnTo>
                    <a:pt x="138" y="875"/>
                  </a:lnTo>
                  <a:lnTo>
                    <a:pt x="123" y="877"/>
                  </a:lnTo>
                  <a:lnTo>
                    <a:pt x="108" y="879"/>
                  </a:lnTo>
                  <a:lnTo>
                    <a:pt x="83" y="879"/>
                  </a:lnTo>
                  <a:lnTo>
                    <a:pt x="67" y="878"/>
                  </a:lnTo>
                  <a:lnTo>
                    <a:pt x="50" y="874"/>
                  </a:lnTo>
                  <a:lnTo>
                    <a:pt x="38" y="868"/>
                  </a:lnTo>
                  <a:lnTo>
                    <a:pt x="25" y="858"/>
                  </a:lnTo>
                  <a:lnTo>
                    <a:pt x="16" y="847"/>
                  </a:lnTo>
                  <a:lnTo>
                    <a:pt x="10" y="835"/>
                  </a:lnTo>
                  <a:lnTo>
                    <a:pt x="3" y="812"/>
                  </a:lnTo>
                  <a:lnTo>
                    <a:pt x="2" y="788"/>
                  </a:lnTo>
                  <a:lnTo>
                    <a:pt x="1" y="764"/>
                  </a:lnTo>
                  <a:lnTo>
                    <a:pt x="0" y="734"/>
                  </a:lnTo>
                  <a:lnTo>
                    <a:pt x="2" y="708"/>
                  </a:lnTo>
                  <a:lnTo>
                    <a:pt x="3" y="680"/>
                  </a:lnTo>
                  <a:lnTo>
                    <a:pt x="4" y="655"/>
                  </a:lnTo>
                  <a:lnTo>
                    <a:pt x="6" y="629"/>
                  </a:lnTo>
                  <a:lnTo>
                    <a:pt x="9" y="609"/>
                  </a:lnTo>
                  <a:lnTo>
                    <a:pt x="12" y="587"/>
                  </a:lnTo>
                  <a:lnTo>
                    <a:pt x="16" y="570"/>
                  </a:lnTo>
                  <a:lnTo>
                    <a:pt x="22" y="559"/>
                  </a:lnTo>
                  <a:lnTo>
                    <a:pt x="31" y="548"/>
                  </a:lnTo>
                  <a:lnTo>
                    <a:pt x="40" y="541"/>
                  </a:lnTo>
                  <a:lnTo>
                    <a:pt x="52" y="533"/>
                  </a:lnTo>
                  <a:lnTo>
                    <a:pt x="63" y="531"/>
                  </a:lnTo>
                  <a:lnTo>
                    <a:pt x="77" y="528"/>
                  </a:lnTo>
                  <a:lnTo>
                    <a:pt x="95" y="527"/>
                  </a:lnTo>
                  <a:lnTo>
                    <a:pt x="111" y="528"/>
                  </a:lnTo>
                  <a:lnTo>
                    <a:pt x="133" y="531"/>
                  </a:lnTo>
                  <a:lnTo>
                    <a:pt x="152" y="532"/>
                  </a:lnTo>
                  <a:lnTo>
                    <a:pt x="168" y="533"/>
                  </a:lnTo>
                  <a:lnTo>
                    <a:pt x="190" y="534"/>
                  </a:lnTo>
                  <a:lnTo>
                    <a:pt x="213" y="531"/>
                  </a:lnTo>
                  <a:lnTo>
                    <a:pt x="232" y="527"/>
                  </a:lnTo>
                  <a:lnTo>
                    <a:pt x="250" y="520"/>
                  </a:lnTo>
                  <a:lnTo>
                    <a:pt x="262" y="513"/>
                  </a:lnTo>
                  <a:lnTo>
                    <a:pt x="274" y="502"/>
                  </a:lnTo>
                  <a:lnTo>
                    <a:pt x="283" y="488"/>
                  </a:lnTo>
                  <a:lnTo>
                    <a:pt x="289" y="474"/>
                  </a:lnTo>
                  <a:lnTo>
                    <a:pt x="291" y="459"/>
                  </a:lnTo>
                  <a:lnTo>
                    <a:pt x="290" y="448"/>
                  </a:lnTo>
                  <a:lnTo>
                    <a:pt x="289" y="427"/>
                  </a:lnTo>
                  <a:lnTo>
                    <a:pt x="290" y="406"/>
                  </a:lnTo>
                  <a:lnTo>
                    <a:pt x="294" y="390"/>
                  </a:lnTo>
                  <a:lnTo>
                    <a:pt x="299" y="375"/>
                  </a:lnTo>
                  <a:lnTo>
                    <a:pt x="306" y="364"/>
                  </a:lnTo>
                  <a:lnTo>
                    <a:pt x="320" y="353"/>
                  </a:lnTo>
                  <a:lnTo>
                    <a:pt x="335" y="345"/>
                  </a:lnTo>
                  <a:lnTo>
                    <a:pt x="354" y="339"/>
                  </a:lnTo>
                  <a:lnTo>
                    <a:pt x="373" y="334"/>
                  </a:lnTo>
                  <a:lnTo>
                    <a:pt x="389" y="330"/>
                  </a:lnTo>
                  <a:lnTo>
                    <a:pt x="409" y="327"/>
                  </a:lnTo>
                  <a:lnTo>
                    <a:pt x="428" y="323"/>
                  </a:lnTo>
                  <a:lnTo>
                    <a:pt x="450" y="317"/>
                  </a:lnTo>
                  <a:lnTo>
                    <a:pt x="471" y="308"/>
                  </a:lnTo>
                  <a:lnTo>
                    <a:pt x="489" y="294"/>
                  </a:lnTo>
                  <a:close/>
                </a:path>
              </a:pathLst>
            </a:custGeom>
            <a:grpFill/>
            <a:ln w="12700">
              <a:solidFill>
                <a:srgbClr val="000000"/>
              </a:solidFill>
              <a:prstDash val="solid"/>
              <a:round/>
              <a:headEnd/>
              <a:tailEnd/>
            </a:ln>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9223" name="Text Box 113"/>
            <p:cNvSpPr txBox="1">
              <a:spLocks noChangeArrowheads="1"/>
            </p:cNvSpPr>
            <p:nvPr/>
          </p:nvSpPr>
          <p:spPr bwMode="auto">
            <a:xfrm>
              <a:off x="2160" y="1920"/>
              <a:ext cx="576" cy="192"/>
            </a:xfrm>
            <a:prstGeom prst="rect">
              <a:avLst/>
            </a:prstGeom>
            <a:noFill/>
            <a:ln w="9525">
              <a:noFill/>
              <a:miter lim="800000"/>
              <a:headEnd/>
              <a:tailEnd/>
            </a:ln>
          </p:spPr>
          <p:txBody>
            <a:bodyPr>
              <a:spAutoFit/>
            </a:bodyPr>
            <a:lstStyle/>
            <a:p>
              <a:pPr>
                <a:spcBef>
                  <a:spcPct val="50000"/>
                </a:spcBef>
              </a:pPr>
              <a:r>
                <a:rPr lang="en-US" sz="1400" dirty="0">
                  <a:solidFill>
                    <a:schemeClr val="bg1"/>
                  </a:solidFill>
                  <a:latin typeface="Arial" panose="020B0604020202020204" pitchFamily="34" charset="0"/>
                  <a:cs typeface="Arial" panose="020B0604020202020204" pitchFamily="34" charset="0"/>
                </a:rPr>
                <a:t>EM203</a:t>
              </a:r>
            </a:p>
          </p:txBody>
        </p:sp>
      </p:grpSp>
      <p:grpSp>
        <p:nvGrpSpPr>
          <p:cNvPr id="26" name="Group 114"/>
          <p:cNvGrpSpPr>
            <a:grpSpLocks/>
          </p:cNvGrpSpPr>
          <p:nvPr/>
        </p:nvGrpSpPr>
        <p:grpSpPr bwMode="auto">
          <a:xfrm>
            <a:off x="5166519" y="3543300"/>
            <a:ext cx="914400" cy="601663"/>
            <a:chOff x="2112" y="2448"/>
            <a:chExt cx="576" cy="379"/>
          </a:xfrm>
          <a:solidFill>
            <a:srgbClr val="FF6C2C"/>
          </a:solidFill>
        </p:grpSpPr>
        <p:sp>
          <p:nvSpPr>
            <p:cNvPr id="952435" name="Freeform 115"/>
            <p:cNvSpPr>
              <a:spLocks/>
            </p:cNvSpPr>
            <p:nvPr/>
          </p:nvSpPr>
          <p:spPr bwMode="auto">
            <a:xfrm>
              <a:off x="2112" y="2448"/>
              <a:ext cx="450" cy="379"/>
            </a:xfrm>
            <a:custGeom>
              <a:avLst/>
              <a:gdLst/>
              <a:ahLst/>
              <a:cxnLst>
                <a:cxn ang="0">
                  <a:pos x="0" y="940"/>
                </a:cxn>
                <a:cxn ang="0">
                  <a:pos x="1157" y="0"/>
                </a:cxn>
                <a:cxn ang="0">
                  <a:pos x="1049" y="18"/>
                </a:cxn>
                <a:cxn ang="0">
                  <a:pos x="1052" y="49"/>
                </a:cxn>
                <a:cxn ang="0">
                  <a:pos x="1064" y="91"/>
                </a:cxn>
                <a:cxn ang="0">
                  <a:pos x="1067" y="125"/>
                </a:cxn>
                <a:cxn ang="0">
                  <a:pos x="1060" y="160"/>
                </a:cxn>
                <a:cxn ang="0">
                  <a:pos x="1036" y="190"/>
                </a:cxn>
                <a:cxn ang="0">
                  <a:pos x="1006" y="212"/>
                </a:cxn>
                <a:cxn ang="0">
                  <a:pos x="970" y="223"/>
                </a:cxn>
                <a:cxn ang="0">
                  <a:pos x="918" y="222"/>
                </a:cxn>
                <a:cxn ang="0">
                  <a:pos x="884" y="215"/>
                </a:cxn>
                <a:cxn ang="0">
                  <a:pos x="850" y="191"/>
                </a:cxn>
                <a:cxn ang="0">
                  <a:pos x="827" y="162"/>
                </a:cxn>
                <a:cxn ang="0">
                  <a:pos x="817" y="131"/>
                </a:cxn>
                <a:cxn ang="0">
                  <a:pos x="819" y="97"/>
                </a:cxn>
                <a:cxn ang="0">
                  <a:pos x="827" y="66"/>
                </a:cxn>
                <a:cxn ang="0">
                  <a:pos x="835" y="34"/>
                </a:cxn>
                <a:cxn ang="0">
                  <a:pos x="831" y="4"/>
                </a:cxn>
                <a:cxn ang="0">
                  <a:pos x="639" y="37"/>
                </a:cxn>
                <a:cxn ang="0">
                  <a:pos x="636" y="79"/>
                </a:cxn>
                <a:cxn ang="0">
                  <a:pos x="634" y="114"/>
                </a:cxn>
                <a:cxn ang="0">
                  <a:pos x="625" y="144"/>
                </a:cxn>
                <a:cxn ang="0">
                  <a:pos x="608" y="164"/>
                </a:cxn>
                <a:cxn ang="0">
                  <a:pos x="584" y="175"/>
                </a:cxn>
                <a:cxn ang="0">
                  <a:pos x="557" y="178"/>
                </a:cxn>
                <a:cxn ang="0">
                  <a:pos x="524" y="176"/>
                </a:cxn>
                <a:cxn ang="0">
                  <a:pos x="494" y="174"/>
                </a:cxn>
                <a:cxn ang="0">
                  <a:pos x="456" y="172"/>
                </a:cxn>
                <a:cxn ang="0">
                  <a:pos x="422" y="176"/>
                </a:cxn>
                <a:cxn ang="0">
                  <a:pos x="391" y="188"/>
                </a:cxn>
                <a:cxn ang="0">
                  <a:pos x="368" y="209"/>
                </a:cxn>
                <a:cxn ang="0">
                  <a:pos x="355" y="235"/>
                </a:cxn>
                <a:cxn ang="0">
                  <a:pos x="355" y="265"/>
                </a:cxn>
                <a:cxn ang="0">
                  <a:pos x="355" y="298"/>
                </a:cxn>
                <a:cxn ang="0">
                  <a:pos x="348" y="325"/>
                </a:cxn>
                <a:cxn ang="0">
                  <a:pos x="334" y="347"/>
                </a:cxn>
                <a:cxn ang="0">
                  <a:pos x="305" y="362"/>
                </a:cxn>
                <a:cxn ang="0">
                  <a:pos x="274" y="371"/>
                </a:cxn>
                <a:cxn ang="0">
                  <a:pos x="237" y="379"/>
                </a:cxn>
                <a:cxn ang="0">
                  <a:pos x="204" y="387"/>
                </a:cxn>
                <a:cxn ang="0">
                  <a:pos x="176" y="398"/>
                </a:cxn>
                <a:cxn ang="0">
                  <a:pos x="155" y="414"/>
                </a:cxn>
                <a:cxn ang="0">
                  <a:pos x="137" y="439"/>
                </a:cxn>
                <a:cxn ang="0">
                  <a:pos x="128" y="470"/>
                </a:cxn>
                <a:cxn ang="0">
                  <a:pos x="132" y="502"/>
                </a:cxn>
                <a:cxn ang="0">
                  <a:pos x="142" y="542"/>
                </a:cxn>
                <a:cxn ang="0">
                  <a:pos x="148" y="576"/>
                </a:cxn>
                <a:cxn ang="0">
                  <a:pos x="146" y="609"/>
                </a:cxn>
                <a:cxn ang="0">
                  <a:pos x="137" y="639"/>
                </a:cxn>
                <a:cxn ang="0">
                  <a:pos x="123" y="669"/>
                </a:cxn>
                <a:cxn ang="0">
                  <a:pos x="100" y="702"/>
                </a:cxn>
                <a:cxn ang="0">
                  <a:pos x="77" y="723"/>
                </a:cxn>
                <a:cxn ang="0">
                  <a:pos x="53" y="736"/>
                </a:cxn>
                <a:cxn ang="0">
                  <a:pos x="17" y="743"/>
                </a:cxn>
              </a:cxnLst>
              <a:rect l="0" t="0" r="r" b="b"/>
              <a:pathLst>
                <a:path w="1158" h="940">
                  <a:moveTo>
                    <a:pt x="0" y="743"/>
                  </a:moveTo>
                  <a:lnTo>
                    <a:pt x="0" y="940"/>
                  </a:lnTo>
                  <a:lnTo>
                    <a:pt x="1158" y="940"/>
                  </a:lnTo>
                  <a:lnTo>
                    <a:pt x="1157" y="0"/>
                  </a:lnTo>
                  <a:lnTo>
                    <a:pt x="1054" y="0"/>
                  </a:lnTo>
                  <a:lnTo>
                    <a:pt x="1049" y="18"/>
                  </a:lnTo>
                  <a:lnTo>
                    <a:pt x="1049" y="31"/>
                  </a:lnTo>
                  <a:lnTo>
                    <a:pt x="1052" y="49"/>
                  </a:lnTo>
                  <a:lnTo>
                    <a:pt x="1058" y="68"/>
                  </a:lnTo>
                  <a:lnTo>
                    <a:pt x="1064" y="91"/>
                  </a:lnTo>
                  <a:lnTo>
                    <a:pt x="1067" y="109"/>
                  </a:lnTo>
                  <a:lnTo>
                    <a:pt x="1067" y="125"/>
                  </a:lnTo>
                  <a:lnTo>
                    <a:pt x="1065" y="143"/>
                  </a:lnTo>
                  <a:lnTo>
                    <a:pt x="1060" y="160"/>
                  </a:lnTo>
                  <a:lnTo>
                    <a:pt x="1049" y="176"/>
                  </a:lnTo>
                  <a:lnTo>
                    <a:pt x="1036" y="190"/>
                  </a:lnTo>
                  <a:lnTo>
                    <a:pt x="1022" y="203"/>
                  </a:lnTo>
                  <a:lnTo>
                    <a:pt x="1006" y="212"/>
                  </a:lnTo>
                  <a:lnTo>
                    <a:pt x="987" y="219"/>
                  </a:lnTo>
                  <a:lnTo>
                    <a:pt x="970" y="223"/>
                  </a:lnTo>
                  <a:lnTo>
                    <a:pt x="946" y="224"/>
                  </a:lnTo>
                  <a:lnTo>
                    <a:pt x="918" y="222"/>
                  </a:lnTo>
                  <a:lnTo>
                    <a:pt x="900" y="219"/>
                  </a:lnTo>
                  <a:lnTo>
                    <a:pt x="884" y="215"/>
                  </a:lnTo>
                  <a:lnTo>
                    <a:pt x="869" y="206"/>
                  </a:lnTo>
                  <a:lnTo>
                    <a:pt x="850" y="191"/>
                  </a:lnTo>
                  <a:lnTo>
                    <a:pt x="838" y="177"/>
                  </a:lnTo>
                  <a:lnTo>
                    <a:pt x="827" y="162"/>
                  </a:lnTo>
                  <a:lnTo>
                    <a:pt x="821" y="146"/>
                  </a:lnTo>
                  <a:lnTo>
                    <a:pt x="817" y="131"/>
                  </a:lnTo>
                  <a:lnTo>
                    <a:pt x="817" y="114"/>
                  </a:lnTo>
                  <a:lnTo>
                    <a:pt x="819" y="97"/>
                  </a:lnTo>
                  <a:lnTo>
                    <a:pt x="823" y="81"/>
                  </a:lnTo>
                  <a:lnTo>
                    <a:pt x="827" y="66"/>
                  </a:lnTo>
                  <a:lnTo>
                    <a:pt x="832" y="50"/>
                  </a:lnTo>
                  <a:lnTo>
                    <a:pt x="835" y="34"/>
                  </a:lnTo>
                  <a:lnTo>
                    <a:pt x="835" y="20"/>
                  </a:lnTo>
                  <a:lnTo>
                    <a:pt x="831" y="4"/>
                  </a:lnTo>
                  <a:lnTo>
                    <a:pt x="637" y="4"/>
                  </a:lnTo>
                  <a:lnTo>
                    <a:pt x="639" y="37"/>
                  </a:lnTo>
                  <a:lnTo>
                    <a:pt x="637" y="60"/>
                  </a:lnTo>
                  <a:lnTo>
                    <a:pt x="636" y="79"/>
                  </a:lnTo>
                  <a:lnTo>
                    <a:pt x="636" y="96"/>
                  </a:lnTo>
                  <a:lnTo>
                    <a:pt x="634" y="114"/>
                  </a:lnTo>
                  <a:lnTo>
                    <a:pt x="630" y="132"/>
                  </a:lnTo>
                  <a:lnTo>
                    <a:pt x="625" y="144"/>
                  </a:lnTo>
                  <a:lnTo>
                    <a:pt x="618" y="155"/>
                  </a:lnTo>
                  <a:lnTo>
                    <a:pt x="608" y="164"/>
                  </a:lnTo>
                  <a:lnTo>
                    <a:pt x="597" y="171"/>
                  </a:lnTo>
                  <a:lnTo>
                    <a:pt x="584" y="175"/>
                  </a:lnTo>
                  <a:lnTo>
                    <a:pt x="570" y="177"/>
                  </a:lnTo>
                  <a:lnTo>
                    <a:pt x="557" y="178"/>
                  </a:lnTo>
                  <a:lnTo>
                    <a:pt x="540" y="178"/>
                  </a:lnTo>
                  <a:lnTo>
                    <a:pt x="524" y="176"/>
                  </a:lnTo>
                  <a:lnTo>
                    <a:pt x="511" y="175"/>
                  </a:lnTo>
                  <a:lnTo>
                    <a:pt x="494" y="174"/>
                  </a:lnTo>
                  <a:lnTo>
                    <a:pt x="476" y="172"/>
                  </a:lnTo>
                  <a:lnTo>
                    <a:pt x="456" y="172"/>
                  </a:lnTo>
                  <a:lnTo>
                    <a:pt x="439" y="174"/>
                  </a:lnTo>
                  <a:lnTo>
                    <a:pt x="422" y="176"/>
                  </a:lnTo>
                  <a:lnTo>
                    <a:pt x="404" y="181"/>
                  </a:lnTo>
                  <a:lnTo>
                    <a:pt x="391" y="188"/>
                  </a:lnTo>
                  <a:lnTo>
                    <a:pt x="377" y="197"/>
                  </a:lnTo>
                  <a:lnTo>
                    <a:pt x="368" y="209"/>
                  </a:lnTo>
                  <a:lnTo>
                    <a:pt x="359" y="222"/>
                  </a:lnTo>
                  <a:lnTo>
                    <a:pt x="355" y="235"/>
                  </a:lnTo>
                  <a:lnTo>
                    <a:pt x="353" y="250"/>
                  </a:lnTo>
                  <a:lnTo>
                    <a:pt x="355" y="265"/>
                  </a:lnTo>
                  <a:lnTo>
                    <a:pt x="356" y="281"/>
                  </a:lnTo>
                  <a:lnTo>
                    <a:pt x="355" y="298"/>
                  </a:lnTo>
                  <a:lnTo>
                    <a:pt x="352" y="311"/>
                  </a:lnTo>
                  <a:lnTo>
                    <a:pt x="348" y="325"/>
                  </a:lnTo>
                  <a:lnTo>
                    <a:pt x="342" y="338"/>
                  </a:lnTo>
                  <a:lnTo>
                    <a:pt x="334" y="347"/>
                  </a:lnTo>
                  <a:lnTo>
                    <a:pt x="321" y="356"/>
                  </a:lnTo>
                  <a:lnTo>
                    <a:pt x="305" y="362"/>
                  </a:lnTo>
                  <a:lnTo>
                    <a:pt x="289" y="367"/>
                  </a:lnTo>
                  <a:lnTo>
                    <a:pt x="274" y="371"/>
                  </a:lnTo>
                  <a:lnTo>
                    <a:pt x="258" y="375"/>
                  </a:lnTo>
                  <a:lnTo>
                    <a:pt x="237" y="379"/>
                  </a:lnTo>
                  <a:lnTo>
                    <a:pt x="221" y="382"/>
                  </a:lnTo>
                  <a:lnTo>
                    <a:pt x="204" y="387"/>
                  </a:lnTo>
                  <a:lnTo>
                    <a:pt x="190" y="392"/>
                  </a:lnTo>
                  <a:lnTo>
                    <a:pt x="176" y="398"/>
                  </a:lnTo>
                  <a:lnTo>
                    <a:pt x="165" y="406"/>
                  </a:lnTo>
                  <a:lnTo>
                    <a:pt x="155" y="414"/>
                  </a:lnTo>
                  <a:lnTo>
                    <a:pt x="144" y="427"/>
                  </a:lnTo>
                  <a:lnTo>
                    <a:pt x="137" y="439"/>
                  </a:lnTo>
                  <a:lnTo>
                    <a:pt x="131" y="453"/>
                  </a:lnTo>
                  <a:lnTo>
                    <a:pt x="128" y="470"/>
                  </a:lnTo>
                  <a:lnTo>
                    <a:pt x="130" y="486"/>
                  </a:lnTo>
                  <a:lnTo>
                    <a:pt x="132" y="502"/>
                  </a:lnTo>
                  <a:lnTo>
                    <a:pt x="137" y="521"/>
                  </a:lnTo>
                  <a:lnTo>
                    <a:pt x="142" y="542"/>
                  </a:lnTo>
                  <a:lnTo>
                    <a:pt x="146" y="561"/>
                  </a:lnTo>
                  <a:lnTo>
                    <a:pt x="148" y="576"/>
                  </a:lnTo>
                  <a:lnTo>
                    <a:pt x="148" y="590"/>
                  </a:lnTo>
                  <a:lnTo>
                    <a:pt x="146" y="609"/>
                  </a:lnTo>
                  <a:lnTo>
                    <a:pt x="141" y="625"/>
                  </a:lnTo>
                  <a:lnTo>
                    <a:pt x="137" y="639"/>
                  </a:lnTo>
                  <a:lnTo>
                    <a:pt x="131" y="652"/>
                  </a:lnTo>
                  <a:lnTo>
                    <a:pt x="123" y="669"/>
                  </a:lnTo>
                  <a:lnTo>
                    <a:pt x="112" y="688"/>
                  </a:lnTo>
                  <a:lnTo>
                    <a:pt x="100" y="702"/>
                  </a:lnTo>
                  <a:lnTo>
                    <a:pt x="88" y="713"/>
                  </a:lnTo>
                  <a:lnTo>
                    <a:pt x="77" y="723"/>
                  </a:lnTo>
                  <a:lnTo>
                    <a:pt x="65" y="731"/>
                  </a:lnTo>
                  <a:lnTo>
                    <a:pt x="53" y="736"/>
                  </a:lnTo>
                  <a:lnTo>
                    <a:pt x="36" y="740"/>
                  </a:lnTo>
                  <a:lnTo>
                    <a:pt x="17" y="743"/>
                  </a:lnTo>
                  <a:lnTo>
                    <a:pt x="0" y="743"/>
                  </a:lnTo>
                  <a:close/>
                </a:path>
              </a:pathLst>
            </a:custGeom>
            <a:grpFill/>
            <a:ln w="12700">
              <a:solidFill>
                <a:srgbClr val="000000"/>
              </a:solidFill>
              <a:prstDash val="solid"/>
              <a:round/>
              <a:headEnd/>
              <a:tailEnd/>
            </a:ln>
          </p:spPr>
          <p:txBody>
            <a:bodyPr/>
            <a:lstStyle/>
            <a:p>
              <a:pPr algn="ctr" eaLnBrk="0" hangingPunct="0">
                <a:defRPr/>
              </a:pPr>
              <a:endParaRPr lang="en-US"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9221" name="Text Box 116"/>
            <p:cNvSpPr txBox="1">
              <a:spLocks noChangeArrowheads="1"/>
            </p:cNvSpPr>
            <p:nvPr/>
          </p:nvSpPr>
          <p:spPr bwMode="auto">
            <a:xfrm>
              <a:off x="2112" y="2611"/>
              <a:ext cx="576" cy="194"/>
            </a:xfrm>
            <a:prstGeom prst="rect">
              <a:avLst/>
            </a:prstGeom>
            <a:noFill/>
            <a:ln w="9525">
              <a:noFill/>
              <a:miter lim="800000"/>
              <a:headEnd/>
              <a:tailEnd/>
            </a:ln>
          </p:spPr>
          <p:txBody>
            <a:bodyPr>
              <a:spAutoFit/>
            </a:bodyPr>
            <a:lstStyle/>
            <a:p>
              <a:pPr>
                <a:spcBef>
                  <a:spcPct val="50000"/>
                </a:spcBef>
              </a:pPr>
              <a:r>
                <a:rPr lang="en-US" sz="1400" dirty="0">
                  <a:solidFill>
                    <a:schemeClr val="bg1"/>
                  </a:solidFill>
                  <a:latin typeface="Arial" panose="020B0604020202020204" pitchFamily="34" charset="0"/>
                  <a:cs typeface="Arial" panose="020B0604020202020204" pitchFamily="34" charset="0"/>
                </a:rPr>
                <a:t>ECE207</a:t>
              </a:r>
            </a:p>
          </p:txBody>
        </p:sp>
      </p:grpSp>
      <p:grpSp>
        <p:nvGrpSpPr>
          <p:cNvPr id="27" name="Group 117"/>
          <p:cNvGrpSpPr>
            <a:grpSpLocks/>
          </p:cNvGrpSpPr>
          <p:nvPr/>
        </p:nvGrpSpPr>
        <p:grpSpPr bwMode="auto">
          <a:xfrm>
            <a:off x="5395119" y="4533900"/>
            <a:ext cx="914400" cy="717550"/>
            <a:chOff x="2352" y="3004"/>
            <a:chExt cx="576" cy="452"/>
          </a:xfrm>
          <a:solidFill>
            <a:srgbClr val="4BBB87"/>
          </a:solidFill>
        </p:grpSpPr>
        <p:sp>
          <p:nvSpPr>
            <p:cNvPr id="952438" name="Freeform 118"/>
            <p:cNvSpPr>
              <a:spLocks/>
            </p:cNvSpPr>
            <p:nvPr/>
          </p:nvSpPr>
          <p:spPr bwMode="auto">
            <a:xfrm>
              <a:off x="2352" y="3004"/>
              <a:ext cx="448" cy="452"/>
            </a:xfrm>
            <a:custGeom>
              <a:avLst/>
              <a:gdLst/>
              <a:ahLst/>
              <a:cxnLst>
                <a:cxn ang="0">
                  <a:pos x="0" y="0"/>
                </a:cxn>
                <a:cxn ang="0">
                  <a:pos x="1153" y="896"/>
                </a:cxn>
                <a:cxn ang="0">
                  <a:pos x="1049" y="904"/>
                </a:cxn>
                <a:cxn ang="0">
                  <a:pos x="1046" y="924"/>
                </a:cxn>
                <a:cxn ang="0">
                  <a:pos x="1051" y="949"/>
                </a:cxn>
                <a:cxn ang="0">
                  <a:pos x="1059" y="979"/>
                </a:cxn>
                <a:cxn ang="0">
                  <a:pos x="1064" y="1008"/>
                </a:cxn>
                <a:cxn ang="0">
                  <a:pos x="1062" y="1035"/>
                </a:cxn>
                <a:cxn ang="0">
                  <a:pos x="1054" y="1062"/>
                </a:cxn>
                <a:cxn ang="0">
                  <a:pos x="1035" y="1084"/>
                </a:cxn>
                <a:cxn ang="0">
                  <a:pos x="1014" y="1102"/>
                </a:cxn>
                <a:cxn ang="0">
                  <a:pos x="988" y="1114"/>
                </a:cxn>
                <a:cxn ang="0">
                  <a:pos x="955" y="1121"/>
                </a:cxn>
                <a:cxn ang="0">
                  <a:pos x="926" y="1122"/>
                </a:cxn>
                <a:cxn ang="0">
                  <a:pos x="901" y="1119"/>
                </a:cxn>
                <a:cxn ang="0">
                  <a:pos x="875" y="1111"/>
                </a:cxn>
                <a:cxn ang="0">
                  <a:pos x="854" y="1097"/>
                </a:cxn>
                <a:cxn ang="0">
                  <a:pos x="834" y="1076"/>
                </a:cxn>
                <a:cxn ang="0">
                  <a:pos x="818" y="1053"/>
                </a:cxn>
                <a:cxn ang="0">
                  <a:pos x="809" y="1021"/>
                </a:cxn>
                <a:cxn ang="0">
                  <a:pos x="813" y="989"/>
                </a:cxn>
                <a:cxn ang="0">
                  <a:pos x="821" y="957"/>
                </a:cxn>
                <a:cxn ang="0">
                  <a:pos x="828" y="925"/>
                </a:cxn>
                <a:cxn ang="0">
                  <a:pos x="827" y="910"/>
                </a:cxn>
                <a:cxn ang="0">
                  <a:pos x="632" y="902"/>
                </a:cxn>
                <a:cxn ang="0">
                  <a:pos x="634" y="849"/>
                </a:cxn>
                <a:cxn ang="0">
                  <a:pos x="630" y="814"/>
                </a:cxn>
                <a:cxn ang="0">
                  <a:pos x="622" y="793"/>
                </a:cxn>
                <a:cxn ang="0">
                  <a:pos x="606" y="776"/>
                </a:cxn>
                <a:cxn ang="0">
                  <a:pos x="584" y="765"/>
                </a:cxn>
                <a:cxn ang="0">
                  <a:pos x="557" y="762"/>
                </a:cxn>
                <a:cxn ang="0">
                  <a:pos x="518" y="764"/>
                </a:cxn>
                <a:cxn ang="0">
                  <a:pos x="481" y="767"/>
                </a:cxn>
                <a:cxn ang="0">
                  <a:pos x="443" y="767"/>
                </a:cxn>
                <a:cxn ang="0">
                  <a:pos x="405" y="760"/>
                </a:cxn>
                <a:cxn ang="0">
                  <a:pos x="376" y="743"/>
                </a:cxn>
                <a:cxn ang="0">
                  <a:pos x="359" y="720"/>
                </a:cxn>
                <a:cxn ang="0">
                  <a:pos x="352" y="689"/>
                </a:cxn>
                <a:cxn ang="0">
                  <a:pos x="353" y="654"/>
                </a:cxn>
                <a:cxn ang="0">
                  <a:pos x="348" y="622"/>
                </a:cxn>
                <a:cxn ang="0">
                  <a:pos x="340" y="602"/>
                </a:cxn>
                <a:cxn ang="0">
                  <a:pos x="328" y="589"/>
                </a:cxn>
                <a:cxn ang="0">
                  <a:pos x="300" y="576"/>
                </a:cxn>
                <a:cxn ang="0">
                  <a:pos x="263" y="566"/>
                </a:cxn>
                <a:cxn ang="0">
                  <a:pos x="222" y="559"/>
                </a:cxn>
                <a:cxn ang="0">
                  <a:pos x="191" y="549"/>
                </a:cxn>
                <a:cxn ang="0">
                  <a:pos x="164" y="534"/>
                </a:cxn>
                <a:cxn ang="0">
                  <a:pos x="142" y="513"/>
                </a:cxn>
                <a:cxn ang="0">
                  <a:pos x="128" y="487"/>
                </a:cxn>
                <a:cxn ang="0">
                  <a:pos x="126" y="458"/>
                </a:cxn>
                <a:cxn ang="0">
                  <a:pos x="134" y="426"/>
                </a:cxn>
                <a:cxn ang="0">
                  <a:pos x="141" y="390"/>
                </a:cxn>
                <a:cxn ang="0">
                  <a:pos x="147" y="356"/>
                </a:cxn>
                <a:cxn ang="0">
                  <a:pos x="141" y="322"/>
                </a:cxn>
                <a:cxn ang="0">
                  <a:pos x="127" y="291"/>
                </a:cxn>
                <a:cxn ang="0">
                  <a:pos x="113" y="272"/>
                </a:cxn>
                <a:cxn ang="0">
                  <a:pos x="95" y="255"/>
                </a:cxn>
                <a:cxn ang="0">
                  <a:pos x="74" y="243"/>
                </a:cxn>
                <a:cxn ang="0">
                  <a:pos x="47" y="235"/>
                </a:cxn>
                <a:cxn ang="0">
                  <a:pos x="15" y="234"/>
                </a:cxn>
              </a:cxnLst>
              <a:rect l="0" t="0" r="r" b="b"/>
              <a:pathLst>
                <a:path w="1153" h="1122">
                  <a:moveTo>
                    <a:pt x="0" y="234"/>
                  </a:moveTo>
                  <a:lnTo>
                    <a:pt x="0" y="0"/>
                  </a:lnTo>
                  <a:lnTo>
                    <a:pt x="1152" y="0"/>
                  </a:lnTo>
                  <a:lnTo>
                    <a:pt x="1153" y="896"/>
                  </a:lnTo>
                  <a:lnTo>
                    <a:pt x="1053" y="896"/>
                  </a:lnTo>
                  <a:lnTo>
                    <a:pt x="1049" y="904"/>
                  </a:lnTo>
                  <a:lnTo>
                    <a:pt x="1046" y="915"/>
                  </a:lnTo>
                  <a:lnTo>
                    <a:pt x="1046" y="924"/>
                  </a:lnTo>
                  <a:lnTo>
                    <a:pt x="1047" y="935"/>
                  </a:lnTo>
                  <a:lnTo>
                    <a:pt x="1051" y="949"/>
                  </a:lnTo>
                  <a:lnTo>
                    <a:pt x="1055" y="967"/>
                  </a:lnTo>
                  <a:lnTo>
                    <a:pt x="1059" y="979"/>
                  </a:lnTo>
                  <a:lnTo>
                    <a:pt x="1062" y="994"/>
                  </a:lnTo>
                  <a:lnTo>
                    <a:pt x="1064" y="1008"/>
                  </a:lnTo>
                  <a:lnTo>
                    <a:pt x="1064" y="1022"/>
                  </a:lnTo>
                  <a:lnTo>
                    <a:pt x="1062" y="1035"/>
                  </a:lnTo>
                  <a:lnTo>
                    <a:pt x="1059" y="1049"/>
                  </a:lnTo>
                  <a:lnTo>
                    <a:pt x="1054" y="1062"/>
                  </a:lnTo>
                  <a:lnTo>
                    <a:pt x="1046" y="1072"/>
                  </a:lnTo>
                  <a:lnTo>
                    <a:pt x="1035" y="1084"/>
                  </a:lnTo>
                  <a:lnTo>
                    <a:pt x="1024" y="1093"/>
                  </a:lnTo>
                  <a:lnTo>
                    <a:pt x="1014" y="1102"/>
                  </a:lnTo>
                  <a:lnTo>
                    <a:pt x="1002" y="1109"/>
                  </a:lnTo>
                  <a:lnTo>
                    <a:pt x="988" y="1114"/>
                  </a:lnTo>
                  <a:lnTo>
                    <a:pt x="971" y="1119"/>
                  </a:lnTo>
                  <a:lnTo>
                    <a:pt x="955" y="1121"/>
                  </a:lnTo>
                  <a:lnTo>
                    <a:pt x="941" y="1122"/>
                  </a:lnTo>
                  <a:lnTo>
                    <a:pt x="926" y="1122"/>
                  </a:lnTo>
                  <a:lnTo>
                    <a:pt x="912" y="1121"/>
                  </a:lnTo>
                  <a:lnTo>
                    <a:pt x="901" y="1119"/>
                  </a:lnTo>
                  <a:lnTo>
                    <a:pt x="888" y="1115"/>
                  </a:lnTo>
                  <a:lnTo>
                    <a:pt x="875" y="1111"/>
                  </a:lnTo>
                  <a:lnTo>
                    <a:pt x="865" y="1105"/>
                  </a:lnTo>
                  <a:lnTo>
                    <a:pt x="854" y="1097"/>
                  </a:lnTo>
                  <a:lnTo>
                    <a:pt x="844" y="1087"/>
                  </a:lnTo>
                  <a:lnTo>
                    <a:pt x="834" y="1076"/>
                  </a:lnTo>
                  <a:lnTo>
                    <a:pt x="825" y="1065"/>
                  </a:lnTo>
                  <a:lnTo>
                    <a:pt x="818" y="1053"/>
                  </a:lnTo>
                  <a:lnTo>
                    <a:pt x="813" y="1038"/>
                  </a:lnTo>
                  <a:lnTo>
                    <a:pt x="809" y="1021"/>
                  </a:lnTo>
                  <a:lnTo>
                    <a:pt x="809" y="1005"/>
                  </a:lnTo>
                  <a:lnTo>
                    <a:pt x="813" y="989"/>
                  </a:lnTo>
                  <a:lnTo>
                    <a:pt x="817" y="973"/>
                  </a:lnTo>
                  <a:lnTo>
                    <a:pt x="821" y="957"/>
                  </a:lnTo>
                  <a:lnTo>
                    <a:pt x="826" y="939"/>
                  </a:lnTo>
                  <a:lnTo>
                    <a:pt x="828" y="925"/>
                  </a:lnTo>
                  <a:lnTo>
                    <a:pt x="828" y="917"/>
                  </a:lnTo>
                  <a:lnTo>
                    <a:pt x="827" y="910"/>
                  </a:lnTo>
                  <a:lnTo>
                    <a:pt x="824" y="902"/>
                  </a:lnTo>
                  <a:lnTo>
                    <a:pt x="632" y="902"/>
                  </a:lnTo>
                  <a:lnTo>
                    <a:pt x="635" y="868"/>
                  </a:lnTo>
                  <a:lnTo>
                    <a:pt x="634" y="849"/>
                  </a:lnTo>
                  <a:lnTo>
                    <a:pt x="632" y="831"/>
                  </a:lnTo>
                  <a:lnTo>
                    <a:pt x="630" y="814"/>
                  </a:lnTo>
                  <a:lnTo>
                    <a:pt x="627" y="803"/>
                  </a:lnTo>
                  <a:lnTo>
                    <a:pt x="622" y="793"/>
                  </a:lnTo>
                  <a:lnTo>
                    <a:pt x="616" y="784"/>
                  </a:lnTo>
                  <a:lnTo>
                    <a:pt x="606" y="776"/>
                  </a:lnTo>
                  <a:lnTo>
                    <a:pt x="595" y="769"/>
                  </a:lnTo>
                  <a:lnTo>
                    <a:pt x="584" y="765"/>
                  </a:lnTo>
                  <a:lnTo>
                    <a:pt x="574" y="763"/>
                  </a:lnTo>
                  <a:lnTo>
                    <a:pt x="557" y="762"/>
                  </a:lnTo>
                  <a:lnTo>
                    <a:pt x="537" y="762"/>
                  </a:lnTo>
                  <a:lnTo>
                    <a:pt x="518" y="764"/>
                  </a:lnTo>
                  <a:lnTo>
                    <a:pt x="497" y="765"/>
                  </a:lnTo>
                  <a:lnTo>
                    <a:pt x="481" y="767"/>
                  </a:lnTo>
                  <a:lnTo>
                    <a:pt x="460" y="768"/>
                  </a:lnTo>
                  <a:lnTo>
                    <a:pt x="443" y="767"/>
                  </a:lnTo>
                  <a:lnTo>
                    <a:pt x="428" y="765"/>
                  </a:lnTo>
                  <a:lnTo>
                    <a:pt x="405" y="760"/>
                  </a:lnTo>
                  <a:lnTo>
                    <a:pt x="390" y="753"/>
                  </a:lnTo>
                  <a:lnTo>
                    <a:pt x="376" y="743"/>
                  </a:lnTo>
                  <a:lnTo>
                    <a:pt x="367" y="732"/>
                  </a:lnTo>
                  <a:lnTo>
                    <a:pt x="359" y="720"/>
                  </a:lnTo>
                  <a:lnTo>
                    <a:pt x="353" y="705"/>
                  </a:lnTo>
                  <a:lnTo>
                    <a:pt x="352" y="689"/>
                  </a:lnTo>
                  <a:lnTo>
                    <a:pt x="352" y="669"/>
                  </a:lnTo>
                  <a:lnTo>
                    <a:pt x="353" y="654"/>
                  </a:lnTo>
                  <a:lnTo>
                    <a:pt x="352" y="639"/>
                  </a:lnTo>
                  <a:lnTo>
                    <a:pt x="348" y="622"/>
                  </a:lnTo>
                  <a:lnTo>
                    <a:pt x="345" y="612"/>
                  </a:lnTo>
                  <a:lnTo>
                    <a:pt x="340" y="602"/>
                  </a:lnTo>
                  <a:lnTo>
                    <a:pt x="334" y="595"/>
                  </a:lnTo>
                  <a:lnTo>
                    <a:pt x="328" y="589"/>
                  </a:lnTo>
                  <a:lnTo>
                    <a:pt x="315" y="583"/>
                  </a:lnTo>
                  <a:lnTo>
                    <a:pt x="300" y="576"/>
                  </a:lnTo>
                  <a:lnTo>
                    <a:pt x="283" y="571"/>
                  </a:lnTo>
                  <a:lnTo>
                    <a:pt x="263" y="566"/>
                  </a:lnTo>
                  <a:lnTo>
                    <a:pt x="243" y="562"/>
                  </a:lnTo>
                  <a:lnTo>
                    <a:pt x="222" y="559"/>
                  </a:lnTo>
                  <a:lnTo>
                    <a:pt x="207" y="554"/>
                  </a:lnTo>
                  <a:lnTo>
                    <a:pt x="191" y="549"/>
                  </a:lnTo>
                  <a:lnTo>
                    <a:pt x="175" y="543"/>
                  </a:lnTo>
                  <a:lnTo>
                    <a:pt x="164" y="534"/>
                  </a:lnTo>
                  <a:lnTo>
                    <a:pt x="151" y="523"/>
                  </a:lnTo>
                  <a:lnTo>
                    <a:pt x="142" y="513"/>
                  </a:lnTo>
                  <a:lnTo>
                    <a:pt x="134" y="501"/>
                  </a:lnTo>
                  <a:lnTo>
                    <a:pt x="128" y="487"/>
                  </a:lnTo>
                  <a:lnTo>
                    <a:pt x="126" y="472"/>
                  </a:lnTo>
                  <a:lnTo>
                    <a:pt x="126" y="458"/>
                  </a:lnTo>
                  <a:lnTo>
                    <a:pt x="129" y="445"/>
                  </a:lnTo>
                  <a:lnTo>
                    <a:pt x="134" y="426"/>
                  </a:lnTo>
                  <a:lnTo>
                    <a:pt x="139" y="407"/>
                  </a:lnTo>
                  <a:lnTo>
                    <a:pt x="141" y="390"/>
                  </a:lnTo>
                  <a:lnTo>
                    <a:pt x="145" y="373"/>
                  </a:lnTo>
                  <a:lnTo>
                    <a:pt x="147" y="356"/>
                  </a:lnTo>
                  <a:lnTo>
                    <a:pt x="145" y="338"/>
                  </a:lnTo>
                  <a:lnTo>
                    <a:pt x="141" y="322"/>
                  </a:lnTo>
                  <a:lnTo>
                    <a:pt x="135" y="306"/>
                  </a:lnTo>
                  <a:lnTo>
                    <a:pt x="127" y="291"/>
                  </a:lnTo>
                  <a:lnTo>
                    <a:pt x="118" y="279"/>
                  </a:lnTo>
                  <a:lnTo>
                    <a:pt x="113" y="272"/>
                  </a:lnTo>
                  <a:lnTo>
                    <a:pt x="104" y="263"/>
                  </a:lnTo>
                  <a:lnTo>
                    <a:pt x="95" y="255"/>
                  </a:lnTo>
                  <a:lnTo>
                    <a:pt x="86" y="249"/>
                  </a:lnTo>
                  <a:lnTo>
                    <a:pt x="74" y="243"/>
                  </a:lnTo>
                  <a:lnTo>
                    <a:pt x="62" y="239"/>
                  </a:lnTo>
                  <a:lnTo>
                    <a:pt x="47" y="235"/>
                  </a:lnTo>
                  <a:lnTo>
                    <a:pt x="30" y="234"/>
                  </a:lnTo>
                  <a:lnTo>
                    <a:pt x="15" y="234"/>
                  </a:lnTo>
                  <a:lnTo>
                    <a:pt x="0" y="234"/>
                  </a:lnTo>
                  <a:close/>
                </a:path>
              </a:pathLst>
            </a:custGeom>
            <a:grpFill/>
            <a:ln w="12700">
              <a:solidFill>
                <a:srgbClr val="000000"/>
              </a:solidFill>
              <a:prstDash val="solid"/>
              <a:round/>
              <a:headEnd/>
              <a:tailEnd/>
            </a:ln>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9219" name="Text Box 119"/>
            <p:cNvSpPr txBox="1">
              <a:spLocks noChangeArrowheads="1"/>
            </p:cNvSpPr>
            <p:nvPr/>
          </p:nvSpPr>
          <p:spPr bwMode="auto">
            <a:xfrm>
              <a:off x="2352" y="3024"/>
              <a:ext cx="576" cy="192"/>
            </a:xfrm>
            <a:prstGeom prst="rect">
              <a:avLst/>
            </a:prstGeom>
            <a:noFill/>
            <a:ln w="9525">
              <a:noFill/>
              <a:miter lim="800000"/>
              <a:headEnd/>
              <a:tailEnd/>
            </a:ln>
          </p:spPr>
          <p:txBody>
            <a:bodyPr>
              <a:spAutoFit/>
            </a:bodyPr>
            <a:lstStyle/>
            <a:p>
              <a:pPr>
                <a:spcBef>
                  <a:spcPct val="50000"/>
                </a:spcBef>
              </a:pPr>
              <a:r>
                <a:rPr lang="en-US" sz="1400" dirty="0">
                  <a:solidFill>
                    <a:schemeClr val="bg1"/>
                  </a:solidFill>
                  <a:latin typeface="Arial" panose="020B0604020202020204" pitchFamily="34" charset="0"/>
                  <a:cs typeface="Arial" panose="020B0604020202020204" pitchFamily="34" charset="0"/>
                </a:rPr>
                <a:t>ME317</a:t>
              </a:r>
            </a:p>
          </p:txBody>
        </p:sp>
      </p:grpSp>
      <p:grpSp>
        <p:nvGrpSpPr>
          <p:cNvPr id="28" name="Group 120"/>
          <p:cNvGrpSpPr>
            <a:grpSpLocks/>
          </p:cNvGrpSpPr>
          <p:nvPr/>
        </p:nvGrpSpPr>
        <p:grpSpPr bwMode="auto">
          <a:xfrm>
            <a:off x="6461919" y="3162300"/>
            <a:ext cx="944563" cy="903288"/>
            <a:chOff x="2333" y="3360"/>
            <a:chExt cx="595" cy="569"/>
          </a:xfrm>
        </p:grpSpPr>
        <p:sp>
          <p:nvSpPr>
            <p:cNvPr id="952441" name="Freeform 121"/>
            <p:cNvSpPr>
              <a:spLocks/>
            </p:cNvSpPr>
            <p:nvPr/>
          </p:nvSpPr>
          <p:spPr bwMode="auto">
            <a:xfrm>
              <a:off x="2333" y="3360"/>
              <a:ext cx="499" cy="569"/>
            </a:xfrm>
            <a:custGeom>
              <a:avLst/>
              <a:gdLst/>
              <a:ahLst/>
              <a:cxnLst>
                <a:cxn ang="0">
                  <a:pos x="516" y="224"/>
                </a:cxn>
                <a:cxn ang="0">
                  <a:pos x="498" y="107"/>
                </a:cxn>
                <a:cxn ang="0">
                  <a:pos x="561" y="13"/>
                </a:cxn>
                <a:cxn ang="0">
                  <a:pos x="705" y="3"/>
                </a:cxn>
                <a:cxn ang="0">
                  <a:pos x="776" y="58"/>
                </a:cxn>
                <a:cxn ang="0">
                  <a:pos x="792" y="154"/>
                </a:cxn>
                <a:cxn ang="0">
                  <a:pos x="778" y="257"/>
                </a:cxn>
                <a:cxn ang="0">
                  <a:pos x="848" y="318"/>
                </a:cxn>
                <a:cxn ang="0">
                  <a:pos x="954" y="344"/>
                </a:cxn>
                <a:cxn ang="0">
                  <a:pos x="998" y="392"/>
                </a:cxn>
                <a:cxn ang="0">
                  <a:pos x="1000" y="460"/>
                </a:cxn>
                <a:cxn ang="0">
                  <a:pos x="1041" y="521"/>
                </a:cxn>
                <a:cxn ang="0">
                  <a:pos x="1125" y="533"/>
                </a:cxn>
                <a:cxn ang="0">
                  <a:pos x="1216" y="528"/>
                </a:cxn>
                <a:cxn ang="0">
                  <a:pos x="1270" y="558"/>
                </a:cxn>
                <a:cxn ang="0">
                  <a:pos x="1283" y="665"/>
                </a:cxn>
                <a:cxn ang="0">
                  <a:pos x="1270" y="808"/>
                </a:cxn>
                <a:cxn ang="0">
                  <a:pos x="1215" y="842"/>
                </a:cxn>
                <a:cxn ang="0">
                  <a:pos x="1116" y="837"/>
                </a:cxn>
                <a:cxn ang="0">
                  <a:pos x="1043" y="848"/>
                </a:cxn>
                <a:cxn ang="0">
                  <a:pos x="1002" y="890"/>
                </a:cxn>
                <a:cxn ang="0">
                  <a:pos x="998" y="971"/>
                </a:cxn>
                <a:cxn ang="0">
                  <a:pos x="951" y="1027"/>
                </a:cxn>
                <a:cxn ang="0">
                  <a:pos x="866" y="1046"/>
                </a:cxn>
                <a:cxn ang="0">
                  <a:pos x="792" y="1085"/>
                </a:cxn>
                <a:cxn ang="0">
                  <a:pos x="776" y="1164"/>
                </a:cxn>
                <a:cxn ang="0">
                  <a:pos x="792" y="1261"/>
                </a:cxn>
                <a:cxn ang="0">
                  <a:pos x="757" y="1353"/>
                </a:cxn>
                <a:cxn ang="0">
                  <a:pos x="695" y="1401"/>
                </a:cxn>
                <a:cxn ang="0">
                  <a:pos x="599" y="1406"/>
                </a:cxn>
                <a:cxn ang="0">
                  <a:pos x="527" y="1370"/>
                </a:cxn>
                <a:cxn ang="0">
                  <a:pos x="493" y="1301"/>
                </a:cxn>
                <a:cxn ang="0">
                  <a:pos x="502" y="1220"/>
                </a:cxn>
                <a:cxn ang="0">
                  <a:pos x="507" y="1147"/>
                </a:cxn>
                <a:cxn ang="0">
                  <a:pos x="459" y="1095"/>
                </a:cxn>
                <a:cxn ang="0">
                  <a:pos x="380" y="1075"/>
                </a:cxn>
                <a:cxn ang="0">
                  <a:pos x="304" y="1045"/>
                </a:cxn>
                <a:cxn ang="0">
                  <a:pos x="284" y="964"/>
                </a:cxn>
                <a:cxn ang="0">
                  <a:pos x="261" y="897"/>
                </a:cxn>
                <a:cxn ang="0">
                  <a:pos x="185" y="872"/>
                </a:cxn>
                <a:cxn ang="0">
                  <a:pos x="108" y="879"/>
                </a:cxn>
                <a:cxn ang="0">
                  <a:pos x="25" y="858"/>
                </a:cxn>
                <a:cxn ang="0">
                  <a:pos x="1" y="764"/>
                </a:cxn>
                <a:cxn ang="0">
                  <a:pos x="6" y="629"/>
                </a:cxn>
                <a:cxn ang="0">
                  <a:pos x="31" y="548"/>
                </a:cxn>
                <a:cxn ang="0">
                  <a:pos x="95" y="527"/>
                </a:cxn>
                <a:cxn ang="0">
                  <a:pos x="190" y="534"/>
                </a:cxn>
                <a:cxn ang="0">
                  <a:pos x="274" y="502"/>
                </a:cxn>
                <a:cxn ang="0">
                  <a:pos x="289" y="427"/>
                </a:cxn>
                <a:cxn ang="0">
                  <a:pos x="320" y="353"/>
                </a:cxn>
                <a:cxn ang="0">
                  <a:pos x="409" y="327"/>
                </a:cxn>
              </a:cxnLst>
              <a:rect l="0" t="0" r="r" b="b"/>
              <a:pathLst>
                <a:path w="1284" h="1407">
                  <a:moveTo>
                    <a:pt x="489" y="294"/>
                  </a:moveTo>
                  <a:lnTo>
                    <a:pt x="502" y="278"/>
                  </a:lnTo>
                  <a:lnTo>
                    <a:pt x="511" y="263"/>
                  </a:lnTo>
                  <a:lnTo>
                    <a:pt x="516" y="246"/>
                  </a:lnTo>
                  <a:lnTo>
                    <a:pt x="516" y="224"/>
                  </a:lnTo>
                  <a:lnTo>
                    <a:pt x="510" y="199"/>
                  </a:lnTo>
                  <a:lnTo>
                    <a:pt x="505" y="178"/>
                  </a:lnTo>
                  <a:lnTo>
                    <a:pt x="498" y="152"/>
                  </a:lnTo>
                  <a:lnTo>
                    <a:pt x="495" y="124"/>
                  </a:lnTo>
                  <a:lnTo>
                    <a:pt x="498" y="107"/>
                  </a:lnTo>
                  <a:lnTo>
                    <a:pt x="503" y="86"/>
                  </a:lnTo>
                  <a:lnTo>
                    <a:pt x="513" y="64"/>
                  </a:lnTo>
                  <a:lnTo>
                    <a:pt x="527" y="43"/>
                  </a:lnTo>
                  <a:lnTo>
                    <a:pt x="545" y="26"/>
                  </a:lnTo>
                  <a:lnTo>
                    <a:pt x="561" y="13"/>
                  </a:lnTo>
                  <a:lnTo>
                    <a:pt x="583" y="5"/>
                  </a:lnTo>
                  <a:lnTo>
                    <a:pt x="609" y="1"/>
                  </a:lnTo>
                  <a:lnTo>
                    <a:pt x="637" y="0"/>
                  </a:lnTo>
                  <a:lnTo>
                    <a:pt x="675" y="0"/>
                  </a:lnTo>
                  <a:lnTo>
                    <a:pt x="705" y="3"/>
                  </a:lnTo>
                  <a:lnTo>
                    <a:pt x="722" y="9"/>
                  </a:lnTo>
                  <a:lnTo>
                    <a:pt x="735" y="17"/>
                  </a:lnTo>
                  <a:lnTo>
                    <a:pt x="749" y="26"/>
                  </a:lnTo>
                  <a:lnTo>
                    <a:pt x="763" y="40"/>
                  </a:lnTo>
                  <a:lnTo>
                    <a:pt x="776" y="58"/>
                  </a:lnTo>
                  <a:lnTo>
                    <a:pt x="786" y="74"/>
                  </a:lnTo>
                  <a:lnTo>
                    <a:pt x="791" y="88"/>
                  </a:lnTo>
                  <a:lnTo>
                    <a:pt x="795" y="112"/>
                  </a:lnTo>
                  <a:lnTo>
                    <a:pt x="795" y="133"/>
                  </a:lnTo>
                  <a:lnTo>
                    <a:pt x="792" y="154"/>
                  </a:lnTo>
                  <a:lnTo>
                    <a:pt x="788" y="170"/>
                  </a:lnTo>
                  <a:lnTo>
                    <a:pt x="783" y="196"/>
                  </a:lnTo>
                  <a:lnTo>
                    <a:pt x="776" y="223"/>
                  </a:lnTo>
                  <a:lnTo>
                    <a:pt x="773" y="240"/>
                  </a:lnTo>
                  <a:lnTo>
                    <a:pt x="778" y="257"/>
                  </a:lnTo>
                  <a:lnTo>
                    <a:pt x="784" y="269"/>
                  </a:lnTo>
                  <a:lnTo>
                    <a:pt x="795" y="285"/>
                  </a:lnTo>
                  <a:lnTo>
                    <a:pt x="811" y="298"/>
                  </a:lnTo>
                  <a:lnTo>
                    <a:pt x="826" y="309"/>
                  </a:lnTo>
                  <a:lnTo>
                    <a:pt x="848" y="318"/>
                  </a:lnTo>
                  <a:lnTo>
                    <a:pt x="870" y="324"/>
                  </a:lnTo>
                  <a:lnTo>
                    <a:pt x="891" y="329"/>
                  </a:lnTo>
                  <a:lnTo>
                    <a:pt x="913" y="332"/>
                  </a:lnTo>
                  <a:lnTo>
                    <a:pt x="936" y="338"/>
                  </a:lnTo>
                  <a:lnTo>
                    <a:pt x="954" y="344"/>
                  </a:lnTo>
                  <a:lnTo>
                    <a:pt x="968" y="351"/>
                  </a:lnTo>
                  <a:lnTo>
                    <a:pt x="979" y="359"/>
                  </a:lnTo>
                  <a:lnTo>
                    <a:pt x="987" y="368"/>
                  </a:lnTo>
                  <a:lnTo>
                    <a:pt x="993" y="379"/>
                  </a:lnTo>
                  <a:lnTo>
                    <a:pt x="998" y="392"/>
                  </a:lnTo>
                  <a:lnTo>
                    <a:pt x="1000" y="404"/>
                  </a:lnTo>
                  <a:lnTo>
                    <a:pt x="1002" y="415"/>
                  </a:lnTo>
                  <a:lnTo>
                    <a:pt x="1002" y="430"/>
                  </a:lnTo>
                  <a:lnTo>
                    <a:pt x="1000" y="447"/>
                  </a:lnTo>
                  <a:lnTo>
                    <a:pt x="1000" y="460"/>
                  </a:lnTo>
                  <a:lnTo>
                    <a:pt x="1003" y="476"/>
                  </a:lnTo>
                  <a:lnTo>
                    <a:pt x="1010" y="490"/>
                  </a:lnTo>
                  <a:lnTo>
                    <a:pt x="1018" y="502"/>
                  </a:lnTo>
                  <a:lnTo>
                    <a:pt x="1028" y="511"/>
                  </a:lnTo>
                  <a:lnTo>
                    <a:pt x="1041" y="521"/>
                  </a:lnTo>
                  <a:lnTo>
                    <a:pt x="1054" y="527"/>
                  </a:lnTo>
                  <a:lnTo>
                    <a:pt x="1074" y="531"/>
                  </a:lnTo>
                  <a:lnTo>
                    <a:pt x="1091" y="533"/>
                  </a:lnTo>
                  <a:lnTo>
                    <a:pt x="1107" y="534"/>
                  </a:lnTo>
                  <a:lnTo>
                    <a:pt x="1125" y="533"/>
                  </a:lnTo>
                  <a:lnTo>
                    <a:pt x="1147" y="531"/>
                  </a:lnTo>
                  <a:lnTo>
                    <a:pt x="1164" y="530"/>
                  </a:lnTo>
                  <a:lnTo>
                    <a:pt x="1181" y="528"/>
                  </a:lnTo>
                  <a:lnTo>
                    <a:pt x="1197" y="527"/>
                  </a:lnTo>
                  <a:lnTo>
                    <a:pt x="1216" y="528"/>
                  </a:lnTo>
                  <a:lnTo>
                    <a:pt x="1226" y="530"/>
                  </a:lnTo>
                  <a:lnTo>
                    <a:pt x="1238" y="533"/>
                  </a:lnTo>
                  <a:lnTo>
                    <a:pt x="1249" y="539"/>
                  </a:lnTo>
                  <a:lnTo>
                    <a:pt x="1261" y="548"/>
                  </a:lnTo>
                  <a:lnTo>
                    <a:pt x="1270" y="558"/>
                  </a:lnTo>
                  <a:lnTo>
                    <a:pt x="1277" y="573"/>
                  </a:lnTo>
                  <a:lnTo>
                    <a:pt x="1280" y="586"/>
                  </a:lnTo>
                  <a:lnTo>
                    <a:pt x="1282" y="602"/>
                  </a:lnTo>
                  <a:lnTo>
                    <a:pt x="1284" y="631"/>
                  </a:lnTo>
                  <a:lnTo>
                    <a:pt x="1283" y="665"/>
                  </a:lnTo>
                  <a:lnTo>
                    <a:pt x="1284" y="701"/>
                  </a:lnTo>
                  <a:lnTo>
                    <a:pt x="1281" y="743"/>
                  </a:lnTo>
                  <a:lnTo>
                    <a:pt x="1278" y="772"/>
                  </a:lnTo>
                  <a:lnTo>
                    <a:pt x="1275" y="795"/>
                  </a:lnTo>
                  <a:lnTo>
                    <a:pt x="1270" y="808"/>
                  </a:lnTo>
                  <a:lnTo>
                    <a:pt x="1262" y="820"/>
                  </a:lnTo>
                  <a:lnTo>
                    <a:pt x="1253" y="828"/>
                  </a:lnTo>
                  <a:lnTo>
                    <a:pt x="1241" y="835"/>
                  </a:lnTo>
                  <a:lnTo>
                    <a:pt x="1227" y="839"/>
                  </a:lnTo>
                  <a:lnTo>
                    <a:pt x="1215" y="842"/>
                  </a:lnTo>
                  <a:lnTo>
                    <a:pt x="1190" y="843"/>
                  </a:lnTo>
                  <a:lnTo>
                    <a:pt x="1168" y="842"/>
                  </a:lnTo>
                  <a:lnTo>
                    <a:pt x="1150" y="839"/>
                  </a:lnTo>
                  <a:lnTo>
                    <a:pt x="1134" y="838"/>
                  </a:lnTo>
                  <a:lnTo>
                    <a:pt x="1116" y="837"/>
                  </a:lnTo>
                  <a:lnTo>
                    <a:pt x="1100" y="837"/>
                  </a:lnTo>
                  <a:lnTo>
                    <a:pt x="1086" y="838"/>
                  </a:lnTo>
                  <a:lnTo>
                    <a:pt x="1071" y="839"/>
                  </a:lnTo>
                  <a:lnTo>
                    <a:pt x="1053" y="844"/>
                  </a:lnTo>
                  <a:lnTo>
                    <a:pt x="1043" y="848"/>
                  </a:lnTo>
                  <a:lnTo>
                    <a:pt x="1034" y="852"/>
                  </a:lnTo>
                  <a:lnTo>
                    <a:pt x="1022" y="860"/>
                  </a:lnTo>
                  <a:lnTo>
                    <a:pt x="1014" y="870"/>
                  </a:lnTo>
                  <a:lnTo>
                    <a:pt x="1008" y="879"/>
                  </a:lnTo>
                  <a:lnTo>
                    <a:pt x="1002" y="890"/>
                  </a:lnTo>
                  <a:lnTo>
                    <a:pt x="999" y="901"/>
                  </a:lnTo>
                  <a:lnTo>
                    <a:pt x="998" y="913"/>
                  </a:lnTo>
                  <a:lnTo>
                    <a:pt x="999" y="926"/>
                  </a:lnTo>
                  <a:lnTo>
                    <a:pt x="999" y="948"/>
                  </a:lnTo>
                  <a:lnTo>
                    <a:pt x="998" y="971"/>
                  </a:lnTo>
                  <a:lnTo>
                    <a:pt x="992" y="988"/>
                  </a:lnTo>
                  <a:lnTo>
                    <a:pt x="986" y="1002"/>
                  </a:lnTo>
                  <a:lnTo>
                    <a:pt x="977" y="1012"/>
                  </a:lnTo>
                  <a:lnTo>
                    <a:pt x="964" y="1020"/>
                  </a:lnTo>
                  <a:lnTo>
                    <a:pt x="951" y="1027"/>
                  </a:lnTo>
                  <a:lnTo>
                    <a:pt x="936" y="1031"/>
                  </a:lnTo>
                  <a:lnTo>
                    <a:pt x="917" y="1035"/>
                  </a:lnTo>
                  <a:lnTo>
                    <a:pt x="901" y="1040"/>
                  </a:lnTo>
                  <a:lnTo>
                    <a:pt x="882" y="1043"/>
                  </a:lnTo>
                  <a:lnTo>
                    <a:pt x="866" y="1046"/>
                  </a:lnTo>
                  <a:lnTo>
                    <a:pt x="848" y="1050"/>
                  </a:lnTo>
                  <a:lnTo>
                    <a:pt x="834" y="1057"/>
                  </a:lnTo>
                  <a:lnTo>
                    <a:pt x="818" y="1064"/>
                  </a:lnTo>
                  <a:lnTo>
                    <a:pt x="803" y="1073"/>
                  </a:lnTo>
                  <a:lnTo>
                    <a:pt x="792" y="1085"/>
                  </a:lnTo>
                  <a:lnTo>
                    <a:pt x="782" y="1099"/>
                  </a:lnTo>
                  <a:lnTo>
                    <a:pt x="774" y="1116"/>
                  </a:lnTo>
                  <a:lnTo>
                    <a:pt x="772" y="1131"/>
                  </a:lnTo>
                  <a:lnTo>
                    <a:pt x="773" y="1148"/>
                  </a:lnTo>
                  <a:lnTo>
                    <a:pt x="776" y="1164"/>
                  </a:lnTo>
                  <a:lnTo>
                    <a:pt x="781" y="1181"/>
                  </a:lnTo>
                  <a:lnTo>
                    <a:pt x="785" y="1200"/>
                  </a:lnTo>
                  <a:lnTo>
                    <a:pt x="788" y="1217"/>
                  </a:lnTo>
                  <a:lnTo>
                    <a:pt x="792" y="1239"/>
                  </a:lnTo>
                  <a:lnTo>
                    <a:pt x="792" y="1261"/>
                  </a:lnTo>
                  <a:lnTo>
                    <a:pt x="787" y="1283"/>
                  </a:lnTo>
                  <a:lnTo>
                    <a:pt x="782" y="1300"/>
                  </a:lnTo>
                  <a:lnTo>
                    <a:pt x="776" y="1317"/>
                  </a:lnTo>
                  <a:lnTo>
                    <a:pt x="768" y="1333"/>
                  </a:lnTo>
                  <a:lnTo>
                    <a:pt x="757" y="1353"/>
                  </a:lnTo>
                  <a:lnTo>
                    <a:pt x="745" y="1366"/>
                  </a:lnTo>
                  <a:lnTo>
                    <a:pt x="735" y="1375"/>
                  </a:lnTo>
                  <a:lnTo>
                    <a:pt x="722" y="1386"/>
                  </a:lnTo>
                  <a:lnTo>
                    <a:pt x="708" y="1396"/>
                  </a:lnTo>
                  <a:lnTo>
                    <a:pt x="695" y="1401"/>
                  </a:lnTo>
                  <a:lnTo>
                    <a:pt x="683" y="1404"/>
                  </a:lnTo>
                  <a:lnTo>
                    <a:pt x="663" y="1406"/>
                  </a:lnTo>
                  <a:lnTo>
                    <a:pt x="640" y="1407"/>
                  </a:lnTo>
                  <a:lnTo>
                    <a:pt x="612" y="1406"/>
                  </a:lnTo>
                  <a:lnTo>
                    <a:pt x="599" y="1406"/>
                  </a:lnTo>
                  <a:lnTo>
                    <a:pt x="582" y="1403"/>
                  </a:lnTo>
                  <a:lnTo>
                    <a:pt x="564" y="1398"/>
                  </a:lnTo>
                  <a:lnTo>
                    <a:pt x="548" y="1389"/>
                  </a:lnTo>
                  <a:lnTo>
                    <a:pt x="538" y="1381"/>
                  </a:lnTo>
                  <a:lnTo>
                    <a:pt x="527" y="1370"/>
                  </a:lnTo>
                  <a:lnTo>
                    <a:pt x="518" y="1360"/>
                  </a:lnTo>
                  <a:lnTo>
                    <a:pt x="509" y="1347"/>
                  </a:lnTo>
                  <a:lnTo>
                    <a:pt x="502" y="1334"/>
                  </a:lnTo>
                  <a:lnTo>
                    <a:pt x="496" y="1318"/>
                  </a:lnTo>
                  <a:lnTo>
                    <a:pt x="493" y="1301"/>
                  </a:lnTo>
                  <a:lnTo>
                    <a:pt x="492" y="1288"/>
                  </a:lnTo>
                  <a:lnTo>
                    <a:pt x="492" y="1270"/>
                  </a:lnTo>
                  <a:lnTo>
                    <a:pt x="493" y="1255"/>
                  </a:lnTo>
                  <a:lnTo>
                    <a:pt x="498" y="1239"/>
                  </a:lnTo>
                  <a:lnTo>
                    <a:pt x="502" y="1220"/>
                  </a:lnTo>
                  <a:lnTo>
                    <a:pt x="507" y="1202"/>
                  </a:lnTo>
                  <a:lnTo>
                    <a:pt x="510" y="1186"/>
                  </a:lnTo>
                  <a:lnTo>
                    <a:pt x="511" y="1171"/>
                  </a:lnTo>
                  <a:lnTo>
                    <a:pt x="510" y="1159"/>
                  </a:lnTo>
                  <a:lnTo>
                    <a:pt x="507" y="1147"/>
                  </a:lnTo>
                  <a:lnTo>
                    <a:pt x="499" y="1132"/>
                  </a:lnTo>
                  <a:lnTo>
                    <a:pt x="491" y="1122"/>
                  </a:lnTo>
                  <a:lnTo>
                    <a:pt x="481" y="1111"/>
                  </a:lnTo>
                  <a:lnTo>
                    <a:pt x="470" y="1103"/>
                  </a:lnTo>
                  <a:lnTo>
                    <a:pt x="459" y="1095"/>
                  </a:lnTo>
                  <a:lnTo>
                    <a:pt x="443" y="1089"/>
                  </a:lnTo>
                  <a:lnTo>
                    <a:pt x="429" y="1085"/>
                  </a:lnTo>
                  <a:lnTo>
                    <a:pt x="411" y="1081"/>
                  </a:lnTo>
                  <a:lnTo>
                    <a:pt x="395" y="1079"/>
                  </a:lnTo>
                  <a:lnTo>
                    <a:pt x="380" y="1075"/>
                  </a:lnTo>
                  <a:lnTo>
                    <a:pt x="362" y="1071"/>
                  </a:lnTo>
                  <a:lnTo>
                    <a:pt x="347" y="1065"/>
                  </a:lnTo>
                  <a:lnTo>
                    <a:pt x="329" y="1060"/>
                  </a:lnTo>
                  <a:lnTo>
                    <a:pt x="315" y="1054"/>
                  </a:lnTo>
                  <a:lnTo>
                    <a:pt x="304" y="1045"/>
                  </a:lnTo>
                  <a:lnTo>
                    <a:pt x="295" y="1033"/>
                  </a:lnTo>
                  <a:lnTo>
                    <a:pt x="289" y="1018"/>
                  </a:lnTo>
                  <a:lnTo>
                    <a:pt x="284" y="998"/>
                  </a:lnTo>
                  <a:lnTo>
                    <a:pt x="283" y="982"/>
                  </a:lnTo>
                  <a:lnTo>
                    <a:pt x="284" y="964"/>
                  </a:lnTo>
                  <a:lnTo>
                    <a:pt x="286" y="950"/>
                  </a:lnTo>
                  <a:lnTo>
                    <a:pt x="284" y="933"/>
                  </a:lnTo>
                  <a:lnTo>
                    <a:pt x="279" y="920"/>
                  </a:lnTo>
                  <a:lnTo>
                    <a:pt x="270" y="906"/>
                  </a:lnTo>
                  <a:lnTo>
                    <a:pt x="261" y="897"/>
                  </a:lnTo>
                  <a:lnTo>
                    <a:pt x="250" y="888"/>
                  </a:lnTo>
                  <a:lnTo>
                    <a:pt x="235" y="882"/>
                  </a:lnTo>
                  <a:lnTo>
                    <a:pt x="218" y="876"/>
                  </a:lnTo>
                  <a:lnTo>
                    <a:pt x="200" y="874"/>
                  </a:lnTo>
                  <a:lnTo>
                    <a:pt x="185" y="872"/>
                  </a:lnTo>
                  <a:lnTo>
                    <a:pt x="168" y="872"/>
                  </a:lnTo>
                  <a:lnTo>
                    <a:pt x="153" y="874"/>
                  </a:lnTo>
                  <a:lnTo>
                    <a:pt x="138" y="875"/>
                  </a:lnTo>
                  <a:lnTo>
                    <a:pt x="123" y="877"/>
                  </a:lnTo>
                  <a:lnTo>
                    <a:pt x="108" y="879"/>
                  </a:lnTo>
                  <a:lnTo>
                    <a:pt x="83" y="879"/>
                  </a:lnTo>
                  <a:lnTo>
                    <a:pt x="67" y="878"/>
                  </a:lnTo>
                  <a:lnTo>
                    <a:pt x="50" y="874"/>
                  </a:lnTo>
                  <a:lnTo>
                    <a:pt x="38" y="868"/>
                  </a:lnTo>
                  <a:lnTo>
                    <a:pt x="25" y="858"/>
                  </a:lnTo>
                  <a:lnTo>
                    <a:pt x="16" y="847"/>
                  </a:lnTo>
                  <a:lnTo>
                    <a:pt x="10" y="835"/>
                  </a:lnTo>
                  <a:lnTo>
                    <a:pt x="3" y="812"/>
                  </a:lnTo>
                  <a:lnTo>
                    <a:pt x="2" y="788"/>
                  </a:lnTo>
                  <a:lnTo>
                    <a:pt x="1" y="764"/>
                  </a:lnTo>
                  <a:lnTo>
                    <a:pt x="0" y="734"/>
                  </a:lnTo>
                  <a:lnTo>
                    <a:pt x="2" y="708"/>
                  </a:lnTo>
                  <a:lnTo>
                    <a:pt x="3" y="680"/>
                  </a:lnTo>
                  <a:lnTo>
                    <a:pt x="4" y="655"/>
                  </a:lnTo>
                  <a:lnTo>
                    <a:pt x="6" y="629"/>
                  </a:lnTo>
                  <a:lnTo>
                    <a:pt x="9" y="609"/>
                  </a:lnTo>
                  <a:lnTo>
                    <a:pt x="12" y="587"/>
                  </a:lnTo>
                  <a:lnTo>
                    <a:pt x="16" y="570"/>
                  </a:lnTo>
                  <a:lnTo>
                    <a:pt x="22" y="559"/>
                  </a:lnTo>
                  <a:lnTo>
                    <a:pt x="31" y="548"/>
                  </a:lnTo>
                  <a:lnTo>
                    <a:pt x="40" y="541"/>
                  </a:lnTo>
                  <a:lnTo>
                    <a:pt x="52" y="533"/>
                  </a:lnTo>
                  <a:lnTo>
                    <a:pt x="63" y="531"/>
                  </a:lnTo>
                  <a:lnTo>
                    <a:pt x="77" y="528"/>
                  </a:lnTo>
                  <a:lnTo>
                    <a:pt x="95" y="527"/>
                  </a:lnTo>
                  <a:lnTo>
                    <a:pt x="111" y="528"/>
                  </a:lnTo>
                  <a:lnTo>
                    <a:pt x="133" y="531"/>
                  </a:lnTo>
                  <a:lnTo>
                    <a:pt x="152" y="532"/>
                  </a:lnTo>
                  <a:lnTo>
                    <a:pt x="168" y="533"/>
                  </a:lnTo>
                  <a:lnTo>
                    <a:pt x="190" y="534"/>
                  </a:lnTo>
                  <a:lnTo>
                    <a:pt x="213" y="531"/>
                  </a:lnTo>
                  <a:lnTo>
                    <a:pt x="232" y="527"/>
                  </a:lnTo>
                  <a:lnTo>
                    <a:pt x="250" y="520"/>
                  </a:lnTo>
                  <a:lnTo>
                    <a:pt x="262" y="513"/>
                  </a:lnTo>
                  <a:lnTo>
                    <a:pt x="274" y="502"/>
                  </a:lnTo>
                  <a:lnTo>
                    <a:pt x="283" y="488"/>
                  </a:lnTo>
                  <a:lnTo>
                    <a:pt x="289" y="474"/>
                  </a:lnTo>
                  <a:lnTo>
                    <a:pt x="291" y="459"/>
                  </a:lnTo>
                  <a:lnTo>
                    <a:pt x="290" y="448"/>
                  </a:lnTo>
                  <a:lnTo>
                    <a:pt x="289" y="427"/>
                  </a:lnTo>
                  <a:lnTo>
                    <a:pt x="290" y="406"/>
                  </a:lnTo>
                  <a:lnTo>
                    <a:pt x="294" y="390"/>
                  </a:lnTo>
                  <a:lnTo>
                    <a:pt x="299" y="375"/>
                  </a:lnTo>
                  <a:lnTo>
                    <a:pt x="306" y="364"/>
                  </a:lnTo>
                  <a:lnTo>
                    <a:pt x="320" y="353"/>
                  </a:lnTo>
                  <a:lnTo>
                    <a:pt x="335" y="345"/>
                  </a:lnTo>
                  <a:lnTo>
                    <a:pt x="354" y="339"/>
                  </a:lnTo>
                  <a:lnTo>
                    <a:pt x="373" y="334"/>
                  </a:lnTo>
                  <a:lnTo>
                    <a:pt x="389" y="330"/>
                  </a:lnTo>
                  <a:lnTo>
                    <a:pt x="409" y="327"/>
                  </a:lnTo>
                  <a:lnTo>
                    <a:pt x="428" y="323"/>
                  </a:lnTo>
                  <a:lnTo>
                    <a:pt x="450" y="317"/>
                  </a:lnTo>
                  <a:lnTo>
                    <a:pt x="471" y="308"/>
                  </a:lnTo>
                  <a:lnTo>
                    <a:pt x="489" y="294"/>
                  </a:lnTo>
                  <a:close/>
                </a:path>
              </a:pathLst>
            </a:custGeom>
            <a:solidFill>
              <a:schemeClr val="accent4"/>
            </a:solidFill>
            <a:ln w="12700">
              <a:solidFill>
                <a:srgbClr val="000000"/>
              </a:solidFill>
              <a:prstDash val="solid"/>
              <a:round/>
              <a:headEnd/>
              <a:tailEnd/>
            </a:ln>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9217" name="Text Box 122"/>
            <p:cNvSpPr txBox="1">
              <a:spLocks noChangeArrowheads="1"/>
            </p:cNvSpPr>
            <p:nvPr/>
          </p:nvSpPr>
          <p:spPr bwMode="auto">
            <a:xfrm>
              <a:off x="2352" y="3552"/>
              <a:ext cx="576" cy="192"/>
            </a:xfrm>
            <a:prstGeom prst="rect">
              <a:avLst/>
            </a:prstGeom>
            <a:noFill/>
            <a:ln w="9525">
              <a:noFill/>
              <a:miter lim="800000"/>
              <a:headEnd/>
              <a:tailEnd/>
            </a:ln>
          </p:spPr>
          <p:txBody>
            <a:bodyPr>
              <a:spAutoFit/>
            </a:bodyPr>
            <a:lstStyle/>
            <a:p>
              <a:pPr>
                <a:spcBef>
                  <a:spcPct val="50000"/>
                </a:spcBef>
              </a:pPr>
              <a:r>
                <a:rPr lang="en-US" sz="1400" dirty="0">
                  <a:solidFill>
                    <a:schemeClr val="bg1"/>
                  </a:solidFill>
                  <a:latin typeface="Arial" panose="020B0604020202020204" pitchFamily="34" charset="0"/>
                  <a:cs typeface="Arial" panose="020B0604020202020204" pitchFamily="34" charset="0"/>
                </a:rPr>
                <a:t>ME323</a:t>
              </a:r>
            </a:p>
          </p:txBody>
        </p:sp>
      </p:grpSp>
      <p:grpSp>
        <p:nvGrpSpPr>
          <p:cNvPr id="29" name="Group 123"/>
          <p:cNvGrpSpPr>
            <a:grpSpLocks/>
          </p:cNvGrpSpPr>
          <p:nvPr/>
        </p:nvGrpSpPr>
        <p:grpSpPr bwMode="auto">
          <a:xfrm>
            <a:off x="6385719" y="4229100"/>
            <a:ext cx="914400" cy="601663"/>
            <a:chOff x="2448" y="3893"/>
            <a:chExt cx="576" cy="379"/>
          </a:xfrm>
          <a:solidFill>
            <a:srgbClr val="FF6C2C"/>
          </a:solidFill>
        </p:grpSpPr>
        <p:sp>
          <p:nvSpPr>
            <p:cNvPr id="952444" name="Freeform 124"/>
            <p:cNvSpPr>
              <a:spLocks/>
            </p:cNvSpPr>
            <p:nvPr/>
          </p:nvSpPr>
          <p:spPr bwMode="auto">
            <a:xfrm>
              <a:off x="2448" y="3893"/>
              <a:ext cx="450" cy="379"/>
            </a:xfrm>
            <a:custGeom>
              <a:avLst/>
              <a:gdLst/>
              <a:ahLst/>
              <a:cxnLst>
                <a:cxn ang="0">
                  <a:pos x="0" y="940"/>
                </a:cxn>
                <a:cxn ang="0">
                  <a:pos x="1157" y="0"/>
                </a:cxn>
                <a:cxn ang="0">
                  <a:pos x="1049" y="18"/>
                </a:cxn>
                <a:cxn ang="0">
                  <a:pos x="1052" y="49"/>
                </a:cxn>
                <a:cxn ang="0">
                  <a:pos x="1064" y="91"/>
                </a:cxn>
                <a:cxn ang="0">
                  <a:pos x="1067" y="125"/>
                </a:cxn>
                <a:cxn ang="0">
                  <a:pos x="1060" y="160"/>
                </a:cxn>
                <a:cxn ang="0">
                  <a:pos x="1036" y="190"/>
                </a:cxn>
                <a:cxn ang="0">
                  <a:pos x="1006" y="212"/>
                </a:cxn>
                <a:cxn ang="0">
                  <a:pos x="970" y="223"/>
                </a:cxn>
                <a:cxn ang="0">
                  <a:pos x="918" y="222"/>
                </a:cxn>
                <a:cxn ang="0">
                  <a:pos x="884" y="215"/>
                </a:cxn>
                <a:cxn ang="0">
                  <a:pos x="850" y="191"/>
                </a:cxn>
                <a:cxn ang="0">
                  <a:pos x="827" y="162"/>
                </a:cxn>
                <a:cxn ang="0">
                  <a:pos x="817" y="131"/>
                </a:cxn>
                <a:cxn ang="0">
                  <a:pos x="819" y="97"/>
                </a:cxn>
                <a:cxn ang="0">
                  <a:pos x="827" y="66"/>
                </a:cxn>
                <a:cxn ang="0">
                  <a:pos x="835" y="34"/>
                </a:cxn>
                <a:cxn ang="0">
                  <a:pos x="831" y="4"/>
                </a:cxn>
                <a:cxn ang="0">
                  <a:pos x="639" y="37"/>
                </a:cxn>
                <a:cxn ang="0">
                  <a:pos x="636" y="79"/>
                </a:cxn>
                <a:cxn ang="0">
                  <a:pos x="634" y="114"/>
                </a:cxn>
                <a:cxn ang="0">
                  <a:pos x="625" y="144"/>
                </a:cxn>
                <a:cxn ang="0">
                  <a:pos x="608" y="164"/>
                </a:cxn>
                <a:cxn ang="0">
                  <a:pos x="584" y="175"/>
                </a:cxn>
                <a:cxn ang="0">
                  <a:pos x="557" y="178"/>
                </a:cxn>
                <a:cxn ang="0">
                  <a:pos x="524" y="176"/>
                </a:cxn>
                <a:cxn ang="0">
                  <a:pos x="494" y="174"/>
                </a:cxn>
                <a:cxn ang="0">
                  <a:pos x="456" y="172"/>
                </a:cxn>
                <a:cxn ang="0">
                  <a:pos x="422" y="176"/>
                </a:cxn>
                <a:cxn ang="0">
                  <a:pos x="391" y="188"/>
                </a:cxn>
                <a:cxn ang="0">
                  <a:pos x="368" y="209"/>
                </a:cxn>
                <a:cxn ang="0">
                  <a:pos x="355" y="235"/>
                </a:cxn>
                <a:cxn ang="0">
                  <a:pos x="355" y="265"/>
                </a:cxn>
                <a:cxn ang="0">
                  <a:pos x="355" y="298"/>
                </a:cxn>
                <a:cxn ang="0">
                  <a:pos x="348" y="325"/>
                </a:cxn>
                <a:cxn ang="0">
                  <a:pos x="334" y="347"/>
                </a:cxn>
                <a:cxn ang="0">
                  <a:pos x="305" y="362"/>
                </a:cxn>
                <a:cxn ang="0">
                  <a:pos x="274" y="371"/>
                </a:cxn>
                <a:cxn ang="0">
                  <a:pos x="237" y="379"/>
                </a:cxn>
                <a:cxn ang="0">
                  <a:pos x="204" y="387"/>
                </a:cxn>
                <a:cxn ang="0">
                  <a:pos x="176" y="398"/>
                </a:cxn>
                <a:cxn ang="0">
                  <a:pos x="155" y="414"/>
                </a:cxn>
                <a:cxn ang="0">
                  <a:pos x="137" y="439"/>
                </a:cxn>
                <a:cxn ang="0">
                  <a:pos x="128" y="470"/>
                </a:cxn>
                <a:cxn ang="0">
                  <a:pos x="132" y="502"/>
                </a:cxn>
                <a:cxn ang="0">
                  <a:pos x="142" y="542"/>
                </a:cxn>
                <a:cxn ang="0">
                  <a:pos x="148" y="576"/>
                </a:cxn>
                <a:cxn ang="0">
                  <a:pos x="146" y="609"/>
                </a:cxn>
                <a:cxn ang="0">
                  <a:pos x="137" y="639"/>
                </a:cxn>
                <a:cxn ang="0">
                  <a:pos x="123" y="669"/>
                </a:cxn>
                <a:cxn ang="0">
                  <a:pos x="100" y="702"/>
                </a:cxn>
                <a:cxn ang="0">
                  <a:pos x="77" y="723"/>
                </a:cxn>
                <a:cxn ang="0">
                  <a:pos x="53" y="736"/>
                </a:cxn>
                <a:cxn ang="0">
                  <a:pos x="17" y="743"/>
                </a:cxn>
              </a:cxnLst>
              <a:rect l="0" t="0" r="r" b="b"/>
              <a:pathLst>
                <a:path w="1158" h="940">
                  <a:moveTo>
                    <a:pt x="0" y="743"/>
                  </a:moveTo>
                  <a:lnTo>
                    <a:pt x="0" y="940"/>
                  </a:lnTo>
                  <a:lnTo>
                    <a:pt x="1158" y="940"/>
                  </a:lnTo>
                  <a:lnTo>
                    <a:pt x="1157" y="0"/>
                  </a:lnTo>
                  <a:lnTo>
                    <a:pt x="1054" y="0"/>
                  </a:lnTo>
                  <a:lnTo>
                    <a:pt x="1049" y="18"/>
                  </a:lnTo>
                  <a:lnTo>
                    <a:pt x="1049" y="31"/>
                  </a:lnTo>
                  <a:lnTo>
                    <a:pt x="1052" y="49"/>
                  </a:lnTo>
                  <a:lnTo>
                    <a:pt x="1058" y="68"/>
                  </a:lnTo>
                  <a:lnTo>
                    <a:pt x="1064" y="91"/>
                  </a:lnTo>
                  <a:lnTo>
                    <a:pt x="1067" y="109"/>
                  </a:lnTo>
                  <a:lnTo>
                    <a:pt x="1067" y="125"/>
                  </a:lnTo>
                  <a:lnTo>
                    <a:pt x="1065" y="143"/>
                  </a:lnTo>
                  <a:lnTo>
                    <a:pt x="1060" y="160"/>
                  </a:lnTo>
                  <a:lnTo>
                    <a:pt x="1049" y="176"/>
                  </a:lnTo>
                  <a:lnTo>
                    <a:pt x="1036" y="190"/>
                  </a:lnTo>
                  <a:lnTo>
                    <a:pt x="1022" y="203"/>
                  </a:lnTo>
                  <a:lnTo>
                    <a:pt x="1006" y="212"/>
                  </a:lnTo>
                  <a:lnTo>
                    <a:pt x="987" y="219"/>
                  </a:lnTo>
                  <a:lnTo>
                    <a:pt x="970" y="223"/>
                  </a:lnTo>
                  <a:lnTo>
                    <a:pt x="946" y="224"/>
                  </a:lnTo>
                  <a:lnTo>
                    <a:pt x="918" y="222"/>
                  </a:lnTo>
                  <a:lnTo>
                    <a:pt x="900" y="219"/>
                  </a:lnTo>
                  <a:lnTo>
                    <a:pt x="884" y="215"/>
                  </a:lnTo>
                  <a:lnTo>
                    <a:pt x="869" y="206"/>
                  </a:lnTo>
                  <a:lnTo>
                    <a:pt x="850" y="191"/>
                  </a:lnTo>
                  <a:lnTo>
                    <a:pt x="838" y="177"/>
                  </a:lnTo>
                  <a:lnTo>
                    <a:pt x="827" y="162"/>
                  </a:lnTo>
                  <a:lnTo>
                    <a:pt x="821" y="146"/>
                  </a:lnTo>
                  <a:lnTo>
                    <a:pt x="817" y="131"/>
                  </a:lnTo>
                  <a:lnTo>
                    <a:pt x="817" y="114"/>
                  </a:lnTo>
                  <a:lnTo>
                    <a:pt x="819" y="97"/>
                  </a:lnTo>
                  <a:lnTo>
                    <a:pt x="823" y="81"/>
                  </a:lnTo>
                  <a:lnTo>
                    <a:pt x="827" y="66"/>
                  </a:lnTo>
                  <a:lnTo>
                    <a:pt x="832" y="50"/>
                  </a:lnTo>
                  <a:lnTo>
                    <a:pt x="835" y="34"/>
                  </a:lnTo>
                  <a:lnTo>
                    <a:pt x="835" y="20"/>
                  </a:lnTo>
                  <a:lnTo>
                    <a:pt x="831" y="4"/>
                  </a:lnTo>
                  <a:lnTo>
                    <a:pt x="637" y="4"/>
                  </a:lnTo>
                  <a:lnTo>
                    <a:pt x="639" y="37"/>
                  </a:lnTo>
                  <a:lnTo>
                    <a:pt x="637" y="60"/>
                  </a:lnTo>
                  <a:lnTo>
                    <a:pt x="636" y="79"/>
                  </a:lnTo>
                  <a:lnTo>
                    <a:pt x="636" y="96"/>
                  </a:lnTo>
                  <a:lnTo>
                    <a:pt x="634" y="114"/>
                  </a:lnTo>
                  <a:lnTo>
                    <a:pt x="630" y="132"/>
                  </a:lnTo>
                  <a:lnTo>
                    <a:pt x="625" y="144"/>
                  </a:lnTo>
                  <a:lnTo>
                    <a:pt x="618" y="155"/>
                  </a:lnTo>
                  <a:lnTo>
                    <a:pt x="608" y="164"/>
                  </a:lnTo>
                  <a:lnTo>
                    <a:pt x="597" y="171"/>
                  </a:lnTo>
                  <a:lnTo>
                    <a:pt x="584" y="175"/>
                  </a:lnTo>
                  <a:lnTo>
                    <a:pt x="570" y="177"/>
                  </a:lnTo>
                  <a:lnTo>
                    <a:pt x="557" y="178"/>
                  </a:lnTo>
                  <a:lnTo>
                    <a:pt x="540" y="178"/>
                  </a:lnTo>
                  <a:lnTo>
                    <a:pt x="524" y="176"/>
                  </a:lnTo>
                  <a:lnTo>
                    <a:pt x="511" y="175"/>
                  </a:lnTo>
                  <a:lnTo>
                    <a:pt x="494" y="174"/>
                  </a:lnTo>
                  <a:lnTo>
                    <a:pt x="476" y="172"/>
                  </a:lnTo>
                  <a:lnTo>
                    <a:pt x="456" y="172"/>
                  </a:lnTo>
                  <a:lnTo>
                    <a:pt x="439" y="174"/>
                  </a:lnTo>
                  <a:lnTo>
                    <a:pt x="422" y="176"/>
                  </a:lnTo>
                  <a:lnTo>
                    <a:pt x="404" y="181"/>
                  </a:lnTo>
                  <a:lnTo>
                    <a:pt x="391" y="188"/>
                  </a:lnTo>
                  <a:lnTo>
                    <a:pt x="377" y="197"/>
                  </a:lnTo>
                  <a:lnTo>
                    <a:pt x="368" y="209"/>
                  </a:lnTo>
                  <a:lnTo>
                    <a:pt x="359" y="222"/>
                  </a:lnTo>
                  <a:lnTo>
                    <a:pt x="355" y="235"/>
                  </a:lnTo>
                  <a:lnTo>
                    <a:pt x="353" y="250"/>
                  </a:lnTo>
                  <a:lnTo>
                    <a:pt x="355" y="265"/>
                  </a:lnTo>
                  <a:lnTo>
                    <a:pt x="356" y="281"/>
                  </a:lnTo>
                  <a:lnTo>
                    <a:pt x="355" y="298"/>
                  </a:lnTo>
                  <a:lnTo>
                    <a:pt x="352" y="311"/>
                  </a:lnTo>
                  <a:lnTo>
                    <a:pt x="348" y="325"/>
                  </a:lnTo>
                  <a:lnTo>
                    <a:pt x="342" y="338"/>
                  </a:lnTo>
                  <a:lnTo>
                    <a:pt x="334" y="347"/>
                  </a:lnTo>
                  <a:lnTo>
                    <a:pt x="321" y="356"/>
                  </a:lnTo>
                  <a:lnTo>
                    <a:pt x="305" y="362"/>
                  </a:lnTo>
                  <a:lnTo>
                    <a:pt x="289" y="367"/>
                  </a:lnTo>
                  <a:lnTo>
                    <a:pt x="274" y="371"/>
                  </a:lnTo>
                  <a:lnTo>
                    <a:pt x="258" y="375"/>
                  </a:lnTo>
                  <a:lnTo>
                    <a:pt x="237" y="379"/>
                  </a:lnTo>
                  <a:lnTo>
                    <a:pt x="221" y="382"/>
                  </a:lnTo>
                  <a:lnTo>
                    <a:pt x="204" y="387"/>
                  </a:lnTo>
                  <a:lnTo>
                    <a:pt x="190" y="392"/>
                  </a:lnTo>
                  <a:lnTo>
                    <a:pt x="176" y="398"/>
                  </a:lnTo>
                  <a:lnTo>
                    <a:pt x="165" y="406"/>
                  </a:lnTo>
                  <a:lnTo>
                    <a:pt x="155" y="414"/>
                  </a:lnTo>
                  <a:lnTo>
                    <a:pt x="144" y="427"/>
                  </a:lnTo>
                  <a:lnTo>
                    <a:pt x="137" y="439"/>
                  </a:lnTo>
                  <a:lnTo>
                    <a:pt x="131" y="453"/>
                  </a:lnTo>
                  <a:lnTo>
                    <a:pt x="128" y="470"/>
                  </a:lnTo>
                  <a:lnTo>
                    <a:pt x="130" y="486"/>
                  </a:lnTo>
                  <a:lnTo>
                    <a:pt x="132" y="502"/>
                  </a:lnTo>
                  <a:lnTo>
                    <a:pt x="137" y="521"/>
                  </a:lnTo>
                  <a:lnTo>
                    <a:pt x="142" y="542"/>
                  </a:lnTo>
                  <a:lnTo>
                    <a:pt x="146" y="561"/>
                  </a:lnTo>
                  <a:lnTo>
                    <a:pt x="148" y="576"/>
                  </a:lnTo>
                  <a:lnTo>
                    <a:pt x="148" y="590"/>
                  </a:lnTo>
                  <a:lnTo>
                    <a:pt x="146" y="609"/>
                  </a:lnTo>
                  <a:lnTo>
                    <a:pt x="141" y="625"/>
                  </a:lnTo>
                  <a:lnTo>
                    <a:pt x="137" y="639"/>
                  </a:lnTo>
                  <a:lnTo>
                    <a:pt x="131" y="652"/>
                  </a:lnTo>
                  <a:lnTo>
                    <a:pt x="123" y="669"/>
                  </a:lnTo>
                  <a:lnTo>
                    <a:pt x="112" y="688"/>
                  </a:lnTo>
                  <a:lnTo>
                    <a:pt x="100" y="702"/>
                  </a:lnTo>
                  <a:lnTo>
                    <a:pt x="88" y="713"/>
                  </a:lnTo>
                  <a:lnTo>
                    <a:pt x="77" y="723"/>
                  </a:lnTo>
                  <a:lnTo>
                    <a:pt x="65" y="731"/>
                  </a:lnTo>
                  <a:lnTo>
                    <a:pt x="53" y="736"/>
                  </a:lnTo>
                  <a:lnTo>
                    <a:pt x="36" y="740"/>
                  </a:lnTo>
                  <a:lnTo>
                    <a:pt x="17" y="743"/>
                  </a:lnTo>
                  <a:lnTo>
                    <a:pt x="0" y="743"/>
                  </a:lnTo>
                  <a:close/>
                </a:path>
              </a:pathLst>
            </a:custGeom>
            <a:grpFill/>
            <a:ln w="12700">
              <a:solidFill>
                <a:srgbClr val="000000"/>
              </a:solidFill>
              <a:prstDash val="solid"/>
              <a:round/>
              <a:headEnd/>
              <a:tailEnd/>
            </a:ln>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9215" name="Text Box 125"/>
            <p:cNvSpPr txBox="1">
              <a:spLocks noChangeArrowheads="1"/>
            </p:cNvSpPr>
            <p:nvPr/>
          </p:nvSpPr>
          <p:spPr bwMode="auto">
            <a:xfrm>
              <a:off x="2448" y="4032"/>
              <a:ext cx="576" cy="192"/>
            </a:xfrm>
            <a:prstGeom prst="rect">
              <a:avLst/>
            </a:prstGeom>
            <a:noFill/>
            <a:ln w="9525">
              <a:noFill/>
              <a:miter lim="800000"/>
              <a:headEnd/>
              <a:tailEnd/>
            </a:ln>
          </p:spPr>
          <p:txBody>
            <a:bodyPr>
              <a:spAutoFit/>
            </a:bodyPr>
            <a:lstStyle/>
            <a:p>
              <a:pPr>
                <a:spcBef>
                  <a:spcPct val="50000"/>
                </a:spcBef>
              </a:pPr>
              <a:r>
                <a:rPr lang="en-US" sz="1400" dirty="0">
                  <a:solidFill>
                    <a:schemeClr val="bg1"/>
                  </a:solidFill>
                  <a:latin typeface="Arial" panose="020B0604020202020204" pitchFamily="34" charset="0"/>
                  <a:cs typeface="Arial" panose="020B0604020202020204" pitchFamily="34" charset="0"/>
                </a:rPr>
                <a:t>ME311</a:t>
              </a:r>
            </a:p>
          </p:txBody>
        </p:sp>
      </p:grpSp>
      <p:grpSp>
        <p:nvGrpSpPr>
          <p:cNvPr id="30" name="Group 126"/>
          <p:cNvGrpSpPr>
            <a:grpSpLocks/>
          </p:cNvGrpSpPr>
          <p:nvPr/>
        </p:nvGrpSpPr>
        <p:grpSpPr bwMode="auto">
          <a:xfrm>
            <a:off x="4328319" y="1943100"/>
            <a:ext cx="914400" cy="717550"/>
            <a:chOff x="2784" y="1728"/>
            <a:chExt cx="576" cy="452"/>
          </a:xfrm>
          <a:solidFill>
            <a:schemeClr val="tx1">
              <a:lumMod val="50000"/>
              <a:lumOff val="50000"/>
            </a:schemeClr>
          </a:solidFill>
        </p:grpSpPr>
        <p:sp>
          <p:nvSpPr>
            <p:cNvPr id="952447" name="Freeform 127"/>
            <p:cNvSpPr>
              <a:spLocks/>
            </p:cNvSpPr>
            <p:nvPr/>
          </p:nvSpPr>
          <p:spPr bwMode="auto">
            <a:xfrm>
              <a:off x="2832" y="1728"/>
              <a:ext cx="448" cy="452"/>
            </a:xfrm>
            <a:custGeom>
              <a:avLst/>
              <a:gdLst/>
              <a:ahLst/>
              <a:cxnLst>
                <a:cxn ang="0">
                  <a:pos x="1153" y="1122"/>
                </a:cxn>
                <a:cxn ang="0">
                  <a:pos x="0" y="226"/>
                </a:cxn>
                <a:cxn ang="0">
                  <a:pos x="104" y="218"/>
                </a:cxn>
                <a:cxn ang="0">
                  <a:pos x="107" y="198"/>
                </a:cxn>
                <a:cxn ang="0">
                  <a:pos x="102" y="173"/>
                </a:cxn>
                <a:cxn ang="0">
                  <a:pos x="94" y="143"/>
                </a:cxn>
                <a:cxn ang="0">
                  <a:pos x="89" y="114"/>
                </a:cxn>
                <a:cxn ang="0">
                  <a:pos x="90" y="87"/>
                </a:cxn>
                <a:cxn ang="0">
                  <a:pos x="99" y="60"/>
                </a:cxn>
                <a:cxn ang="0">
                  <a:pos x="118" y="38"/>
                </a:cxn>
                <a:cxn ang="0">
                  <a:pos x="139" y="20"/>
                </a:cxn>
                <a:cxn ang="0">
                  <a:pos x="165" y="7"/>
                </a:cxn>
                <a:cxn ang="0">
                  <a:pos x="198" y="1"/>
                </a:cxn>
                <a:cxn ang="0">
                  <a:pos x="227" y="0"/>
                </a:cxn>
                <a:cxn ang="0">
                  <a:pos x="252" y="3"/>
                </a:cxn>
                <a:cxn ang="0">
                  <a:pos x="278" y="11"/>
                </a:cxn>
                <a:cxn ang="0">
                  <a:pos x="299" y="25"/>
                </a:cxn>
                <a:cxn ang="0">
                  <a:pos x="319" y="46"/>
                </a:cxn>
                <a:cxn ang="0">
                  <a:pos x="335" y="69"/>
                </a:cxn>
                <a:cxn ang="0">
                  <a:pos x="344" y="101"/>
                </a:cxn>
                <a:cxn ang="0">
                  <a:pos x="340" y="133"/>
                </a:cxn>
                <a:cxn ang="0">
                  <a:pos x="332" y="165"/>
                </a:cxn>
                <a:cxn ang="0">
                  <a:pos x="324" y="197"/>
                </a:cxn>
                <a:cxn ang="0">
                  <a:pos x="326" y="212"/>
                </a:cxn>
                <a:cxn ang="0">
                  <a:pos x="520" y="220"/>
                </a:cxn>
                <a:cxn ang="0">
                  <a:pos x="515" y="279"/>
                </a:cxn>
                <a:cxn ang="0">
                  <a:pos x="517" y="314"/>
                </a:cxn>
                <a:cxn ang="0">
                  <a:pos x="522" y="350"/>
                </a:cxn>
                <a:cxn ang="0">
                  <a:pos x="535" y="372"/>
                </a:cxn>
                <a:cxn ang="0">
                  <a:pos x="556" y="388"/>
                </a:cxn>
                <a:cxn ang="0">
                  <a:pos x="582" y="395"/>
                </a:cxn>
                <a:cxn ang="0">
                  <a:pos x="612" y="396"/>
                </a:cxn>
                <a:cxn ang="0">
                  <a:pos x="641" y="393"/>
                </a:cxn>
                <a:cxn ang="0">
                  <a:pos x="677" y="389"/>
                </a:cxn>
                <a:cxn ang="0">
                  <a:pos x="714" y="391"/>
                </a:cxn>
                <a:cxn ang="0">
                  <a:pos x="748" y="400"/>
                </a:cxn>
                <a:cxn ang="0">
                  <a:pos x="776" y="416"/>
                </a:cxn>
                <a:cxn ang="0">
                  <a:pos x="793" y="440"/>
                </a:cxn>
                <a:cxn ang="0">
                  <a:pos x="800" y="468"/>
                </a:cxn>
                <a:cxn ang="0">
                  <a:pos x="797" y="500"/>
                </a:cxn>
                <a:cxn ang="0">
                  <a:pos x="800" y="530"/>
                </a:cxn>
                <a:cxn ang="0">
                  <a:pos x="811" y="556"/>
                </a:cxn>
                <a:cxn ang="0">
                  <a:pos x="831" y="574"/>
                </a:cxn>
                <a:cxn ang="0">
                  <a:pos x="864" y="585"/>
                </a:cxn>
                <a:cxn ang="0">
                  <a:pos x="895" y="593"/>
                </a:cxn>
                <a:cxn ang="0">
                  <a:pos x="932" y="600"/>
                </a:cxn>
                <a:cxn ang="0">
                  <a:pos x="963" y="610"/>
                </a:cxn>
                <a:cxn ang="0">
                  <a:pos x="988" y="624"/>
                </a:cxn>
                <a:cxn ang="0">
                  <a:pos x="1009" y="645"/>
                </a:cxn>
                <a:cxn ang="0">
                  <a:pos x="1022" y="670"/>
                </a:cxn>
                <a:cxn ang="0">
                  <a:pos x="1023" y="705"/>
                </a:cxn>
                <a:cxn ang="0">
                  <a:pos x="1016" y="739"/>
                </a:cxn>
                <a:cxn ang="0">
                  <a:pos x="1006" y="779"/>
                </a:cxn>
                <a:cxn ang="0">
                  <a:pos x="1004" y="808"/>
                </a:cxn>
                <a:cxn ang="0">
                  <a:pos x="1011" y="843"/>
                </a:cxn>
                <a:cxn ang="0">
                  <a:pos x="1024" y="867"/>
                </a:cxn>
                <a:cxn ang="0">
                  <a:pos x="1045" y="893"/>
                </a:cxn>
                <a:cxn ang="0">
                  <a:pos x="1073" y="913"/>
                </a:cxn>
                <a:cxn ang="0">
                  <a:pos x="1102" y="922"/>
                </a:cxn>
                <a:cxn ang="0">
                  <a:pos x="1135" y="925"/>
                </a:cxn>
              </a:cxnLst>
              <a:rect l="0" t="0" r="r" b="b"/>
              <a:pathLst>
                <a:path w="1153" h="1122">
                  <a:moveTo>
                    <a:pt x="1153" y="924"/>
                  </a:moveTo>
                  <a:lnTo>
                    <a:pt x="1153" y="1122"/>
                  </a:lnTo>
                  <a:lnTo>
                    <a:pt x="1" y="1122"/>
                  </a:lnTo>
                  <a:lnTo>
                    <a:pt x="0" y="226"/>
                  </a:lnTo>
                  <a:lnTo>
                    <a:pt x="100" y="226"/>
                  </a:lnTo>
                  <a:lnTo>
                    <a:pt x="104" y="218"/>
                  </a:lnTo>
                  <a:lnTo>
                    <a:pt x="107" y="207"/>
                  </a:lnTo>
                  <a:lnTo>
                    <a:pt x="107" y="198"/>
                  </a:lnTo>
                  <a:lnTo>
                    <a:pt x="106" y="187"/>
                  </a:lnTo>
                  <a:lnTo>
                    <a:pt x="102" y="173"/>
                  </a:lnTo>
                  <a:lnTo>
                    <a:pt x="98" y="155"/>
                  </a:lnTo>
                  <a:lnTo>
                    <a:pt x="94" y="143"/>
                  </a:lnTo>
                  <a:lnTo>
                    <a:pt x="90" y="128"/>
                  </a:lnTo>
                  <a:lnTo>
                    <a:pt x="89" y="114"/>
                  </a:lnTo>
                  <a:lnTo>
                    <a:pt x="89" y="100"/>
                  </a:lnTo>
                  <a:lnTo>
                    <a:pt x="90" y="87"/>
                  </a:lnTo>
                  <a:lnTo>
                    <a:pt x="94" y="73"/>
                  </a:lnTo>
                  <a:lnTo>
                    <a:pt x="99" y="60"/>
                  </a:lnTo>
                  <a:lnTo>
                    <a:pt x="107" y="50"/>
                  </a:lnTo>
                  <a:lnTo>
                    <a:pt x="118" y="38"/>
                  </a:lnTo>
                  <a:lnTo>
                    <a:pt x="128" y="29"/>
                  </a:lnTo>
                  <a:lnTo>
                    <a:pt x="139" y="20"/>
                  </a:lnTo>
                  <a:lnTo>
                    <a:pt x="151" y="13"/>
                  </a:lnTo>
                  <a:lnTo>
                    <a:pt x="165" y="7"/>
                  </a:lnTo>
                  <a:lnTo>
                    <a:pt x="181" y="3"/>
                  </a:lnTo>
                  <a:lnTo>
                    <a:pt x="198" y="1"/>
                  </a:lnTo>
                  <a:lnTo>
                    <a:pt x="212" y="0"/>
                  </a:lnTo>
                  <a:lnTo>
                    <a:pt x="227" y="0"/>
                  </a:lnTo>
                  <a:lnTo>
                    <a:pt x="241" y="1"/>
                  </a:lnTo>
                  <a:lnTo>
                    <a:pt x="252" y="3"/>
                  </a:lnTo>
                  <a:lnTo>
                    <a:pt x="265" y="7"/>
                  </a:lnTo>
                  <a:lnTo>
                    <a:pt x="278" y="11"/>
                  </a:lnTo>
                  <a:lnTo>
                    <a:pt x="288" y="17"/>
                  </a:lnTo>
                  <a:lnTo>
                    <a:pt x="299" y="25"/>
                  </a:lnTo>
                  <a:lnTo>
                    <a:pt x="309" y="35"/>
                  </a:lnTo>
                  <a:lnTo>
                    <a:pt x="319" y="46"/>
                  </a:lnTo>
                  <a:lnTo>
                    <a:pt x="328" y="57"/>
                  </a:lnTo>
                  <a:lnTo>
                    <a:pt x="335" y="69"/>
                  </a:lnTo>
                  <a:lnTo>
                    <a:pt x="340" y="84"/>
                  </a:lnTo>
                  <a:lnTo>
                    <a:pt x="344" y="101"/>
                  </a:lnTo>
                  <a:lnTo>
                    <a:pt x="344" y="117"/>
                  </a:lnTo>
                  <a:lnTo>
                    <a:pt x="340" y="133"/>
                  </a:lnTo>
                  <a:lnTo>
                    <a:pt x="336" y="149"/>
                  </a:lnTo>
                  <a:lnTo>
                    <a:pt x="332" y="165"/>
                  </a:lnTo>
                  <a:lnTo>
                    <a:pt x="327" y="183"/>
                  </a:lnTo>
                  <a:lnTo>
                    <a:pt x="324" y="197"/>
                  </a:lnTo>
                  <a:lnTo>
                    <a:pt x="324" y="205"/>
                  </a:lnTo>
                  <a:lnTo>
                    <a:pt x="326" y="212"/>
                  </a:lnTo>
                  <a:lnTo>
                    <a:pt x="329" y="220"/>
                  </a:lnTo>
                  <a:lnTo>
                    <a:pt x="520" y="220"/>
                  </a:lnTo>
                  <a:lnTo>
                    <a:pt x="516" y="257"/>
                  </a:lnTo>
                  <a:lnTo>
                    <a:pt x="515" y="279"/>
                  </a:lnTo>
                  <a:lnTo>
                    <a:pt x="516" y="297"/>
                  </a:lnTo>
                  <a:lnTo>
                    <a:pt x="517" y="314"/>
                  </a:lnTo>
                  <a:lnTo>
                    <a:pt x="519" y="332"/>
                  </a:lnTo>
                  <a:lnTo>
                    <a:pt x="522" y="350"/>
                  </a:lnTo>
                  <a:lnTo>
                    <a:pt x="528" y="362"/>
                  </a:lnTo>
                  <a:lnTo>
                    <a:pt x="535" y="372"/>
                  </a:lnTo>
                  <a:lnTo>
                    <a:pt x="544" y="381"/>
                  </a:lnTo>
                  <a:lnTo>
                    <a:pt x="556" y="388"/>
                  </a:lnTo>
                  <a:lnTo>
                    <a:pt x="569" y="393"/>
                  </a:lnTo>
                  <a:lnTo>
                    <a:pt x="582" y="395"/>
                  </a:lnTo>
                  <a:lnTo>
                    <a:pt x="596" y="396"/>
                  </a:lnTo>
                  <a:lnTo>
                    <a:pt x="612" y="396"/>
                  </a:lnTo>
                  <a:lnTo>
                    <a:pt x="629" y="394"/>
                  </a:lnTo>
                  <a:lnTo>
                    <a:pt x="641" y="393"/>
                  </a:lnTo>
                  <a:lnTo>
                    <a:pt x="659" y="391"/>
                  </a:lnTo>
                  <a:lnTo>
                    <a:pt x="677" y="389"/>
                  </a:lnTo>
                  <a:lnTo>
                    <a:pt x="697" y="389"/>
                  </a:lnTo>
                  <a:lnTo>
                    <a:pt x="714" y="391"/>
                  </a:lnTo>
                  <a:lnTo>
                    <a:pt x="731" y="394"/>
                  </a:lnTo>
                  <a:lnTo>
                    <a:pt x="748" y="400"/>
                  </a:lnTo>
                  <a:lnTo>
                    <a:pt x="762" y="406"/>
                  </a:lnTo>
                  <a:lnTo>
                    <a:pt x="776" y="416"/>
                  </a:lnTo>
                  <a:lnTo>
                    <a:pt x="785" y="427"/>
                  </a:lnTo>
                  <a:lnTo>
                    <a:pt x="793" y="440"/>
                  </a:lnTo>
                  <a:lnTo>
                    <a:pt x="798" y="454"/>
                  </a:lnTo>
                  <a:lnTo>
                    <a:pt x="800" y="468"/>
                  </a:lnTo>
                  <a:lnTo>
                    <a:pt x="798" y="484"/>
                  </a:lnTo>
                  <a:lnTo>
                    <a:pt x="797" y="500"/>
                  </a:lnTo>
                  <a:lnTo>
                    <a:pt x="798" y="516"/>
                  </a:lnTo>
                  <a:lnTo>
                    <a:pt x="800" y="530"/>
                  </a:lnTo>
                  <a:lnTo>
                    <a:pt x="805" y="543"/>
                  </a:lnTo>
                  <a:lnTo>
                    <a:pt x="811" y="556"/>
                  </a:lnTo>
                  <a:lnTo>
                    <a:pt x="819" y="565"/>
                  </a:lnTo>
                  <a:lnTo>
                    <a:pt x="831" y="574"/>
                  </a:lnTo>
                  <a:lnTo>
                    <a:pt x="847" y="580"/>
                  </a:lnTo>
                  <a:lnTo>
                    <a:pt x="864" y="585"/>
                  </a:lnTo>
                  <a:lnTo>
                    <a:pt x="878" y="589"/>
                  </a:lnTo>
                  <a:lnTo>
                    <a:pt x="895" y="593"/>
                  </a:lnTo>
                  <a:lnTo>
                    <a:pt x="915" y="597"/>
                  </a:lnTo>
                  <a:lnTo>
                    <a:pt x="932" y="600"/>
                  </a:lnTo>
                  <a:lnTo>
                    <a:pt x="949" y="605"/>
                  </a:lnTo>
                  <a:lnTo>
                    <a:pt x="963" y="610"/>
                  </a:lnTo>
                  <a:lnTo>
                    <a:pt x="977" y="616"/>
                  </a:lnTo>
                  <a:lnTo>
                    <a:pt x="988" y="624"/>
                  </a:lnTo>
                  <a:lnTo>
                    <a:pt x="997" y="632"/>
                  </a:lnTo>
                  <a:lnTo>
                    <a:pt x="1009" y="645"/>
                  </a:lnTo>
                  <a:lnTo>
                    <a:pt x="1016" y="657"/>
                  </a:lnTo>
                  <a:lnTo>
                    <a:pt x="1022" y="670"/>
                  </a:lnTo>
                  <a:lnTo>
                    <a:pt x="1025" y="688"/>
                  </a:lnTo>
                  <a:lnTo>
                    <a:pt x="1023" y="705"/>
                  </a:lnTo>
                  <a:lnTo>
                    <a:pt x="1020" y="720"/>
                  </a:lnTo>
                  <a:lnTo>
                    <a:pt x="1016" y="739"/>
                  </a:lnTo>
                  <a:lnTo>
                    <a:pt x="1011" y="760"/>
                  </a:lnTo>
                  <a:lnTo>
                    <a:pt x="1006" y="779"/>
                  </a:lnTo>
                  <a:lnTo>
                    <a:pt x="1004" y="795"/>
                  </a:lnTo>
                  <a:lnTo>
                    <a:pt x="1004" y="808"/>
                  </a:lnTo>
                  <a:lnTo>
                    <a:pt x="1007" y="827"/>
                  </a:lnTo>
                  <a:lnTo>
                    <a:pt x="1011" y="843"/>
                  </a:lnTo>
                  <a:lnTo>
                    <a:pt x="1017" y="855"/>
                  </a:lnTo>
                  <a:lnTo>
                    <a:pt x="1024" y="867"/>
                  </a:lnTo>
                  <a:lnTo>
                    <a:pt x="1034" y="880"/>
                  </a:lnTo>
                  <a:lnTo>
                    <a:pt x="1045" y="893"/>
                  </a:lnTo>
                  <a:lnTo>
                    <a:pt x="1058" y="904"/>
                  </a:lnTo>
                  <a:lnTo>
                    <a:pt x="1073" y="913"/>
                  </a:lnTo>
                  <a:lnTo>
                    <a:pt x="1087" y="918"/>
                  </a:lnTo>
                  <a:lnTo>
                    <a:pt x="1102" y="922"/>
                  </a:lnTo>
                  <a:lnTo>
                    <a:pt x="1117" y="924"/>
                  </a:lnTo>
                  <a:lnTo>
                    <a:pt x="1135" y="925"/>
                  </a:lnTo>
                  <a:lnTo>
                    <a:pt x="1153" y="924"/>
                  </a:lnTo>
                  <a:close/>
                </a:path>
              </a:pathLst>
            </a:custGeom>
            <a:grpFill/>
            <a:ln w="12700">
              <a:solidFill>
                <a:srgbClr val="000000"/>
              </a:solidFill>
              <a:prstDash val="solid"/>
              <a:round/>
              <a:headEnd/>
              <a:tailEnd/>
            </a:ln>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9213" name="Text Box 128"/>
            <p:cNvSpPr txBox="1">
              <a:spLocks noChangeArrowheads="1"/>
            </p:cNvSpPr>
            <p:nvPr/>
          </p:nvSpPr>
          <p:spPr bwMode="auto">
            <a:xfrm>
              <a:off x="2784" y="1920"/>
              <a:ext cx="576" cy="192"/>
            </a:xfrm>
            <a:prstGeom prst="rect">
              <a:avLst/>
            </a:prstGeom>
            <a:noFill/>
            <a:ln w="9525">
              <a:noFill/>
              <a:miter lim="800000"/>
              <a:headEnd/>
              <a:tailEnd/>
            </a:ln>
          </p:spPr>
          <p:txBody>
            <a:bodyPr>
              <a:spAutoFit/>
            </a:bodyPr>
            <a:lstStyle/>
            <a:p>
              <a:pPr>
                <a:spcBef>
                  <a:spcPct val="50000"/>
                </a:spcBef>
              </a:pPr>
              <a:r>
                <a:rPr lang="en-US" sz="1400">
                  <a:solidFill>
                    <a:schemeClr val="bg1"/>
                  </a:solidFill>
                  <a:latin typeface="Arial" panose="020B0604020202020204" pitchFamily="34" charset="0"/>
                  <a:cs typeface="Arial" panose="020B0604020202020204" pitchFamily="34" charset="0"/>
                </a:rPr>
                <a:t>HSxxx</a:t>
              </a:r>
            </a:p>
          </p:txBody>
        </p:sp>
      </p:grpSp>
      <p:grpSp>
        <p:nvGrpSpPr>
          <p:cNvPr id="31" name="Group 129"/>
          <p:cNvGrpSpPr>
            <a:grpSpLocks/>
          </p:cNvGrpSpPr>
          <p:nvPr/>
        </p:nvGrpSpPr>
        <p:grpSpPr bwMode="auto">
          <a:xfrm>
            <a:off x="7604919" y="1181100"/>
            <a:ext cx="914400" cy="717550"/>
            <a:chOff x="3264" y="1180"/>
            <a:chExt cx="576" cy="452"/>
          </a:xfrm>
          <a:solidFill>
            <a:srgbClr val="4BBB87"/>
          </a:solidFill>
        </p:grpSpPr>
        <p:sp>
          <p:nvSpPr>
            <p:cNvPr id="952450" name="Freeform 130"/>
            <p:cNvSpPr>
              <a:spLocks/>
            </p:cNvSpPr>
            <p:nvPr/>
          </p:nvSpPr>
          <p:spPr bwMode="auto">
            <a:xfrm>
              <a:off x="3264" y="1180"/>
              <a:ext cx="448" cy="452"/>
            </a:xfrm>
            <a:custGeom>
              <a:avLst/>
              <a:gdLst/>
              <a:ahLst/>
              <a:cxnLst>
                <a:cxn ang="0">
                  <a:pos x="0" y="0"/>
                </a:cxn>
                <a:cxn ang="0">
                  <a:pos x="1153" y="896"/>
                </a:cxn>
                <a:cxn ang="0">
                  <a:pos x="1049" y="904"/>
                </a:cxn>
                <a:cxn ang="0">
                  <a:pos x="1046" y="924"/>
                </a:cxn>
                <a:cxn ang="0">
                  <a:pos x="1051" y="949"/>
                </a:cxn>
                <a:cxn ang="0">
                  <a:pos x="1059" y="979"/>
                </a:cxn>
                <a:cxn ang="0">
                  <a:pos x="1064" y="1008"/>
                </a:cxn>
                <a:cxn ang="0">
                  <a:pos x="1062" y="1035"/>
                </a:cxn>
                <a:cxn ang="0">
                  <a:pos x="1054" y="1062"/>
                </a:cxn>
                <a:cxn ang="0">
                  <a:pos x="1035" y="1084"/>
                </a:cxn>
                <a:cxn ang="0">
                  <a:pos x="1014" y="1102"/>
                </a:cxn>
                <a:cxn ang="0">
                  <a:pos x="988" y="1114"/>
                </a:cxn>
                <a:cxn ang="0">
                  <a:pos x="955" y="1121"/>
                </a:cxn>
                <a:cxn ang="0">
                  <a:pos x="926" y="1122"/>
                </a:cxn>
                <a:cxn ang="0">
                  <a:pos x="901" y="1119"/>
                </a:cxn>
                <a:cxn ang="0">
                  <a:pos x="875" y="1111"/>
                </a:cxn>
                <a:cxn ang="0">
                  <a:pos x="854" y="1097"/>
                </a:cxn>
                <a:cxn ang="0">
                  <a:pos x="834" y="1076"/>
                </a:cxn>
                <a:cxn ang="0">
                  <a:pos x="818" y="1053"/>
                </a:cxn>
                <a:cxn ang="0">
                  <a:pos x="809" y="1021"/>
                </a:cxn>
                <a:cxn ang="0">
                  <a:pos x="813" y="989"/>
                </a:cxn>
                <a:cxn ang="0">
                  <a:pos x="821" y="957"/>
                </a:cxn>
                <a:cxn ang="0">
                  <a:pos x="828" y="925"/>
                </a:cxn>
                <a:cxn ang="0">
                  <a:pos x="827" y="910"/>
                </a:cxn>
                <a:cxn ang="0">
                  <a:pos x="632" y="902"/>
                </a:cxn>
                <a:cxn ang="0">
                  <a:pos x="634" y="849"/>
                </a:cxn>
                <a:cxn ang="0">
                  <a:pos x="630" y="814"/>
                </a:cxn>
                <a:cxn ang="0">
                  <a:pos x="622" y="793"/>
                </a:cxn>
                <a:cxn ang="0">
                  <a:pos x="606" y="776"/>
                </a:cxn>
                <a:cxn ang="0">
                  <a:pos x="584" y="765"/>
                </a:cxn>
                <a:cxn ang="0">
                  <a:pos x="557" y="762"/>
                </a:cxn>
                <a:cxn ang="0">
                  <a:pos x="518" y="764"/>
                </a:cxn>
                <a:cxn ang="0">
                  <a:pos x="481" y="767"/>
                </a:cxn>
                <a:cxn ang="0">
                  <a:pos x="443" y="767"/>
                </a:cxn>
                <a:cxn ang="0">
                  <a:pos x="405" y="760"/>
                </a:cxn>
                <a:cxn ang="0">
                  <a:pos x="376" y="743"/>
                </a:cxn>
                <a:cxn ang="0">
                  <a:pos x="359" y="720"/>
                </a:cxn>
                <a:cxn ang="0">
                  <a:pos x="352" y="689"/>
                </a:cxn>
                <a:cxn ang="0">
                  <a:pos x="353" y="654"/>
                </a:cxn>
                <a:cxn ang="0">
                  <a:pos x="348" y="622"/>
                </a:cxn>
                <a:cxn ang="0">
                  <a:pos x="340" y="602"/>
                </a:cxn>
                <a:cxn ang="0">
                  <a:pos x="328" y="589"/>
                </a:cxn>
                <a:cxn ang="0">
                  <a:pos x="300" y="576"/>
                </a:cxn>
                <a:cxn ang="0">
                  <a:pos x="263" y="566"/>
                </a:cxn>
                <a:cxn ang="0">
                  <a:pos x="222" y="559"/>
                </a:cxn>
                <a:cxn ang="0">
                  <a:pos x="191" y="549"/>
                </a:cxn>
                <a:cxn ang="0">
                  <a:pos x="164" y="534"/>
                </a:cxn>
                <a:cxn ang="0">
                  <a:pos x="142" y="513"/>
                </a:cxn>
                <a:cxn ang="0">
                  <a:pos x="128" y="487"/>
                </a:cxn>
                <a:cxn ang="0">
                  <a:pos x="126" y="458"/>
                </a:cxn>
                <a:cxn ang="0">
                  <a:pos x="134" y="426"/>
                </a:cxn>
                <a:cxn ang="0">
                  <a:pos x="141" y="390"/>
                </a:cxn>
                <a:cxn ang="0">
                  <a:pos x="147" y="356"/>
                </a:cxn>
                <a:cxn ang="0">
                  <a:pos x="141" y="322"/>
                </a:cxn>
                <a:cxn ang="0">
                  <a:pos x="127" y="291"/>
                </a:cxn>
                <a:cxn ang="0">
                  <a:pos x="113" y="272"/>
                </a:cxn>
                <a:cxn ang="0">
                  <a:pos x="95" y="255"/>
                </a:cxn>
                <a:cxn ang="0">
                  <a:pos x="74" y="243"/>
                </a:cxn>
                <a:cxn ang="0">
                  <a:pos x="47" y="235"/>
                </a:cxn>
                <a:cxn ang="0">
                  <a:pos x="15" y="234"/>
                </a:cxn>
              </a:cxnLst>
              <a:rect l="0" t="0" r="r" b="b"/>
              <a:pathLst>
                <a:path w="1153" h="1122">
                  <a:moveTo>
                    <a:pt x="0" y="234"/>
                  </a:moveTo>
                  <a:lnTo>
                    <a:pt x="0" y="0"/>
                  </a:lnTo>
                  <a:lnTo>
                    <a:pt x="1152" y="0"/>
                  </a:lnTo>
                  <a:lnTo>
                    <a:pt x="1153" y="896"/>
                  </a:lnTo>
                  <a:lnTo>
                    <a:pt x="1053" y="896"/>
                  </a:lnTo>
                  <a:lnTo>
                    <a:pt x="1049" y="904"/>
                  </a:lnTo>
                  <a:lnTo>
                    <a:pt x="1046" y="915"/>
                  </a:lnTo>
                  <a:lnTo>
                    <a:pt x="1046" y="924"/>
                  </a:lnTo>
                  <a:lnTo>
                    <a:pt x="1047" y="935"/>
                  </a:lnTo>
                  <a:lnTo>
                    <a:pt x="1051" y="949"/>
                  </a:lnTo>
                  <a:lnTo>
                    <a:pt x="1055" y="967"/>
                  </a:lnTo>
                  <a:lnTo>
                    <a:pt x="1059" y="979"/>
                  </a:lnTo>
                  <a:lnTo>
                    <a:pt x="1062" y="994"/>
                  </a:lnTo>
                  <a:lnTo>
                    <a:pt x="1064" y="1008"/>
                  </a:lnTo>
                  <a:lnTo>
                    <a:pt x="1064" y="1022"/>
                  </a:lnTo>
                  <a:lnTo>
                    <a:pt x="1062" y="1035"/>
                  </a:lnTo>
                  <a:lnTo>
                    <a:pt x="1059" y="1049"/>
                  </a:lnTo>
                  <a:lnTo>
                    <a:pt x="1054" y="1062"/>
                  </a:lnTo>
                  <a:lnTo>
                    <a:pt x="1046" y="1072"/>
                  </a:lnTo>
                  <a:lnTo>
                    <a:pt x="1035" y="1084"/>
                  </a:lnTo>
                  <a:lnTo>
                    <a:pt x="1024" y="1093"/>
                  </a:lnTo>
                  <a:lnTo>
                    <a:pt x="1014" y="1102"/>
                  </a:lnTo>
                  <a:lnTo>
                    <a:pt x="1002" y="1109"/>
                  </a:lnTo>
                  <a:lnTo>
                    <a:pt x="988" y="1114"/>
                  </a:lnTo>
                  <a:lnTo>
                    <a:pt x="971" y="1119"/>
                  </a:lnTo>
                  <a:lnTo>
                    <a:pt x="955" y="1121"/>
                  </a:lnTo>
                  <a:lnTo>
                    <a:pt x="941" y="1122"/>
                  </a:lnTo>
                  <a:lnTo>
                    <a:pt x="926" y="1122"/>
                  </a:lnTo>
                  <a:lnTo>
                    <a:pt x="912" y="1121"/>
                  </a:lnTo>
                  <a:lnTo>
                    <a:pt x="901" y="1119"/>
                  </a:lnTo>
                  <a:lnTo>
                    <a:pt x="888" y="1115"/>
                  </a:lnTo>
                  <a:lnTo>
                    <a:pt x="875" y="1111"/>
                  </a:lnTo>
                  <a:lnTo>
                    <a:pt x="865" y="1105"/>
                  </a:lnTo>
                  <a:lnTo>
                    <a:pt x="854" y="1097"/>
                  </a:lnTo>
                  <a:lnTo>
                    <a:pt x="844" y="1087"/>
                  </a:lnTo>
                  <a:lnTo>
                    <a:pt x="834" y="1076"/>
                  </a:lnTo>
                  <a:lnTo>
                    <a:pt x="825" y="1065"/>
                  </a:lnTo>
                  <a:lnTo>
                    <a:pt x="818" y="1053"/>
                  </a:lnTo>
                  <a:lnTo>
                    <a:pt x="813" y="1038"/>
                  </a:lnTo>
                  <a:lnTo>
                    <a:pt x="809" y="1021"/>
                  </a:lnTo>
                  <a:lnTo>
                    <a:pt x="809" y="1005"/>
                  </a:lnTo>
                  <a:lnTo>
                    <a:pt x="813" y="989"/>
                  </a:lnTo>
                  <a:lnTo>
                    <a:pt x="817" y="973"/>
                  </a:lnTo>
                  <a:lnTo>
                    <a:pt x="821" y="957"/>
                  </a:lnTo>
                  <a:lnTo>
                    <a:pt x="826" y="939"/>
                  </a:lnTo>
                  <a:lnTo>
                    <a:pt x="828" y="925"/>
                  </a:lnTo>
                  <a:lnTo>
                    <a:pt x="828" y="917"/>
                  </a:lnTo>
                  <a:lnTo>
                    <a:pt x="827" y="910"/>
                  </a:lnTo>
                  <a:lnTo>
                    <a:pt x="824" y="902"/>
                  </a:lnTo>
                  <a:lnTo>
                    <a:pt x="632" y="902"/>
                  </a:lnTo>
                  <a:lnTo>
                    <a:pt x="635" y="868"/>
                  </a:lnTo>
                  <a:lnTo>
                    <a:pt x="634" y="849"/>
                  </a:lnTo>
                  <a:lnTo>
                    <a:pt x="632" y="831"/>
                  </a:lnTo>
                  <a:lnTo>
                    <a:pt x="630" y="814"/>
                  </a:lnTo>
                  <a:lnTo>
                    <a:pt x="627" y="803"/>
                  </a:lnTo>
                  <a:lnTo>
                    <a:pt x="622" y="793"/>
                  </a:lnTo>
                  <a:lnTo>
                    <a:pt x="616" y="784"/>
                  </a:lnTo>
                  <a:lnTo>
                    <a:pt x="606" y="776"/>
                  </a:lnTo>
                  <a:lnTo>
                    <a:pt x="595" y="769"/>
                  </a:lnTo>
                  <a:lnTo>
                    <a:pt x="584" y="765"/>
                  </a:lnTo>
                  <a:lnTo>
                    <a:pt x="574" y="763"/>
                  </a:lnTo>
                  <a:lnTo>
                    <a:pt x="557" y="762"/>
                  </a:lnTo>
                  <a:lnTo>
                    <a:pt x="537" y="762"/>
                  </a:lnTo>
                  <a:lnTo>
                    <a:pt x="518" y="764"/>
                  </a:lnTo>
                  <a:lnTo>
                    <a:pt x="497" y="765"/>
                  </a:lnTo>
                  <a:lnTo>
                    <a:pt x="481" y="767"/>
                  </a:lnTo>
                  <a:lnTo>
                    <a:pt x="460" y="768"/>
                  </a:lnTo>
                  <a:lnTo>
                    <a:pt x="443" y="767"/>
                  </a:lnTo>
                  <a:lnTo>
                    <a:pt x="428" y="765"/>
                  </a:lnTo>
                  <a:lnTo>
                    <a:pt x="405" y="760"/>
                  </a:lnTo>
                  <a:lnTo>
                    <a:pt x="390" y="753"/>
                  </a:lnTo>
                  <a:lnTo>
                    <a:pt x="376" y="743"/>
                  </a:lnTo>
                  <a:lnTo>
                    <a:pt x="367" y="732"/>
                  </a:lnTo>
                  <a:lnTo>
                    <a:pt x="359" y="720"/>
                  </a:lnTo>
                  <a:lnTo>
                    <a:pt x="353" y="705"/>
                  </a:lnTo>
                  <a:lnTo>
                    <a:pt x="352" y="689"/>
                  </a:lnTo>
                  <a:lnTo>
                    <a:pt x="352" y="669"/>
                  </a:lnTo>
                  <a:lnTo>
                    <a:pt x="353" y="654"/>
                  </a:lnTo>
                  <a:lnTo>
                    <a:pt x="352" y="639"/>
                  </a:lnTo>
                  <a:lnTo>
                    <a:pt x="348" y="622"/>
                  </a:lnTo>
                  <a:lnTo>
                    <a:pt x="345" y="612"/>
                  </a:lnTo>
                  <a:lnTo>
                    <a:pt x="340" y="602"/>
                  </a:lnTo>
                  <a:lnTo>
                    <a:pt x="334" y="595"/>
                  </a:lnTo>
                  <a:lnTo>
                    <a:pt x="328" y="589"/>
                  </a:lnTo>
                  <a:lnTo>
                    <a:pt x="315" y="583"/>
                  </a:lnTo>
                  <a:lnTo>
                    <a:pt x="300" y="576"/>
                  </a:lnTo>
                  <a:lnTo>
                    <a:pt x="283" y="571"/>
                  </a:lnTo>
                  <a:lnTo>
                    <a:pt x="263" y="566"/>
                  </a:lnTo>
                  <a:lnTo>
                    <a:pt x="243" y="562"/>
                  </a:lnTo>
                  <a:lnTo>
                    <a:pt x="222" y="559"/>
                  </a:lnTo>
                  <a:lnTo>
                    <a:pt x="207" y="554"/>
                  </a:lnTo>
                  <a:lnTo>
                    <a:pt x="191" y="549"/>
                  </a:lnTo>
                  <a:lnTo>
                    <a:pt x="175" y="543"/>
                  </a:lnTo>
                  <a:lnTo>
                    <a:pt x="164" y="534"/>
                  </a:lnTo>
                  <a:lnTo>
                    <a:pt x="151" y="523"/>
                  </a:lnTo>
                  <a:lnTo>
                    <a:pt x="142" y="513"/>
                  </a:lnTo>
                  <a:lnTo>
                    <a:pt x="134" y="501"/>
                  </a:lnTo>
                  <a:lnTo>
                    <a:pt x="128" y="487"/>
                  </a:lnTo>
                  <a:lnTo>
                    <a:pt x="126" y="472"/>
                  </a:lnTo>
                  <a:lnTo>
                    <a:pt x="126" y="458"/>
                  </a:lnTo>
                  <a:lnTo>
                    <a:pt x="129" y="445"/>
                  </a:lnTo>
                  <a:lnTo>
                    <a:pt x="134" y="426"/>
                  </a:lnTo>
                  <a:lnTo>
                    <a:pt x="139" y="407"/>
                  </a:lnTo>
                  <a:lnTo>
                    <a:pt x="141" y="390"/>
                  </a:lnTo>
                  <a:lnTo>
                    <a:pt x="145" y="373"/>
                  </a:lnTo>
                  <a:lnTo>
                    <a:pt x="147" y="356"/>
                  </a:lnTo>
                  <a:lnTo>
                    <a:pt x="145" y="338"/>
                  </a:lnTo>
                  <a:lnTo>
                    <a:pt x="141" y="322"/>
                  </a:lnTo>
                  <a:lnTo>
                    <a:pt x="135" y="306"/>
                  </a:lnTo>
                  <a:lnTo>
                    <a:pt x="127" y="291"/>
                  </a:lnTo>
                  <a:lnTo>
                    <a:pt x="118" y="279"/>
                  </a:lnTo>
                  <a:lnTo>
                    <a:pt x="113" y="272"/>
                  </a:lnTo>
                  <a:lnTo>
                    <a:pt x="104" y="263"/>
                  </a:lnTo>
                  <a:lnTo>
                    <a:pt x="95" y="255"/>
                  </a:lnTo>
                  <a:lnTo>
                    <a:pt x="86" y="249"/>
                  </a:lnTo>
                  <a:lnTo>
                    <a:pt x="74" y="243"/>
                  </a:lnTo>
                  <a:lnTo>
                    <a:pt x="62" y="239"/>
                  </a:lnTo>
                  <a:lnTo>
                    <a:pt x="47" y="235"/>
                  </a:lnTo>
                  <a:lnTo>
                    <a:pt x="30" y="234"/>
                  </a:lnTo>
                  <a:lnTo>
                    <a:pt x="15" y="234"/>
                  </a:lnTo>
                  <a:lnTo>
                    <a:pt x="0" y="234"/>
                  </a:lnTo>
                  <a:close/>
                </a:path>
              </a:pathLst>
            </a:custGeom>
            <a:grpFill/>
            <a:ln w="12700">
              <a:solidFill>
                <a:srgbClr val="000000"/>
              </a:solidFill>
              <a:prstDash val="solid"/>
              <a:round/>
              <a:headEnd/>
              <a:tailEnd/>
            </a:ln>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9211" name="Text Box 131"/>
            <p:cNvSpPr txBox="1">
              <a:spLocks noChangeArrowheads="1"/>
            </p:cNvSpPr>
            <p:nvPr/>
          </p:nvSpPr>
          <p:spPr bwMode="auto">
            <a:xfrm>
              <a:off x="3264" y="1248"/>
              <a:ext cx="576" cy="192"/>
            </a:xfrm>
            <a:prstGeom prst="rect">
              <a:avLst/>
            </a:prstGeom>
            <a:noFill/>
            <a:ln w="9525">
              <a:noFill/>
              <a:miter lim="800000"/>
              <a:headEnd/>
              <a:tailEnd/>
            </a:ln>
          </p:spPr>
          <p:txBody>
            <a:bodyPr>
              <a:spAutoFit/>
            </a:bodyPr>
            <a:lstStyle/>
            <a:p>
              <a:pPr>
                <a:spcBef>
                  <a:spcPct val="50000"/>
                </a:spcBef>
              </a:pPr>
              <a:r>
                <a:rPr lang="en-US" sz="1400" dirty="0">
                  <a:solidFill>
                    <a:schemeClr val="bg1"/>
                  </a:solidFill>
                  <a:latin typeface="Arial" panose="020B0604020202020204" pitchFamily="34" charset="0"/>
                  <a:cs typeface="Arial" panose="020B0604020202020204" pitchFamily="34" charset="0"/>
                </a:rPr>
                <a:t>ME461</a:t>
              </a:r>
            </a:p>
          </p:txBody>
        </p:sp>
      </p:grpSp>
      <p:grpSp>
        <p:nvGrpSpPr>
          <p:cNvPr id="952384" name="Group 132"/>
          <p:cNvGrpSpPr>
            <a:grpSpLocks/>
          </p:cNvGrpSpPr>
          <p:nvPr/>
        </p:nvGrpSpPr>
        <p:grpSpPr bwMode="auto">
          <a:xfrm>
            <a:off x="7528719" y="3086100"/>
            <a:ext cx="914400" cy="717550"/>
            <a:chOff x="3312" y="2400"/>
            <a:chExt cx="576" cy="452"/>
          </a:xfrm>
          <a:solidFill>
            <a:srgbClr val="4BBB87"/>
          </a:solidFill>
        </p:grpSpPr>
        <p:sp>
          <p:nvSpPr>
            <p:cNvPr id="952453" name="Freeform 133"/>
            <p:cNvSpPr>
              <a:spLocks/>
            </p:cNvSpPr>
            <p:nvPr/>
          </p:nvSpPr>
          <p:spPr bwMode="auto">
            <a:xfrm>
              <a:off x="3312" y="2400"/>
              <a:ext cx="448" cy="452"/>
            </a:xfrm>
            <a:custGeom>
              <a:avLst/>
              <a:gdLst/>
              <a:ahLst/>
              <a:cxnLst>
                <a:cxn ang="0">
                  <a:pos x="0" y="0"/>
                </a:cxn>
                <a:cxn ang="0">
                  <a:pos x="1153" y="896"/>
                </a:cxn>
                <a:cxn ang="0">
                  <a:pos x="1049" y="904"/>
                </a:cxn>
                <a:cxn ang="0">
                  <a:pos x="1046" y="924"/>
                </a:cxn>
                <a:cxn ang="0">
                  <a:pos x="1051" y="949"/>
                </a:cxn>
                <a:cxn ang="0">
                  <a:pos x="1059" y="979"/>
                </a:cxn>
                <a:cxn ang="0">
                  <a:pos x="1064" y="1008"/>
                </a:cxn>
                <a:cxn ang="0">
                  <a:pos x="1062" y="1035"/>
                </a:cxn>
                <a:cxn ang="0">
                  <a:pos x="1054" y="1062"/>
                </a:cxn>
                <a:cxn ang="0">
                  <a:pos x="1035" y="1084"/>
                </a:cxn>
                <a:cxn ang="0">
                  <a:pos x="1014" y="1102"/>
                </a:cxn>
                <a:cxn ang="0">
                  <a:pos x="988" y="1114"/>
                </a:cxn>
                <a:cxn ang="0">
                  <a:pos x="955" y="1121"/>
                </a:cxn>
                <a:cxn ang="0">
                  <a:pos x="926" y="1122"/>
                </a:cxn>
                <a:cxn ang="0">
                  <a:pos x="901" y="1119"/>
                </a:cxn>
                <a:cxn ang="0">
                  <a:pos x="875" y="1111"/>
                </a:cxn>
                <a:cxn ang="0">
                  <a:pos x="854" y="1097"/>
                </a:cxn>
                <a:cxn ang="0">
                  <a:pos x="834" y="1076"/>
                </a:cxn>
                <a:cxn ang="0">
                  <a:pos x="818" y="1053"/>
                </a:cxn>
                <a:cxn ang="0">
                  <a:pos x="809" y="1021"/>
                </a:cxn>
                <a:cxn ang="0">
                  <a:pos x="813" y="989"/>
                </a:cxn>
                <a:cxn ang="0">
                  <a:pos x="821" y="957"/>
                </a:cxn>
                <a:cxn ang="0">
                  <a:pos x="828" y="925"/>
                </a:cxn>
                <a:cxn ang="0">
                  <a:pos x="827" y="910"/>
                </a:cxn>
                <a:cxn ang="0">
                  <a:pos x="632" y="902"/>
                </a:cxn>
                <a:cxn ang="0">
                  <a:pos x="634" y="849"/>
                </a:cxn>
                <a:cxn ang="0">
                  <a:pos x="630" y="814"/>
                </a:cxn>
                <a:cxn ang="0">
                  <a:pos x="622" y="793"/>
                </a:cxn>
                <a:cxn ang="0">
                  <a:pos x="606" y="776"/>
                </a:cxn>
                <a:cxn ang="0">
                  <a:pos x="584" y="765"/>
                </a:cxn>
                <a:cxn ang="0">
                  <a:pos x="557" y="762"/>
                </a:cxn>
                <a:cxn ang="0">
                  <a:pos x="518" y="764"/>
                </a:cxn>
                <a:cxn ang="0">
                  <a:pos x="481" y="767"/>
                </a:cxn>
                <a:cxn ang="0">
                  <a:pos x="443" y="767"/>
                </a:cxn>
                <a:cxn ang="0">
                  <a:pos x="405" y="760"/>
                </a:cxn>
                <a:cxn ang="0">
                  <a:pos x="376" y="743"/>
                </a:cxn>
                <a:cxn ang="0">
                  <a:pos x="359" y="720"/>
                </a:cxn>
                <a:cxn ang="0">
                  <a:pos x="352" y="689"/>
                </a:cxn>
                <a:cxn ang="0">
                  <a:pos x="353" y="654"/>
                </a:cxn>
                <a:cxn ang="0">
                  <a:pos x="348" y="622"/>
                </a:cxn>
                <a:cxn ang="0">
                  <a:pos x="340" y="602"/>
                </a:cxn>
                <a:cxn ang="0">
                  <a:pos x="328" y="589"/>
                </a:cxn>
                <a:cxn ang="0">
                  <a:pos x="300" y="576"/>
                </a:cxn>
                <a:cxn ang="0">
                  <a:pos x="263" y="566"/>
                </a:cxn>
                <a:cxn ang="0">
                  <a:pos x="222" y="559"/>
                </a:cxn>
                <a:cxn ang="0">
                  <a:pos x="191" y="549"/>
                </a:cxn>
                <a:cxn ang="0">
                  <a:pos x="164" y="534"/>
                </a:cxn>
                <a:cxn ang="0">
                  <a:pos x="142" y="513"/>
                </a:cxn>
                <a:cxn ang="0">
                  <a:pos x="128" y="487"/>
                </a:cxn>
                <a:cxn ang="0">
                  <a:pos x="126" y="458"/>
                </a:cxn>
                <a:cxn ang="0">
                  <a:pos x="134" y="426"/>
                </a:cxn>
                <a:cxn ang="0">
                  <a:pos x="141" y="390"/>
                </a:cxn>
                <a:cxn ang="0">
                  <a:pos x="147" y="356"/>
                </a:cxn>
                <a:cxn ang="0">
                  <a:pos x="141" y="322"/>
                </a:cxn>
                <a:cxn ang="0">
                  <a:pos x="127" y="291"/>
                </a:cxn>
                <a:cxn ang="0">
                  <a:pos x="113" y="272"/>
                </a:cxn>
                <a:cxn ang="0">
                  <a:pos x="95" y="255"/>
                </a:cxn>
                <a:cxn ang="0">
                  <a:pos x="74" y="243"/>
                </a:cxn>
                <a:cxn ang="0">
                  <a:pos x="47" y="235"/>
                </a:cxn>
                <a:cxn ang="0">
                  <a:pos x="15" y="234"/>
                </a:cxn>
              </a:cxnLst>
              <a:rect l="0" t="0" r="r" b="b"/>
              <a:pathLst>
                <a:path w="1153" h="1122">
                  <a:moveTo>
                    <a:pt x="0" y="234"/>
                  </a:moveTo>
                  <a:lnTo>
                    <a:pt x="0" y="0"/>
                  </a:lnTo>
                  <a:lnTo>
                    <a:pt x="1152" y="0"/>
                  </a:lnTo>
                  <a:lnTo>
                    <a:pt x="1153" y="896"/>
                  </a:lnTo>
                  <a:lnTo>
                    <a:pt x="1053" y="896"/>
                  </a:lnTo>
                  <a:lnTo>
                    <a:pt x="1049" y="904"/>
                  </a:lnTo>
                  <a:lnTo>
                    <a:pt x="1046" y="915"/>
                  </a:lnTo>
                  <a:lnTo>
                    <a:pt x="1046" y="924"/>
                  </a:lnTo>
                  <a:lnTo>
                    <a:pt x="1047" y="935"/>
                  </a:lnTo>
                  <a:lnTo>
                    <a:pt x="1051" y="949"/>
                  </a:lnTo>
                  <a:lnTo>
                    <a:pt x="1055" y="967"/>
                  </a:lnTo>
                  <a:lnTo>
                    <a:pt x="1059" y="979"/>
                  </a:lnTo>
                  <a:lnTo>
                    <a:pt x="1062" y="994"/>
                  </a:lnTo>
                  <a:lnTo>
                    <a:pt x="1064" y="1008"/>
                  </a:lnTo>
                  <a:lnTo>
                    <a:pt x="1064" y="1022"/>
                  </a:lnTo>
                  <a:lnTo>
                    <a:pt x="1062" y="1035"/>
                  </a:lnTo>
                  <a:lnTo>
                    <a:pt x="1059" y="1049"/>
                  </a:lnTo>
                  <a:lnTo>
                    <a:pt x="1054" y="1062"/>
                  </a:lnTo>
                  <a:lnTo>
                    <a:pt x="1046" y="1072"/>
                  </a:lnTo>
                  <a:lnTo>
                    <a:pt x="1035" y="1084"/>
                  </a:lnTo>
                  <a:lnTo>
                    <a:pt x="1024" y="1093"/>
                  </a:lnTo>
                  <a:lnTo>
                    <a:pt x="1014" y="1102"/>
                  </a:lnTo>
                  <a:lnTo>
                    <a:pt x="1002" y="1109"/>
                  </a:lnTo>
                  <a:lnTo>
                    <a:pt x="988" y="1114"/>
                  </a:lnTo>
                  <a:lnTo>
                    <a:pt x="971" y="1119"/>
                  </a:lnTo>
                  <a:lnTo>
                    <a:pt x="955" y="1121"/>
                  </a:lnTo>
                  <a:lnTo>
                    <a:pt x="941" y="1122"/>
                  </a:lnTo>
                  <a:lnTo>
                    <a:pt x="926" y="1122"/>
                  </a:lnTo>
                  <a:lnTo>
                    <a:pt x="912" y="1121"/>
                  </a:lnTo>
                  <a:lnTo>
                    <a:pt x="901" y="1119"/>
                  </a:lnTo>
                  <a:lnTo>
                    <a:pt x="888" y="1115"/>
                  </a:lnTo>
                  <a:lnTo>
                    <a:pt x="875" y="1111"/>
                  </a:lnTo>
                  <a:lnTo>
                    <a:pt x="865" y="1105"/>
                  </a:lnTo>
                  <a:lnTo>
                    <a:pt x="854" y="1097"/>
                  </a:lnTo>
                  <a:lnTo>
                    <a:pt x="844" y="1087"/>
                  </a:lnTo>
                  <a:lnTo>
                    <a:pt x="834" y="1076"/>
                  </a:lnTo>
                  <a:lnTo>
                    <a:pt x="825" y="1065"/>
                  </a:lnTo>
                  <a:lnTo>
                    <a:pt x="818" y="1053"/>
                  </a:lnTo>
                  <a:lnTo>
                    <a:pt x="813" y="1038"/>
                  </a:lnTo>
                  <a:lnTo>
                    <a:pt x="809" y="1021"/>
                  </a:lnTo>
                  <a:lnTo>
                    <a:pt x="809" y="1005"/>
                  </a:lnTo>
                  <a:lnTo>
                    <a:pt x="813" y="989"/>
                  </a:lnTo>
                  <a:lnTo>
                    <a:pt x="817" y="973"/>
                  </a:lnTo>
                  <a:lnTo>
                    <a:pt x="821" y="957"/>
                  </a:lnTo>
                  <a:lnTo>
                    <a:pt x="826" y="939"/>
                  </a:lnTo>
                  <a:lnTo>
                    <a:pt x="828" y="925"/>
                  </a:lnTo>
                  <a:lnTo>
                    <a:pt x="828" y="917"/>
                  </a:lnTo>
                  <a:lnTo>
                    <a:pt x="827" y="910"/>
                  </a:lnTo>
                  <a:lnTo>
                    <a:pt x="824" y="902"/>
                  </a:lnTo>
                  <a:lnTo>
                    <a:pt x="632" y="902"/>
                  </a:lnTo>
                  <a:lnTo>
                    <a:pt x="635" y="868"/>
                  </a:lnTo>
                  <a:lnTo>
                    <a:pt x="634" y="849"/>
                  </a:lnTo>
                  <a:lnTo>
                    <a:pt x="632" y="831"/>
                  </a:lnTo>
                  <a:lnTo>
                    <a:pt x="630" y="814"/>
                  </a:lnTo>
                  <a:lnTo>
                    <a:pt x="627" y="803"/>
                  </a:lnTo>
                  <a:lnTo>
                    <a:pt x="622" y="793"/>
                  </a:lnTo>
                  <a:lnTo>
                    <a:pt x="616" y="784"/>
                  </a:lnTo>
                  <a:lnTo>
                    <a:pt x="606" y="776"/>
                  </a:lnTo>
                  <a:lnTo>
                    <a:pt x="595" y="769"/>
                  </a:lnTo>
                  <a:lnTo>
                    <a:pt x="584" y="765"/>
                  </a:lnTo>
                  <a:lnTo>
                    <a:pt x="574" y="763"/>
                  </a:lnTo>
                  <a:lnTo>
                    <a:pt x="557" y="762"/>
                  </a:lnTo>
                  <a:lnTo>
                    <a:pt x="537" y="762"/>
                  </a:lnTo>
                  <a:lnTo>
                    <a:pt x="518" y="764"/>
                  </a:lnTo>
                  <a:lnTo>
                    <a:pt x="497" y="765"/>
                  </a:lnTo>
                  <a:lnTo>
                    <a:pt x="481" y="767"/>
                  </a:lnTo>
                  <a:lnTo>
                    <a:pt x="460" y="768"/>
                  </a:lnTo>
                  <a:lnTo>
                    <a:pt x="443" y="767"/>
                  </a:lnTo>
                  <a:lnTo>
                    <a:pt x="428" y="765"/>
                  </a:lnTo>
                  <a:lnTo>
                    <a:pt x="405" y="760"/>
                  </a:lnTo>
                  <a:lnTo>
                    <a:pt x="390" y="753"/>
                  </a:lnTo>
                  <a:lnTo>
                    <a:pt x="376" y="743"/>
                  </a:lnTo>
                  <a:lnTo>
                    <a:pt x="367" y="732"/>
                  </a:lnTo>
                  <a:lnTo>
                    <a:pt x="359" y="720"/>
                  </a:lnTo>
                  <a:lnTo>
                    <a:pt x="353" y="705"/>
                  </a:lnTo>
                  <a:lnTo>
                    <a:pt x="352" y="689"/>
                  </a:lnTo>
                  <a:lnTo>
                    <a:pt x="352" y="669"/>
                  </a:lnTo>
                  <a:lnTo>
                    <a:pt x="353" y="654"/>
                  </a:lnTo>
                  <a:lnTo>
                    <a:pt x="352" y="639"/>
                  </a:lnTo>
                  <a:lnTo>
                    <a:pt x="348" y="622"/>
                  </a:lnTo>
                  <a:lnTo>
                    <a:pt x="345" y="612"/>
                  </a:lnTo>
                  <a:lnTo>
                    <a:pt x="340" y="602"/>
                  </a:lnTo>
                  <a:lnTo>
                    <a:pt x="334" y="595"/>
                  </a:lnTo>
                  <a:lnTo>
                    <a:pt x="328" y="589"/>
                  </a:lnTo>
                  <a:lnTo>
                    <a:pt x="315" y="583"/>
                  </a:lnTo>
                  <a:lnTo>
                    <a:pt x="300" y="576"/>
                  </a:lnTo>
                  <a:lnTo>
                    <a:pt x="283" y="571"/>
                  </a:lnTo>
                  <a:lnTo>
                    <a:pt x="263" y="566"/>
                  </a:lnTo>
                  <a:lnTo>
                    <a:pt x="243" y="562"/>
                  </a:lnTo>
                  <a:lnTo>
                    <a:pt x="222" y="559"/>
                  </a:lnTo>
                  <a:lnTo>
                    <a:pt x="207" y="554"/>
                  </a:lnTo>
                  <a:lnTo>
                    <a:pt x="191" y="549"/>
                  </a:lnTo>
                  <a:lnTo>
                    <a:pt x="175" y="543"/>
                  </a:lnTo>
                  <a:lnTo>
                    <a:pt x="164" y="534"/>
                  </a:lnTo>
                  <a:lnTo>
                    <a:pt x="151" y="523"/>
                  </a:lnTo>
                  <a:lnTo>
                    <a:pt x="142" y="513"/>
                  </a:lnTo>
                  <a:lnTo>
                    <a:pt x="134" y="501"/>
                  </a:lnTo>
                  <a:lnTo>
                    <a:pt x="128" y="487"/>
                  </a:lnTo>
                  <a:lnTo>
                    <a:pt x="126" y="472"/>
                  </a:lnTo>
                  <a:lnTo>
                    <a:pt x="126" y="458"/>
                  </a:lnTo>
                  <a:lnTo>
                    <a:pt x="129" y="445"/>
                  </a:lnTo>
                  <a:lnTo>
                    <a:pt x="134" y="426"/>
                  </a:lnTo>
                  <a:lnTo>
                    <a:pt x="139" y="407"/>
                  </a:lnTo>
                  <a:lnTo>
                    <a:pt x="141" y="390"/>
                  </a:lnTo>
                  <a:lnTo>
                    <a:pt x="145" y="373"/>
                  </a:lnTo>
                  <a:lnTo>
                    <a:pt x="147" y="356"/>
                  </a:lnTo>
                  <a:lnTo>
                    <a:pt x="145" y="338"/>
                  </a:lnTo>
                  <a:lnTo>
                    <a:pt x="141" y="322"/>
                  </a:lnTo>
                  <a:lnTo>
                    <a:pt x="135" y="306"/>
                  </a:lnTo>
                  <a:lnTo>
                    <a:pt x="127" y="291"/>
                  </a:lnTo>
                  <a:lnTo>
                    <a:pt x="118" y="279"/>
                  </a:lnTo>
                  <a:lnTo>
                    <a:pt x="113" y="272"/>
                  </a:lnTo>
                  <a:lnTo>
                    <a:pt x="104" y="263"/>
                  </a:lnTo>
                  <a:lnTo>
                    <a:pt x="95" y="255"/>
                  </a:lnTo>
                  <a:lnTo>
                    <a:pt x="86" y="249"/>
                  </a:lnTo>
                  <a:lnTo>
                    <a:pt x="74" y="243"/>
                  </a:lnTo>
                  <a:lnTo>
                    <a:pt x="62" y="239"/>
                  </a:lnTo>
                  <a:lnTo>
                    <a:pt x="47" y="235"/>
                  </a:lnTo>
                  <a:lnTo>
                    <a:pt x="30" y="234"/>
                  </a:lnTo>
                  <a:lnTo>
                    <a:pt x="15" y="234"/>
                  </a:lnTo>
                  <a:lnTo>
                    <a:pt x="0" y="234"/>
                  </a:lnTo>
                  <a:close/>
                </a:path>
              </a:pathLst>
            </a:custGeom>
            <a:grpFill/>
            <a:ln w="12700">
              <a:solidFill>
                <a:srgbClr val="000000"/>
              </a:solidFill>
              <a:prstDash val="solid"/>
              <a:round/>
              <a:headEnd/>
              <a:tailEnd/>
            </a:ln>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9209" name="Text Box 134"/>
            <p:cNvSpPr txBox="1">
              <a:spLocks noChangeArrowheads="1"/>
            </p:cNvSpPr>
            <p:nvPr/>
          </p:nvSpPr>
          <p:spPr bwMode="auto">
            <a:xfrm>
              <a:off x="3312" y="2448"/>
              <a:ext cx="576" cy="192"/>
            </a:xfrm>
            <a:prstGeom prst="rect">
              <a:avLst/>
            </a:prstGeom>
            <a:noFill/>
            <a:ln w="9525">
              <a:noFill/>
              <a:miter lim="800000"/>
              <a:headEnd/>
              <a:tailEnd/>
            </a:ln>
          </p:spPr>
          <p:txBody>
            <a:bodyPr>
              <a:spAutoFit/>
            </a:bodyPr>
            <a:lstStyle/>
            <a:p>
              <a:pPr>
                <a:spcBef>
                  <a:spcPct val="50000"/>
                </a:spcBef>
              </a:pPr>
              <a:r>
                <a:rPr lang="en-US" sz="1400" dirty="0" err="1">
                  <a:solidFill>
                    <a:schemeClr val="bg1"/>
                  </a:solidFill>
                  <a:latin typeface="Arial" panose="020B0604020202020204" pitchFamily="34" charset="0"/>
                  <a:cs typeface="Arial" panose="020B0604020202020204" pitchFamily="34" charset="0"/>
                </a:rPr>
                <a:t>MEelec</a:t>
              </a:r>
              <a:endParaRPr lang="en-US" sz="1400" dirty="0">
                <a:solidFill>
                  <a:schemeClr val="bg1"/>
                </a:solidFill>
                <a:latin typeface="Arial" pitchFamily="34" charset="0"/>
                <a:cs typeface="Arial" panose="020B0604020202020204" pitchFamily="34" charset="0"/>
              </a:endParaRPr>
            </a:p>
          </p:txBody>
        </p:sp>
      </p:grpSp>
      <p:grpSp>
        <p:nvGrpSpPr>
          <p:cNvPr id="952385" name="Group 135"/>
          <p:cNvGrpSpPr>
            <a:grpSpLocks/>
          </p:cNvGrpSpPr>
          <p:nvPr/>
        </p:nvGrpSpPr>
        <p:grpSpPr bwMode="auto">
          <a:xfrm>
            <a:off x="7528719" y="4000500"/>
            <a:ext cx="962025" cy="717550"/>
            <a:chOff x="3330" y="2912"/>
            <a:chExt cx="606" cy="452"/>
          </a:xfrm>
          <a:solidFill>
            <a:srgbClr val="4BBB87"/>
          </a:solidFill>
        </p:grpSpPr>
        <p:sp>
          <p:nvSpPr>
            <p:cNvPr id="952456" name="Freeform 136"/>
            <p:cNvSpPr>
              <a:spLocks/>
            </p:cNvSpPr>
            <p:nvPr/>
          </p:nvSpPr>
          <p:spPr bwMode="auto">
            <a:xfrm>
              <a:off x="3330" y="2912"/>
              <a:ext cx="448" cy="452"/>
            </a:xfrm>
            <a:custGeom>
              <a:avLst/>
              <a:gdLst/>
              <a:ahLst/>
              <a:cxnLst>
                <a:cxn ang="0">
                  <a:pos x="0" y="0"/>
                </a:cxn>
                <a:cxn ang="0">
                  <a:pos x="1153" y="896"/>
                </a:cxn>
                <a:cxn ang="0">
                  <a:pos x="1049" y="904"/>
                </a:cxn>
                <a:cxn ang="0">
                  <a:pos x="1046" y="924"/>
                </a:cxn>
                <a:cxn ang="0">
                  <a:pos x="1051" y="949"/>
                </a:cxn>
                <a:cxn ang="0">
                  <a:pos x="1059" y="979"/>
                </a:cxn>
                <a:cxn ang="0">
                  <a:pos x="1064" y="1008"/>
                </a:cxn>
                <a:cxn ang="0">
                  <a:pos x="1062" y="1035"/>
                </a:cxn>
                <a:cxn ang="0">
                  <a:pos x="1054" y="1062"/>
                </a:cxn>
                <a:cxn ang="0">
                  <a:pos x="1035" y="1084"/>
                </a:cxn>
                <a:cxn ang="0">
                  <a:pos x="1014" y="1102"/>
                </a:cxn>
                <a:cxn ang="0">
                  <a:pos x="988" y="1114"/>
                </a:cxn>
                <a:cxn ang="0">
                  <a:pos x="955" y="1121"/>
                </a:cxn>
                <a:cxn ang="0">
                  <a:pos x="926" y="1122"/>
                </a:cxn>
                <a:cxn ang="0">
                  <a:pos x="901" y="1119"/>
                </a:cxn>
                <a:cxn ang="0">
                  <a:pos x="875" y="1111"/>
                </a:cxn>
                <a:cxn ang="0">
                  <a:pos x="854" y="1097"/>
                </a:cxn>
                <a:cxn ang="0">
                  <a:pos x="834" y="1076"/>
                </a:cxn>
                <a:cxn ang="0">
                  <a:pos x="818" y="1053"/>
                </a:cxn>
                <a:cxn ang="0">
                  <a:pos x="809" y="1021"/>
                </a:cxn>
                <a:cxn ang="0">
                  <a:pos x="813" y="989"/>
                </a:cxn>
                <a:cxn ang="0">
                  <a:pos x="821" y="957"/>
                </a:cxn>
                <a:cxn ang="0">
                  <a:pos x="828" y="925"/>
                </a:cxn>
                <a:cxn ang="0">
                  <a:pos x="827" y="910"/>
                </a:cxn>
                <a:cxn ang="0">
                  <a:pos x="632" y="902"/>
                </a:cxn>
                <a:cxn ang="0">
                  <a:pos x="634" y="849"/>
                </a:cxn>
                <a:cxn ang="0">
                  <a:pos x="630" y="814"/>
                </a:cxn>
                <a:cxn ang="0">
                  <a:pos x="622" y="793"/>
                </a:cxn>
                <a:cxn ang="0">
                  <a:pos x="606" y="776"/>
                </a:cxn>
                <a:cxn ang="0">
                  <a:pos x="584" y="765"/>
                </a:cxn>
                <a:cxn ang="0">
                  <a:pos x="557" y="762"/>
                </a:cxn>
                <a:cxn ang="0">
                  <a:pos x="518" y="764"/>
                </a:cxn>
                <a:cxn ang="0">
                  <a:pos x="481" y="767"/>
                </a:cxn>
                <a:cxn ang="0">
                  <a:pos x="443" y="767"/>
                </a:cxn>
                <a:cxn ang="0">
                  <a:pos x="405" y="760"/>
                </a:cxn>
                <a:cxn ang="0">
                  <a:pos x="376" y="743"/>
                </a:cxn>
                <a:cxn ang="0">
                  <a:pos x="359" y="720"/>
                </a:cxn>
                <a:cxn ang="0">
                  <a:pos x="352" y="689"/>
                </a:cxn>
                <a:cxn ang="0">
                  <a:pos x="353" y="654"/>
                </a:cxn>
                <a:cxn ang="0">
                  <a:pos x="348" y="622"/>
                </a:cxn>
                <a:cxn ang="0">
                  <a:pos x="340" y="602"/>
                </a:cxn>
                <a:cxn ang="0">
                  <a:pos x="328" y="589"/>
                </a:cxn>
                <a:cxn ang="0">
                  <a:pos x="300" y="576"/>
                </a:cxn>
                <a:cxn ang="0">
                  <a:pos x="263" y="566"/>
                </a:cxn>
                <a:cxn ang="0">
                  <a:pos x="222" y="559"/>
                </a:cxn>
                <a:cxn ang="0">
                  <a:pos x="191" y="549"/>
                </a:cxn>
                <a:cxn ang="0">
                  <a:pos x="164" y="534"/>
                </a:cxn>
                <a:cxn ang="0">
                  <a:pos x="142" y="513"/>
                </a:cxn>
                <a:cxn ang="0">
                  <a:pos x="128" y="487"/>
                </a:cxn>
                <a:cxn ang="0">
                  <a:pos x="126" y="458"/>
                </a:cxn>
                <a:cxn ang="0">
                  <a:pos x="134" y="426"/>
                </a:cxn>
                <a:cxn ang="0">
                  <a:pos x="141" y="390"/>
                </a:cxn>
                <a:cxn ang="0">
                  <a:pos x="147" y="356"/>
                </a:cxn>
                <a:cxn ang="0">
                  <a:pos x="141" y="322"/>
                </a:cxn>
                <a:cxn ang="0">
                  <a:pos x="127" y="291"/>
                </a:cxn>
                <a:cxn ang="0">
                  <a:pos x="113" y="272"/>
                </a:cxn>
                <a:cxn ang="0">
                  <a:pos x="95" y="255"/>
                </a:cxn>
                <a:cxn ang="0">
                  <a:pos x="74" y="243"/>
                </a:cxn>
                <a:cxn ang="0">
                  <a:pos x="47" y="235"/>
                </a:cxn>
                <a:cxn ang="0">
                  <a:pos x="15" y="234"/>
                </a:cxn>
              </a:cxnLst>
              <a:rect l="0" t="0" r="r" b="b"/>
              <a:pathLst>
                <a:path w="1153" h="1122">
                  <a:moveTo>
                    <a:pt x="0" y="234"/>
                  </a:moveTo>
                  <a:lnTo>
                    <a:pt x="0" y="0"/>
                  </a:lnTo>
                  <a:lnTo>
                    <a:pt x="1152" y="0"/>
                  </a:lnTo>
                  <a:lnTo>
                    <a:pt x="1153" y="896"/>
                  </a:lnTo>
                  <a:lnTo>
                    <a:pt x="1053" y="896"/>
                  </a:lnTo>
                  <a:lnTo>
                    <a:pt x="1049" y="904"/>
                  </a:lnTo>
                  <a:lnTo>
                    <a:pt x="1046" y="915"/>
                  </a:lnTo>
                  <a:lnTo>
                    <a:pt x="1046" y="924"/>
                  </a:lnTo>
                  <a:lnTo>
                    <a:pt x="1047" y="935"/>
                  </a:lnTo>
                  <a:lnTo>
                    <a:pt x="1051" y="949"/>
                  </a:lnTo>
                  <a:lnTo>
                    <a:pt x="1055" y="967"/>
                  </a:lnTo>
                  <a:lnTo>
                    <a:pt x="1059" y="979"/>
                  </a:lnTo>
                  <a:lnTo>
                    <a:pt x="1062" y="994"/>
                  </a:lnTo>
                  <a:lnTo>
                    <a:pt x="1064" y="1008"/>
                  </a:lnTo>
                  <a:lnTo>
                    <a:pt x="1064" y="1022"/>
                  </a:lnTo>
                  <a:lnTo>
                    <a:pt x="1062" y="1035"/>
                  </a:lnTo>
                  <a:lnTo>
                    <a:pt x="1059" y="1049"/>
                  </a:lnTo>
                  <a:lnTo>
                    <a:pt x="1054" y="1062"/>
                  </a:lnTo>
                  <a:lnTo>
                    <a:pt x="1046" y="1072"/>
                  </a:lnTo>
                  <a:lnTo>
                    <a:pt x="1035" y="1084"/>
                  </a:lnTo>
                  <a:lnTo>
                    <a:pt x="1024" y="1093"/>
                  </a:lnTo>
                  <a:lnTo>
                    <a:pt x="1014" y="1102"/>
                  </a:lnTo>
                  <a:lnTo>
                    <a:pt x="1002" y="1109"/>
                  </a:lnTo>
                  <a:lnTo>
                    <a:pt x="988" y="1114"/>
                  </a:lnTo>
                  <a:lnTo>
                    <a:pt x="971" y="1119"/>
                  </a:lnTo>
                  <a:lnTo>
                    <a:pt x="955" y="1121"/>
                  </a:lnTo>
                  <a:lnTo>
                    <a:pt x="941" y="1122"/>
                  </a:lnTo>
                  <a:lnTo>
                    <a:pt x="926" y="1122"/>
                  </a:lnTo>
                  <a:lnTo>
                    <a:pt x="912" y="1121"/>
                  </a:lnTo>
                  <a:lnTo>
                    <a:pt x="901" y="1119"/>
                  </a:lnTo>
                  <a:lnTo>
                    <a:pt x="888" y="1115"/>
                  </a:lnTo>
                  <a:lnTo>
                    <a:pt x="875" y="1111"/>
                  </a:lnTo>
                  <a:lnTo>
                    <a:pt x="865" y="1105"/>
                  </a:lnTo>
                  <a:lnTo>
                    <a:pt x="854" y="1097"/>
                  </a:lnTo>
                  <a:lnTo>
                    <a:pt x="844" y="1087"/>
                  </a:lnTo>
                  <a:lnTo>
                    <a:pt x="834" y="1076"/>
                  </a:lnTo>
                  <a:lnTo>
                    <a:pt x="825" y="1065"/>
                  </a:lnTo>
                  <a:lnTo>
                    <a:pt x="818" y="1053"/>
                  </a:lnTo>
                  <a:lnTo>
                    <a:pt x="813" y="1038"/>
                  </a:lnTo>
                  <a:lnTo>
                    <a:pt x="809" y="1021"/>
                  </a:lnTo>
                  <a:lnTo>
                    <a:pt x="809" y="1005"/>
                  </a:lnTo>
                  <a:lnTo>
                    <a:pt x="813" y="989"/>
                  </a:lnTo>
                  <a:lnTo>
                    <a:pt x="817" y="973"/>
                  </a:lnTo>
                  <a:lnTo>
                    <a:pt x="821" y="957"/>
                  </a:lnTo>
                  <a:lnTo>
                    <a:pt x="826" y="939"/>
                  </a:lnTo>
                  <a:lnTo>
                    <a:pt x="828" y="925"/>
                  </a:lnTo>
                  <a:lnTo>
                    <a:pt x="828" y="917"/>
                  </a:lnTo>
                  <a:lnTo>
                    <a:pt x="827" y="910"/>
                  </a:lnTo>
                  <a:lnTo>
                    <a:pt x="824" y="902"/>
                  </a:lnTo>
                  <a:lnTo>
                    <a:pt x="632" y="902"/>
                  </a:lnTo>
                  <a:lnTo>
                    <a:pt x="635" y="868"/>
                  </a:lnTo>
                  <a:lnTo>
                    <a:pt x="634" y="849"/>
                  </a:lnTo>
                  <a:lnTo>
                    <a:pt x="632" y="831"/>
                  </a:lnTo>
                  <a:lnTo>
                    <a:pt x="630" y="814"/>
                  </a:lnTo>
                  <a:lnTo>
                    <a:pt x="627" y="803"/>
                  </a:lnTo>
                  <a:lnTo>
                    <a:pt x="622" y="793"/>
                  </a:lnTo>
                  <a:lnTo>
                    <a:pt x="616" y="784"/>
                  </a:lnTo>
                  <a:lnTo>
                    <a:pt x="606" y="776"/>
                  </a:lnTo>
                  <a:lnTo>
                    <a:pt x="595" y="769"/>
                  </a:lnTo>
                  <a:lnTo>
                    <a:pt x="584" y="765"/>
                  </a:lnTo>
                  <a:lnTo>
                    <a:pt x="574" y="763"/>
                  </a:lnTo>
                  <a:lnTo>
                    <a:pt x="557" y="762"/>
                  </a:lnTo>
                  <a:lnTo>
                    <a:pt x="537" y="762"/>
                  </a:lnTo>
                  <a:lnTo>
                    <a:pt x="518" y="764"/>
                  </a:lnTo>
                  <a:lnTo>
                    <a:pt x="497" y="765"/>
                  </a:lnTo>
                  <a:lnTo>
                    <a:pt x="481" y="767"/>
                  </a:lnTo>
                  <a:lnTo>
                    <a:pt x="460" y="768"/>
                  </a:lnTo>
                  <a:lnTo>
                    <a:pt x="443" y="767"/>
                  </a:lnTo>
                  <a:lnTo>
                    <a:pt x="428" y="765"/>
                  </a:lnTo>
                  <a:lnTo>
                    <a:pt x="405" y="760"/>
                  </a:lnTo>
                  <a:lnTo>
                    <a:pt x="390" y="753"/>
                  </a:lnTo>
                  <a:lnTo>
                    <a:pt x="376" y="743"/>
                  </a:lnTo>
                  <a:lnTo>
                    <a:pt x="367" y="732"/>
                  </a:lnTo>
                  <a:lnTo>
                    <a:pt x="359" y="720"/>
                  </a:lnTo>
                  <a:lnTo>
                    <a:pt x="353" y="705"/>
                  </a:lnTo>
                  <a:lnTo>
                    <a:pt x="352" y="689"/>
                  </a:lnTo>
                  <a:lnTo>
                    <a:pt x="352" y="669"/>
                  </a:lnTo>
                  <a:lnTo>
                    <a:pt x="353" y="654"/>
                  </a:lnTo>
                  <a:lnTo>
                    <a:pt x="352" y="639"/>
                  </a:lnTo>
                  <a:lnTo>
                    <a:pt x="348" y="622"/>
                  </a:lnTo>
                  <a:lnTo>
                    <a:pt x="345" y="612"/>
                  </a:lnTo>
                  <a:lnTo>
                    <a:pt x="340" y="602"/>
                  </a:lnTo>
                  <a:lnTo>
                    <a:pt x="334" y="595"/>
                  </a:lnTo>
                  <a:lnTo>
                    <a:pt x="328" y="589"/>
                  </a:lnTo>
                  <a:lnTo>
                    <a:pt x="315" y="583"/>
                  </a:lnTo>
                  <a:lnTo>
                    <a:pt x="300" y="576"/>
                  </a:lnTo>
                  <a:lnTo>
                    <a:pt x="283" y="571"/>
                  </a:lnTo>
                  <a:lnTo>
                    <a:pt x="263" y="566"/>
                  </a:lnTo>
                  <a:lnTo>
                    <a:pt x="243" y="562"/>
                  </a:lnTo>
                  <a:lnTo>
                    <a:pt x="222" y="559"/>
                  </a:lnTo>
                  <a:lnTo>
                    <a:pt x="207" y="554"/>
                  </a:lnTo>
                  <a:lnTo>
                    <a:pt x="191" y="549"/>
                  </a:lnTo>
                  <a:lnTo>
                    <a:pt x="175" y="543"/>
                  </a:lnTo>
                  <a:lnTo>
                    <a:pt x="164" y="534"/>
                  </a:lnTo>
                  <a:lnTo>
                    <a:pt x="151" y="523"/>
                  </a:lnTo>
                  <a:lnTo>
                    <a:pt x="142" y="513"/>
                  </a:lnTo>
                  <a:lnTo>
                    <a:pt x="134" y="501"/>
                  </a:lnTo>
                  <a:lnTo>
                    <a:pt x="128" y="487"/>
                  </a:lnTo>
                  <a:lnTo>
                    <a:pt x="126" y="472"/>
                  </a:lnTo>
                  <a:lnTo>
                    <a:pt x="126" y="458"/>
                  </a:lnTo>
                  <a:lnTo>
                    <a:pt x="129" y="445"/>
                  </a:lnTo>
                  <a:lnTo>
                    <a:pt x="134" y="426"/>
                  </a:lnTo>
                  <a:lnTo>
                    <a:pt x="139" y="407"/>
                  </a:lnTo>
                  <a:lnTo>
                    <a:pt x="141" y="390"/>
                  </a:lnTo>
                  <a:lnTo>
                    <a:pt x="145" y="373"/>
                  </a:lnTo>
                  <a:lnTo>
                    <a:pt x="147" y="356"/>
                  </a:lnTo>
                  <a:lnTo>
                    <a:pt x="145" y="338"/>
                  </a:lnTo>
                  <a:lnTo>
                    <a:pt x="141" y="322"/>
                  </a:lnTo>
                  <a:lnTo>
                    <a:pt x="135" y="306"/>
                  </a:lnTo>
                  <a:lnTo>
                    <a:pt x="127" y="291"/>
                  </a:lnTo>
                  <a:lnTo>
                    <a:pt x="118" y="279"/>
                  </a:lnTo>
                  <a:lnTo>
                    <a:pt x="113" y="272"/>
                  </a:lnTo>
                  <a:lnTo>
                    <a:pt x="104" y="263"/>
                  </a:lnTo>
                  <a:lnTo>
                    <a:pt x="95" y="255"/>
                  </a:lnTo>
                  <a:lnTo>
                    <a:pt x="86" y="249"/>
                  </a:lnTo>
                  <a:lnTo>
                    <a:pt x="74" y="243"/>
                  </a:lnTo>
                  <a:lnTo>
                    <a:pt x="62" y="239"/>
                  </a:lnTo>
                  <a:lnTo>
                    <a:pt x="47" y="235"/>
                  </a:lnTo>
                  <a:lnTo>
                    <a:pt x="30" y="234"/>
                  </a:lnTo>
                  <a:lnTo>
                    <a:pt x="15" y="234"/>
                  </a:lnTo>
                  <a:lnTo>
                    <a:pt x="0" y="234"/>
                  </a:lnTo>
                  <a:close/>
                </a:path>
              </a:pathLst>
            </a:custGeom>
            <a:grpFill/>
            <a:ln w="12700">
              <a:solidFill>
                <a:srgbClr val="000000"/>
              </a:solidFill>
              <a:prstDash val="solid"/>
              <a:round/>
              <a:headEnd/>
              <a:tailEnd/>
            </a:ln>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9207" name="Text Box 137"/>
            <p:cNvSpPr txBox="1">
              <a:spLocks noChangeArrowheads="1"/>
            </p:cNvSpPr>
            <p:nvPr/>
          </p:nvSpPr>
          <p:spPr bwMode="auto">
            <a:xfrm>
              <a:off x="3360" y="2976"/>
              <a:ext cx="576" cy="192"/>
            </a:xfrm>
            <a:prstGeom prst="rect">
              <a:avLst/>
            </a:prstGeom>
            <a:noFill/>
            <a:ln w="9525">
              <a:noFill/>
              <a:miter lim="800000"/>
              <a:headEnd/>
              <a:tailEnd/>
            </a:ln>
          </p:spPr>
          <p:txBody>
            <a:bodyPr>
              <a:spAutoFit/>
            </a:bodyPr>
            <a:lstStyle/>
            <a:p>
              <a:pPr>
                <a:spcBef>
                  <a:spcPct val="50000"/>
                </a:spcBef>
              </a:pPr>
              <a:r>
                <a:rPr lang="en-US" sz="1400">
                  <a:solidFill>
                    <a:schemeClr val="bg1"/>
                  </a:solidFill>
                  <a:latin typeface="Arial" panose="020B0604020202020204" pitchFamily="34" charset="0"/>
                  <a:cs typeface="Arial" panose="020B0604020202020204" pitchFamily="34" charset="0"/>
                </a:rPr>
                <a:t>MEelec</a:t>
              </a:r>
            </a:p>
          </p:txBody>
        </p:sp>
      </p:grpSp>
      <p:grpSp>
        <p:nvGrpSpPr>
          <p:cNvPr id="952387" name="Group 141"/>
          <p:cNvGrpSpPr>
            <a:grpSpLocks/>
          </p:cNvGrpSpPr>
          <p:nvPr/>
        </p:nvGrpSpPr>
        <p:grpSpPr bwMode="auto">
          <a:xfrm>
            <a:off x="7452519" y="4762500"/>
            <a:ext cx="942975" cy="601663"/>
            <a:chOff x="3774" y="3365"/>
            <a:chExt cx="594" cy="379"/>
          </a:xfrm>
          <a:solidFill>
            <a:srgbClr val="FF6C2C"/>
          </a:solidFill>
        </p:grpSpPr>
        <p:sp>
          <p:nvSpPr>
            <p:cNvPr id="952462" name="Freeform 142"/>
            <p:cNvSpPr>
              <a:spLocks/>
            </p:cNvSpPr>
            <p:nvPr/>
          </p:nvSpPr>
          <p:spPr bwMode="auto">
            <a:xfrm>
              <a:off x="3774" y="3365"/>
              <a:ext cx="450" cy="379"/>
            </a:xfrm>
            <a:custGeom>
              <a:avLst/>
              <a:gdLst/>
              <a:ahLst/>
              <a:cxnLst>
                <a:cxn ang="0">
                  <a:pos x="0" y="940"/>
                </a:cxn>
                <a:cxn ang="0">
                  <a:pos x="1157" y="0"/>
                </a:cxn>
                <a:cxn ang="0">
                  <a:pos x="1049" y="18"/>
                </a:cxn>
                <a:cxn ang="0">
                  <a:pos x="1052" y="49"/>
                </a:cxn>
                <a:cxn ang="0">
                  <a:pos x="1064" y="91"/>
                </a:cxn>
                <a:cxn ang="0">
                  <a:pos x="1067" y="125"/>
                </a:cxn>
                <a:cxn ang="0">
                  <a:pos x="1060" y="160"/>
                </a:cxn>
                <a:cxn ang="0">
                  <a:pos x="1036" y="190"/>
                </a:cxn>
                <a:cxn ang="0">
                  <a:pos x="1006" y="212"/>
                </a:cxn>
                <a:cxn ang="0">
                  <a:pos x="970" y="223"/>
                </a:cxn>
                <a:cxn ang="0">
                  <a:pos x="918" y="222"/>
                </a:cxn>
                <a:cxn ang="0">
                  <a:pos x="884" y="215"/>
                </a:cxn>
                <a:cxn ang="0">
                  <a:pos x="850" y="191"/>
                </a:cxn>
                <a:cxn ang="0">
                  <a:pos x="827" y="162"/>
                </a:cxn>
                <a:cxn ang="0">
                  <a:pos x="817" y="131"/>
                </a:cxn>
                <a:cxn ang="0">
                  <a:pos x="819" y="97"/>
                </a:cxn>
                <a:cxn ang="0">
                  <a:pos x="827" y="66"/>
                </a:cxn>
                <a:cxn ang="0">
                  <a:pos x="835" y="34"/>
                </a:cxn>
                <a:cxn ang="0">
                  <a:pos x="831" y="4"/>
                </a:cxn>
                <a:cxn ang="0">
                  <a:pos x="639" y="37"/>
                </a:cxn>
                <a:cxn ang="0">
                  <a:pos x="636" y="79"/>
                </a:cxn>
                <a:cxn ang="0">
                  <a:pos x="634" y="114"/>
                </a:cxn>
                <a:cxn ang="0">
                  <a:pos x="625" y="144"/>
                </a:cxn>
                <a:cxn ang="0">
                  <a:pos x="608" y="164"/>
                </a:cxn>
                <a:cxn ang="0">
                  <a:pos x="584" y="175"/>
                </a:cxn>
                <a:cxn ang="0">
                  <a:pos x="557" y="178"/>
                </a:cxn>
                <a:cxn ang="0">
                  <a:pos x="524" y="176"/>
                </a:cxn>
                <a:cxn ang="0">
                  <a:pos x="494" y="174"/>
                </a:cxn>
                <a:cxn ang="0">
                  <a:pos x="456" y="172"/>
                </a:cxn>
                <a:cxn ang="0">
                  <a:pos x="422" y="176"/>
                </a:cxn>
                <a:cxn ang="0">
                  <a:pos x="391" y="188"/>
                </a:cxn>
                <a:cxn ang="0">
                  <a:pos x="368" y="209"/>
                </a:cxn>
                <a:cxn ang="0">
                  <a:pos x="355" y="235"/>
                </a:cxn>
                <a:cxn ang="0">
                  <a:pos x="355" y="265"/>
                </a:cxn>
                <a:cxn ang="0">
                  <a:pos x="355" y="298"/>
                </a:cxn>
                <a:cxn ang="0">
                  <a:pos x="348" y="325"/>
                </a:cxn>
                <a:cxn ang="0">
                  <a:pos x="334" y="347"/>
                </a:cxn>
                <a:cxn ang="0">
                  <a:pos x="305" y="362"/>
                </a:cxn>
                <a:cxn ang="0">
                  <a:pos x="274" y="371"/>
                </a:cxn>
                <a:cxn ang="0">
                  <a:pos x="237" y="379"/>
                </a:cxn>
                <a:cxn ang="0">
                  <a:pos x="204" y="387"/>
                </a:cxn>
                <a:cxn ang="0">
                  <a:pos x="176" y="398"/>
                </a:cxn>
                <a:cxn ang="0">
                  <a:pos x="155" y="414"/>
                </a:cxn>
                <a:cxn ang="0">
                  <a:pos x="137" y="439"/>
                </a:cxn>
                <a:cxn ang="0">
                  <a:pos x="128" y="470"/>
                </a:cxn>
                <a:cxn ang="0">
                  <a:pos x="132" y="502"/>
                </a:cxn>
                <a:cxn ang="0">
                  <a:pos x="142" y="542"/>
                </a:cxn>
                <a:cxn ang="0">
                  <a:pos x="148" y="576"/>
                </a:cxn>
                <a:cxn ang="0">
                  <a:pos x="146" y="609"/>
                </a:cxn>
                <a:cxn ang="0">
                  <a:pos x="137" y="639"/>
                </a:cxn>
                <a:cxn ang="0">
                  <a:pos x="123" y="669"/>
                </a:cxn>
                <a:cxn ang="0">
                  <a:pos x="100" y="702"/>
                </a:cxn>
                <a:cxn ang="0">
                  <a:pos x="77" y="723"/>
                </a:cxn>
                <a:cxn ang="0">
                  <a:pos x="53" y="736"/>
                </a:cxn>
                <a:cxn ang="0">
                  <a:pos x="17" y="743"/>
                </a:cxn>
              </a:cxnLst>
              <a:rect l="0" t="0" r="r" b="b"/>
              <a:pathLst>
                <a:path w="1158" h="940">
                  <a:moveTo>
                    <a:pt x="0" y="743"/>
                  </a:moveTo>
                  <a:lnTo>
                    <a:pt x="0" y="940"/>
                  </a:lnTo>
                  <a:lnTo>
                    <a:pt x="1158" y="940"/>
                  </a:lnTo>
                  <a:lnTo>
                    <a:pt x="1157" y="0"/>
                  </a:lnTo>
                  <a:lnTo>
                    <a:pt x="1054" y="0"/>
                  </a:lnTo>
                  <a:lnTo>
                    <a:pt x="1049" y="18"/>
                  </a:lnTo>
                  <a:lnTo>
                    <a:pt x="1049" y="31"/>
                  </a:lnTo>
                  <a:lnTo>
                    <a:pt x="1052" y="49"/>
                  </a:lnTo>
                  <a:lnTo>
                    <a:pt x="1058" y="68"/>
                  </a:lnTo>
                  <a:lnTo>
                    <a:pt x="1064" y="91"/>
                  </a:lnTo>
                  <a:lnTo>
                    <a:pt x="1067" y="109"/>
                  </a:lnTo>
                  <a:lnTo>
                    <a:pt x="1067" y="125"/>
                  </a:lnTo>
                  <a:lnTo>
                    <a:pt x="1065" y="143"/>
                  </a:lnTo>
                  <a:lnTo>
                    <a:pt x="1060" y="160"/>
                  </a:lnTo>
                  <a:lnTo>
                    <a:pt x="1049" y="176"/>
                  </a:lnTo>
                  <a:lnTo>
                    <a:pt x="1036" y="190"/>
                  </a:lnTo>
                  <a:lnTo>
                    <a:pt x="1022" y="203"/>
                  </a:lnTo>
                  <a:lnTo>
                    <a:pt x="1006" y="212"/>
                  </a:lnTo>
                  <a:lnTo>
                    <a:pt x="987" y="219"/>
                  </a:lnTo>
                  <a:lnTo>
                    <a:pt x="970" y="223"/>
                  </a:lnTo>
                  <a:lnTo>
                    <a:pt x="946" y="224"/>
                  </a:lnTo>
                  <a:lnTo>
                    <a:pt x="918" y="222"/>
                  </a:lnTo>
                  <a:lnTo>
                    <a:pt x="900" y="219"/>
                  </a:lnTo>
                  <a:lnTo>
                    <a:pt x="884" y="215"/>
                  </a:lnTo>
                  <a:lnTo>
                    <a:pt x="869" y="206"/>
                  </a:lnTo>
                  <a:lnTo>
                    <a:pt x="850" y="191"/>
                  </a:lnTo>
                  <a:lnTo>
                    <a:pt x="838" y="177"/>
                  </a:lnTo>
                  <a:lnTo>
                    <a:pt x="827" y="162"/>
                  </a:lnTo>
                  <a:lnTo>
                    <a:pt x="821" y="146"/>
                  </a:lnTo>
                  <a:lnTo>
                    <a:pt x="817" y="131"/>
                  </a:lnTo>
                  <a:lnTo>
                    <a:pt x="817" y="114"/>
                  </a:lnTo>
                  <a:lnTo>
                    <a:pt x="819" y="97"/>
                  </a:lnTo>
                  <a:lnTo>
                    <a:pt x="823" y="81"/>
                  </a:lnTo>
                  <a:lnTo>
                    <a:pt x="827" y="66"/>
                  </a:lnTo>
                  <a:lnTo>
                    <a:pt x="832" y="50"/>
                  </a:lnTo>
                  <a:lnTo>
                    <a:pt x="835" y="34"/>
                  </a:lnTo>
                  <a:lnTo>
                    <a:pt x="835" y="20"/>
                  </a:lnTo>
                  <a:lnTo>
                    <a:pt x="831" y="4"/>
                  </a:lnTo>
                  <a:lnTo>
                    <a:pt x="637" y="4"/>
                  </a:lnTo>
                  <a:lnTo>
                    <a:pt x="639" y="37"/>
                  </a:lnTo>
                  <a:lnTo>
                    <a:pt x="637" y="60"/>
                  </a:lnTo>
                  <a:lnTo>
                    <a:pt x="636" y="79"/>
                  </a:lnTo>
                  <a:lnTo>
                    <a:pt x="636" y="96"/>
                  </a:lnTo>
                  <a:lnTo>
                    <a:pt x="634" y="114"/>
                  </a:lnTo>
                  <a:lnTo>
                    <a:pt x="630" y="132"/>
                  </a:lnTo>
                  <a:lnTo>
                    <a:pt x="625" y="144"/>
                  </a:lnTo>
                  <a:lnTo>
                    <a:pt x="618" y="155"/>
                  </a:lnTo>
                  <a:lnTo>
                    <a:pt x="608" y="164"/>
                  </a:lnTo>
                  <a:lnTo>
                    <a:pt x="597" y="171"/>
                  </a:lnTo>
                  <a:lnTo>
                    <a:pt x="584" y="175"/>
                  </a:lnTo>
                  <a:lnTo>
                    <a:pt x="570" y="177"/>
                  </a:lnTo>
                  <a:lnTo>
                    <a:pt x="557" y="178"/>
                  </a:lnTo>
                  <a:lnTo>
                    <a:pt x="540" y="178"/>
                  </a:lnTo>
                  <a:lnTo>
                    <a:pt x="524" y="176"/>
                  </a:lnTo>
                  <a:lnTo>
                    <a:pt x="511" y="175"/>
                  </a:lnTo>
                  <a:lnTo>
                    <a:pt x="494" y="174"/>
                  </a:lnTo>
                  <a:lnTo>
                    <a:pt x="476" y="172"/>
                  </a:lnTo>
                  <a:lnTo>
                    <a:pt x="456" y="172"/>
                  </a:lnTo>
                  <a:lnTo>
                    <a:pt x="439" y="174"/>
                  </a:lnTo>
                  <a:lnTo>
                    <a:pt x="422" y="176"/>
                  </a:lnTo>
                  <a:lnTo>
                    <a:pt x="404" y="181"/>
                  </a:lnTo>
                  <a:lnTo>
                    <a:pt x="391" y="188"/>
                  </a:lnTo>
                  <a:lnTo>
                    <a:pt x="377" y="197"/>
                  </a:lnTo>
                  <a:lnTo>
                    <a:pt x="368" y="209"/>
                  </a:lnTo>
                  <a:lnTo>
                    <a:pt x="359" y="222"/>
                  </a:lnTo>
                  <a:lnTo>
                    <a:pt x="355" y="235"/>
                  </a:lnTo>
                  <a:lnTo>
                    <a:pt x="353" y="250"/>
                  </a:lnTo>
                  <a:lnTo>
                    <a:pt x="355" y="265"/>
                  </a:lnTo>
                  <a:lnTo>
                    <a:pt x="356" y="281"/>
                  </a:lnTo>
                  <a:lnTo>
                    <a:pt x="355" y="298"/>
                  </a:lnTo>
                  <a:lnTo>
                    <a:pt x="352" y="311"/>
                  </a:lnTo>
                  <a:lnTo>
                    <a:pt x="348" y="325"/>
                  </a:lnTo>
                  <a:lnTo>
                    <a:pt x="342" y="338"/>
                  </a:lnTo>
                  <a:lnTo>
                    <a:pt x="334" y="347"/>
                  </a:lnTo>
                  <a:lnTo>
                    <a:pt x="321" y="356"/>
                  </a:lnTo>
                  <a:lnTo>
                    <a:pt x="305" y="362"/>
                  </a:lnTo>
                  <a:lnTo>
                    <a:pt x="289" y="367"/>
                  </a:lnTo>
                  <a:lnTo>
                    <a:pt x="274" y="371"/>
                  </a:lnTo>
                  <a:lnTo>
                    <a:pt x="258" y="375"/>
                  </a:lnTo>
                  <a:lnTo>
                    <a:pt x="237" y="379"/>
                  </a:lnTo>
                  <a:lnTo>
                    <a:pt x="221" y="382"/>
                  </a:lnTo>
                  <a:lnTo>
                    <a:pt x="204" y="387"/>
                  </a:lnTo>
                  <a:lnTo>
                    <a:pt x="190" y="392"/>
                  </a:lnTo>
                  <a:lnTo>
                    <a:pt x="176" y="398"/>
                  </a:lnTo>
                  <a:lnTo>
                    <a:pt x="165" y="406"/>
                  </a:lnTo>
                  <a:lnTo>
                    <a:pt x="155" y="414"/>
                  </a:lnTo>
                  <a:lnTo>
                    <a:pt x="144" y="427"/>
                  </a:lnTo>
                  <a:lnTo>
                    <a:pt x="137" y="439"/>
                  </a:lnTo>
                  <a:lnTo>
                    <a:pt x="131" y="453"/>
                  </a:lnTo>
                  <a:lnTo>
                    <a:pt x="128" y="470"/>
                  </a:lnTo>
                  <a:lnTo>
                    <a:pt x="130" y="486"/>
                  </a:lnTo>
                  <a:lnTo>
                    <a:pt x="132" y="502"/>
                  </a:lnTo>
                  <a:lnTo>
                    <a:pt x="137" y="521"/>
                  </a:lnTo>
                  <a:lnTo>
                    <a:pt x="142" y="542"/>
                  </a:lnTo>
                  <a:lnTo>
                    <a:pt x="146" y="561"/>
                  </a:lnTo>
                  <a:lnTo>
                    <a:pt x="148" y="576"/>
                  </a:lnTo>
                  <a:lnTo>
                    <a:pt x="148" y="590"/>
                  </a:lnTo>
                  <a:lnTo>
                    <a:pt x="146" y="609"/>
                  </a:lnTo>
                  <a:lnTo>
                    <a:pt x="141" y="625"/>
                  </a:lnTo>
                  <a:lnTo>
                    <a:pt x="137" y="639"/>
                  </a:lnTo>
                  <a:lnTo>
                    <a:pt x="131" y="652"/>
                  </a:lnTo>
                  <a:lnTo>
                    <a:pt x="123" y="669"/>
                  </a:lnTo>
                  <a:lnTo>
                    <a:pt x="112" y="688"/>
                  </a:lnTo>
                  <a:lnTo>
                    <a:pt x="100" y="702"/>
                  </a:lnTo>
                  <a:lnTo>
                    <a:pt x="88" y="713"/>
                  </a:lnTo>
                  <a:lnTo>
                    <a:pt x="77" y="723"/>
                  </a:lnTo>
                  <a:lnTo>
                    <a:pt x="65" y="731"/>
                  </a:lnTo>
                  <a:lnTo>
                    <a:pt x="53" y="736"/>
                  </a:lnTo>
                  <a:lnTo>
                    <a:pt x="36" y="740"/>
                  </a:lnTo>
                  <a:lnTo>
                    <a:pt x="17" y="743"/>
                  </a:lnTo>
                  <a:lnTo>
                    <a:pt x="0" y="743"/>
                  </a:lnTo>
                  <a:close/>
                </a:path>
              </a:pathLst>
            </a:custGeom>
            <a:grpFill/>
            <a:ln w="12700">
              <a:solidFill>
                <a:srgbClr val="000000"/>
              </a:solidFill>
              <a:prstDash val="solid"/>
              <a:round/>
              <a:headEnd/>
              <a:tailEnd/>
            </a:ln>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9205" name="Text Box 143"/>
            <p:cNvSpPr txBox="1">
              <a:spLocks noChangeArrowheads="1"/>
            </p:cNvSpPr>
            <p:nvPr/>
          </p:nvSpPr>
          <p:spPr bwMode="auto">
            <a:xfrm>
              <a:off x="3792" y="3504"/>
              <a:ext cx="576" cy="192"/>
            </a:xfrm>
            <a:prstGeom prst="rect">
              <a:avLst/>
            </a:prstGeom>
            <a:noFill/>
            <a:ln w="9525">
              <a:noFill/>
              <a:miter lim="800000"/>
              <a:headEnd/>
              <a:tailEnd/>
            </a:ln>
          </p:spPr>
          <p:txBody>
            <a:bodyPr>
              <a:spAutoFit/>
            </a:bodyPr>
            <a:lstStyle/>
            <a:p>
              <a:pPr>
                <a:spcBef>
                  <a:spcPct val="50000"/>
                </a:spcBef>
              </a:pPr>
              <a:r>
                <a:rPr lang="en-US" sz="1400" dirty="0" err="1">
                  <a:solidFill>
                    <a:schemeClr val="bg1"/>
                  </a:solidFill>
                  <a:latin typeface="Arial" panose="020B0604020202020204" pitchFamily="34" charset="0"/>
                  <a:cs typeface="Arial" panose="020B0604020202020204" pitchFamily="34" charset="0"/>
                </a:rPr>
                <a:t>MExxx</a:t>
              </a:r>
              <a:endParaRPr lang="en-US" sz="1400" dirty="0">
                <a:solidFill>
                  <a:schemeClr val="bg1"/>
                </a:solidFill>
                <a:latin typeface="Arial" pitchFamily="34" charset="0"/>
                <a:cs typeface="Arial" panose="020B0604020202020204" pitchFamily="34" charset="0"/>
              </a:endParaRPr>
            </a:p>
          </p:txBody>
        </p:sp>
      </p:grpSp>
      <p:grpSp>
        <p:nvGrpSpPr>
          <p:cNvPr id="952388" name="Group 144"/>
          <p:cNvGrpSpPr>
            <a:grpSpLocks/>
          </p:cNvGrpSpPr>
          <p:nvPr/>
        </p:nvGrpSpPr>
        <p:grpSpPr bwMode="auto">
          <a:xfrm>
            <a:off x="7604919" y="1943100"/>
            <a:ext cx="944563" cy="903288"/>
            <a:chOff x="3245" y="1639"/>
            <a:chExt cx="595" cy="569"/>
          </a:xfrm>
          <a:solidFill>
            <a:srgbClr val="6659B0"/>
          </a:solidFill>
        </p:grpSpPr>
        <p:sp>
          <p:nvSpPr>
            <p:cNvPr id="952465" name="Freeform 145"/>
            <p:cNvSpPr>
              <a:spLocks/>
            </p:cNvSpPr>
            <p:nvPr/>
          </p:nvSpPr>
          <p:spPr bwMode="auto">
            <a:xfrm>
              <a:off x="3245" y="1639"/>
              <a:ext cx="499" cy="569"/>
            </a:xfrm>
            <a:custGeom>
              <a:avLst/>
              <a:gdLst/>
              <a:ahLst/>
              <a:cxnLst>
                <a:cxn ang="0">
                  <a:pos x="516" y="224"/>
                </a:cxn>
                <a:cxn ang="0">
                  <a:pos x="498" y="107"/>
                </a:cxn>
                <a:cxn ang="0">
                  <a:pos x="561" y="13"/>
                </a:cxn>
                <a:cxn ang="0">
                  <a:pos x="705" y="3"/>
                </a:cxn>
                <a:cxn ang="0">
                  <a:pos x="776" y="58"/>
                </a:cxn>
                <a:cxn ang="0">
                  <a:pos x="792" y="154"/>
                </a:cxn>
                <a:cxn ang="0">
                  <a:pos x="778" y="257"/>
                </a:cxn>
                <a:cxn ang="0">
                  <a:pos x="848" y="318"/>
                </a:cxn>
                <a:cxn ang="0">
                  <a:pos x="954" y="344"/>
                </a:cxn>
                <a:cxn ang="0">
                  <a:pos x="998" y="392"/>
                </a:cxn>
                <a:cxn ang="0">
                  <a:pos x="1000" y="460"/>
                </a:cxn>
                <a:cxn ang="0">
                  <a:pos x="1041" y="521"/>
                </a:cxn>
                <a:cxn ang="0">
                  <a:pos x="1125" y="533"/>
                </a:cxn>
                <a:cxn ang="0">
                  <a:pos x="1216" y="528"/>
                </a:cxn>
                <a:cxn ang="0">
                  <a:pos x="1270" y="558"/>
                </a:cxn>
                <a:cxn ang="0">
                  <a:pos x="1283" y="665"/>
                </a:cxn>
                <a:cxn ang="0">
                  <a:pos x="1270" y="808"/>
                </a:cxn>
                <a:cxn ang="0">
                  <a:pos x="1215" y="842"/>
                </a:cxn>
                <a:cxn ang="0">
                  <a:pos x="1116" y="837"/>
                </a:cxn>
                <a:cxn ang="0">
                  <a:pos x="1043" y="848"/>
                </a:cxn>
                <a:cxn ang="0">
                  <a:pos x="1002" y="890"/>
                </a:cxn>
                <a:cxn ang="0">
                  <a:pos x="998" y="971"/>
                </a:cxn>
                <a:cxn ang="0">
                  <a:pos x="951" y="1027"/>
                </a:cxn>
                <a:cxn ang="0">
                  <a:pos x="866" y="1046"/>
                </a:cxn>
                <a:cxn ang="0">
                  <a:pos x="792" y="1085"/>
                </a:cxn>
                <a:cxn ang="0">
                  <a:pos x="776" y="1164"/>
                </a:cxn>
                <a:cxn ang="0">
                  <a:pos x="792" y="1261"/>
                </a:cxn>
                <a:cxn ang="0">
                  <a:pos x="757" y="1353"/>
                </a:cxn>
                <a:cxn ang="0">
                  <a:pos x="695" y="1401"/>
                </a:cxn>
                <a:cxn ang="0">
                  <a:pos x="599" y="1406"/>
                </a:cxn>
                <a:cxn ang="0">
                  <a:pos x="527" y="1370"/>
                </a:cxn>
                <a:cxn ang="0">
                  <a:pos x="493" y="1301"/>
                </a:cxn>
                <a:cxn ang="0">
                  <a:pos x="502" y="1220"/>
                </a:cxn>
                <a:cxn ang="0">
                  <a:pos x="507" y="1147"/>
                </a:cxn>
                <a:cxn ang="0">
                  <a:pos x="459" y="1095"/>
                </a:cxn>
                <a:cxn ang="0">
                  <a:pos x="380" y="1075"/>
                </a:cxn>
                <a:cxn ang="0">
                  <a:pos x="304" y="1045"/>
                </a:cxn>
                <a:cxn ang="0">
                  <a:pos x="284" y="964"/>
                </a:cxn>
                <a:cxn ang="0">
                  <a:pos x="261" y="897"/>
                </a:cxn>
                <a:cxn ang="0">
                  <a:pos x="185" y="872"/>
                </a:cxn>
                <a:cxn ang="0">
                  <a:pos x="108" y="879"/>
                </a:cxn>
                <a:cxn ang="0">
                  <a:pos x="25" y="858"/>
                </a:cxn>
                <a:cxn ang="0">
                  <a:pos x="1" y="764"/>
                </a:cxn>
                <a:cxn ang="0">
                  <a:pos x="6" y="629"/>
                </a:cxn>
                <a:cxn ang="0">
                  <a:pos x="31" y="548"/>
                </a:cxn>
                <a:cxn ang="0">
                  <a:pos x="95" y="527"/>
                </a:cxn>
                <a:cxn ang="0">
                  <a:pos x="190" y="534"/>
                </a:cxn>
                <a:cxn ang="0">
                  <a:pos x="274" y="502"/>
                </a:cxn>
                <a:cxn ang="0">
                  <a:pos x="289" y="427"/>
                </a:cxn>
                <a:cxn ang="0">
                  <a:pos x="320" y="353"/>
                </a:cxn>
                <a:cxn ang="0">
                  <a:pos x="409" y="327"/>
                </a:cxn>
              </a:cxnLst>
              <a:rect l="0" t="0" r="r" b="b"/>
              <a:pathLst>
                <a:path w="1284" h="1407">
                  <a:moveTo>
                    <a:pt x="489" y="294"/>
                  </a:moveTo>
                  <a:lnTo>
                    <a:pt x="502" y="278"/>
                  </a:lnTo>
                  <a:lnTo>
                    <a:pt x="511" y="263"/>
                  </a:lnTo>
                  <a:lnTo>
                    <a:pt x="516" y="246"/>
                  </a:lnTo>
                  <a:lnTo>
                    <a:pt x="516" y="224"/>
                  </a:lnTo>
                  <a:lnTo>
                    <a:pt x="510" y="199"/>
                  </a:lnTo>
                  <a:lnTo>
                    <a:pt x="505" y="178"/>
                  </a:lnTo>
                  <a:lnTo>
                    <a:pt x="498" y="152"/>
                  </a:lnTo>
                  <a:lnTo>
                    <a:pt x="495" y="124"/>
                  </a:lnTo>
                  <a:lnTo>
                    <a:pt x="498" y="107"/>
                  </a:lnTo>
                  <a:lnTo>
                    <a:pt x="503" y="86"/>
                  </a:lnTo>
                  <a:lnTo>
                    <a:pt x="513" y="64"/>
                  </a:lnTo>
                  <a:lnTo>
                    <a:pt x="527" y="43"/>
                  </a:lnTo>
                  <a:lnTo>
                    <a:pt x="545" y="26"/>
                  </a:lnTo>
                  <a:lnTo>
                    <a:pt x="561" y="13"/>
                  </a:lnTo>
                  <a:lnTo>
                    <a:pt x="583" y="5"/>
                  </a:lnTo>
                  <a:lnTo>
                    <a:pt x="609" y="1"/>
                  </a:lnTo>
                  <a:lnTo>
                    <a:pt x="637" y="0"/>
                  </a:lnTo>
                  <a:lnTo>
                    <a:pt x="675" y="0"/>
                  </a:lnTo>
                  <a:lnTo>
                    <a:pt x="705" y="3"/>
                  </a:lnTo>
                  <a:lnTo>
                    <a:pt x="722" y="9"/>
                  </a:lnTo>
                  <a:lnTo>
                    <a:pt x="735" y="17"/>
                  </a:lnTo>
                  <a:lnTo>
                    <a:pt x="749" y="26"/>
                  </a:lnTo>
                  <a:lnTo>
                    <a:pt x="763" y="40"/>
                  </a:lnTo>
                  <a:lnTo>
                    <a:pt x="776" y="58"/>
                  </a:lnTo>
                  <a:lnTo>
                    <a:pt x="786" y="74"/>
                  </a:lnTo>
                  <a:lnTo>
                    <a:pt x="791" y="88"/>
                  </a:lnTo>
                  <a:lnTo>
                    <a:pt x="795" y="112"/>
                  </a:lnTo>
                  <a:lnTo>
                    <a:pt x="795" y="133"/>
                  </a:lnTo>
                  <a:lnTo>
                    <a:pt x="792" y="154"/>
                  </a:lnTo>
                  <a:lnTo>
                    <a:pt x="788" y="170"/>
                  </a:lnTo>
                  <a:lnTo>
                    <a:pt x="783" y="196"/>
                  </a:lnTo>
                  <a:lnTo>
                    <a:pt x="776" y="223"/>
                  </a:lnTo>
                  <a:lnTo>
                    <a:pt x="773" y="240"/>
                  </a:lnTo>
                  <a:lnTo>
                    <a:pt x="778" y="257"/>
                  </a:lnTo>
                  <a:lnTo>
                    <a:pt x="784" y="269"/>
                  </a:lnTo>
                  <a:lnTo>
                    <a:pt x="795" y="285"/>
                  </a:lnTo>
                  <a:lnTo>
                    <a:pt x="811" y="298"/>
                  </a:lnTo>
                  <a:lnTo>
                    <a:pt x="826" y="309"/>
                  </a:lnTo>
                  <a:lnTo>
                    <a:pt x="848" y="318"/>
                  </a:lnTo>
                  <a:lnTo>
                    <a:pt x="870" y="324"/>
                  </a:lnTo>
                  <a:lnTo>
                    <a:pt x="891" y="329"/>
                  </a:lnTo>
                  <a:lnTo>
                    <a:pt x="913" y="332"/>
                  </a:lnTo>
                  <a:lnTo>
                    <a:pt x="936" y="338"/>
                  </a:lnTo>
                  <a:lnTo>
                    <a:pt x="954" y="344"/>
                  </a:lnTo>
                  <a:lnTo>
                    <a:pt x="968" y="351"/>
                  </a:lnTo>
                  <a:lnTo>
                    <a:pt x="979" y="359"/>
                  </a:lnTo>
                  <a:lnTo>
                    <a:pt x="987" y="368"/>
                  </a:lnTo>
                  <a:lnTo>
                    <a:pt x="993" y="379"/>
                  </a:lnTo>
                  <a:lnTo>
                    <a:pt x="998" y="392"/>
                  </a:lnTo>
                  <a:lnTo>
                    <a:pt x="1000" y="404"/>
                  </a:lnTo>
                  <a:lnTo>
                    <a:pt x="1002" y="415"/>
                  </a:lnTo>
                  <a:lnTo>
                    <a:pt x="1002" y="430"/>
                  </a:lnTo>
                  <a:lnTo>
                    <a:pt x="1000" y="447"/>
                  </a:lnTo>
                  <a:lnTo>
                    <a:pt x="1000" y="460"/>
                  </a:lnTo>
                  <a:lnTo>
                    <a:pt x="1003" y="476"/>
                  </a:lnTo>
                  <a:lnTo>
                    <a:pt x="1010" y="490"/>
                  </a:lnTo>
                  <a:lnTo>
                    <a:pt x="1018" y="502"/>
                  </a:lnTo>
                  <a:lnTo>
                    <a:pt x="1028" y="511"/>
                  </a:lnTo>
                  <a:lnTo>
                    <a:pt x="1041" y="521"/>
                  </a:lnTo>
                  <a:lnTo>
                    <a:pt x="1054" y="527"/>
                  </a:lnTo>
                  <a:lnTo>
                    <a:pt x="1074" y="531"/>
                  </a:lnTo>
                  <a:lnTo>
                    <a:pt x="1091" y="533"/>
                  </a:lnTo>
                  <a:lnTo>
                    <a:pt x="1107" y="534"/>
                  </a:lnTo>
                  <a:lnTo>
                    <a:pt x="1125" y="533"/>
                  </a:lnTo>
                  <a:lnTo>
                    <a:pt x="1147" y="531"/>
                  </a:lnTo>
                  <a:lnTo>
                    <a:pt x="1164" y="530"/>
                  </a:lnTo>
                  <a:lnTo>
                    <a:pt x="1181" y="528"/>
                  </a:lnTo>
                  <a:lnTo>
                    <a:pt x="1197" y="527"/>
                  </a:lnTo>
                  <a:lnTo>
                    <a:pt x="1216" y="528"/>
                  </a:lnTo>
                  <a:lnTo>
                    <a:pt x="1226" y="530"/>
                  </a:lnTo>
                  <a:lnTo>
                    <a:pt x="1238" y="533"/>
                  </a:lnTo>
                  <a:lnTo>
                    <a:pt x="1249" y="539"/>
                  </a:lnTo>
                  <a:lnTo>
                    <a:pt x="1261" y="548"/>
                  </a:lnTo>
                  <a:lnTo>
                    <a:pt x="1270" y="558"/>
                  </a:lnTo>
                  <a:lnTo>
                    <a:pt x="1277" y="573"/>
                  </a:lnTo>
                  <a:lnTo>
                    <a:pt x="1280" y="586"/>
                  </a:lnTo>
                  <a:lnTo>
                    <a:pt x="1282" y="602"/>
                  </a:lnTo>
                  <a:lnTo>
                    <a:pt x="1284" y="631"/>
                  </a:lnTo>
                  <a:lnTo>
                    <a:pt x="1283" y="665"/>
                  </a:lnTo>
                  <a:lnTo>
                    <a:pt x="1284" y="701"/>
                  </a:lnTo>
                  <a:lnTo>
                    <a:pt x="1281" y="743"/>
                  </a:lnTo>
                  <a:lnTo>
                    <a:pt x="1278" y="772"/>
                  </a:lnTo>
                  <a:lnTo>
                    <a:pt x="1275" y="795"/>
                  </a:lnTo>
                  <a:lnTo>
                    <a:pt x="1270" y="808"/>
                  </a:lnTo>
                  <a:lnTo>
                    <a:pt x="1262" y="820"/>
                  </a:lnTo>
                  <a:lnTo>
                    <a:pt x="1253" y="828"/>
                  </a:lnTo>
                  <a:lnTo>
                    <a:pt x="1241" y="835"/>
                  </a:lnTo>
                  <a:lnTo>
                    <a:pt x="1227" y="839"/>
                  </a:lnTo>
                  <a:lnTo>
                    <a:pt x="1215" y="842"/>
                  </a:lnTo>
                  <a:lnTo>
                    <a:pt x="1190" y="843"/>
                  </a:lnTo>
                  <a:lnTo>
                    <a:pt x="1168" y="842"/>
                  </a:lnTo>
                  <a:lnTo>
                    <a:pt x="1150" y="839"/>
                  </a:lnTo>
                  <a:lnTo>
                    <a:pt x="1134" y="838"/>
                  </a:lnTo>
                  <a:lnTo>
                    <a:pt x="1116" y="837"/>
                  </a:lnTo>
                  <a:lnTo>
                    <a:pt x="1100" y="837"/>
                  </a:lnTo>
                  <a:lnTo>
                    <a:pt x="1086" y="838"/>
                  </a:lnTo>
                  <a:lnTo>
                    <a:pt x="1071" y="839"/>
                  </a:lnTo>
                  <a:lnTo>
                    <a:pt x="1053" y="844"/>
                  </a:lnTo>
                  <a:lnTo>
                    <a:pt x="1043" y="848"/>
                  </a:lnTo>
                  <a:lnTo>
                    <a:pt x="1034" y="852"/>
                  </a:lnTo>
                  <a:lnTo>
                    <a:pt x="1022" y="860"/>
                  </a:lnTo>
                  <a:lnTo>
                    <a:pt x="1014" y="870"/>
                  </a:lnTo>
                  <a:lnTo>
                    <a:pt x="1008" y="879"/>
                  </a:lnTo>
                  <a:lnTo>
                    <a:pt x="1002" y="890"/>
                  </a:lnTo>
                  <a:lnTo>
                    <a:pt x="999" y="901"/>
                  </a:lnTo>
                  <a:lnTo>
                    <a:pt x="998" y="913"/>
                  </a:lnTo>
                  <a:lnTo>
                    <a:pt x="999" y="926"/>
                  </a:lnTo>
                  <a:lnTo>
                    <a:pt x="999" y="948"/>
                  </a:lnTo>
                  <a:lnTo>
                    <a:pt x="998" y="971"/>
                  </a:lnTo>
                  <a:lnTo>
                    <a:pt x="992" y="988"/>
                  </a:lnTo>
                  <a:lnTo>
                    <a:pt x="986" y="1002"/>
                  </a:lnTo>
                  <a:lnTo>
                    <a:pt x="977" y="1012"/>
                  </a:lnTo>
                  <a:lnTo>
                    <a:pt x="964" y="1020"/>
                  </a:lnTo>
                  <a:lnTo>
                    <a:pt x="951" y="1027"/>
                  </a:lnTo>
                  <a:lnTo>
                    <a:pt x="936" y="1031"/>
                  </a:lnTo>
                  <a:lnTo>
                    <a:pt x="917" y="1035"/>
                  </a:lnTo>
                  <a:lnTo>
                    <a:pt x="901" y="1040"/>
                  </a:lnTo>
                  <a:lnTo>
                    <a:pt x="882" y="1043"/>
                  </a:lnTo>
                  <a:lnTo>
                    <a:pt x="866" y="1046"/>
                  </a:lnTo>
                  <a:lnTo>
                    <a:pt x="848" y="1050"/>
                  </a:lnTo>
                  <a:lnTo>
                    <a:pt x="834" y="1057"/>
                  </a:lnTo>
                  <a:lnTo>
                    <a:pt x="818" y="1064"/>
                  </a:lnTo>
                  <a:lnTo>
                    <a:pt x="803" y="1073"/>
                  </a:lnTo>
                  <a:lnTo>
                    <a:pt x="792" y="1085"/>
                  </a:lnTo>
                  <a:lnTo>
                    <a:pt x="782" y="1099"/>
                  </a:lnTo>
                  <a:lnTo>
                    <a:pt x="774" y="1116"/>
                  </a:lnTo>
                  <a:lnTo>
                    <a:pt x="772" y="1131"/>
                  </a:lnTo>
                  <a:lnTo>
                    <a:pt x="773" y="1148"/>
                  </a:lnTo>
                  <a:lnTo>
                    <a:pt x="776" y="1164"/>
                  </a:lnTo>
                  <a:lnTo>
                    <a:pt x="781" y="1181"/>
                  </a:lnTo>
                  <a:lnTo>
                    <a:pt x="785" y="1200"/>
                  </a:lnTo>
                  <a:lnTo>
                    <a:pt x="788" y="1217"/>
                  </a:lnTo>
                  <a:lnTo>
                    <a:pt x="792" y="1239"/>
                  </a:lnTo>
                  <a:lnTo>
                    <a:pt x="792" y="1261"/>
                  </a:lnTo>
                  <a:lnTo>
                    <a:pt x="787" y="1283"/>
                  </a:lnTo>
                  <a:lnTo>
                    <a:pt x="782" y="1300"/>
                  </a:lnTo>
                  <a:lnTo>
                    <a:pt x="776" y="1317"/>
                  </a:lnTo>
                  <a:lnTo>
                    <a:pt x="768" y="1333"/>
                  </a:lnTo>
                  <a:lnTo>
                    <a:pt x="757" y="1353"/>
                  </a:lnTo>
                  <a:lnTo>
                    <a:pt x="745" y="1366"/>
                  </a:lnTo>
                  <a:lnTo>
                    <a:pt x="735" y="1375"/>
                  </a:lnTo>
                  <a:lnTo>
                    <a:pt x="722" y="1386"/>
                  </a:lnTo>
                  <a:lnTo>
                    <a:pt x="708" y="1396"/>
                  </a:lnTo>
                  <a:lnTo>
                    <a:pt x="695" y="1401"/>
                  </a:lnTo>
                  <a:lnTo>
                    <a:pt x="683" y="1404"/>
                  </a:lnTo>
                  <a:lnTo>
                    <a:pt x="663" y="1406"/>
                  </a:lnTo>
                  <a:lnTo>
                    <a:pt x="640" y="1407"/>
                  </a:lnTo>
                  <a:lnTo>
                    <a:pt x="612" y="1406"/>
                  </a:lnTo>
                  <a:lnTo>
                    <a:pt x="599" y="1406"/>
                  </a:lnTo>
                  <a:lnTo>
                    <a:pt x="582" y="1403"/>
                  </a:lnTo>
                  <a:lnTo>
                    <a:pt x="564" y="1398"/>
                  </a:lnTo>
                  <a:lnTo>
                    <a:pt x="548" y="1389"/>
                  </a:lnTo>
                  <a:lnTo>
                    <a:pt x="538" y="1381"/>
                  </a:lnTo>
                  <a:lnTo>
                    <a:pt x="527" y="1370"/>
                  </a:lnTo>
                  <a:lnTo>
                    <a:pt x="518" y="1360"/>
                  </a:lnTo>
                  <a:lnTo>
                    <a:pt x="509" y="1347"/>
                  </a:lnTo>
                  <a:lnTo>
                    <a:pt x="502" y="1334"/>
                  </a:lnTo>
                  <a:lnTo>
                    <a:pt x="496" y="1318"/>
                  </a:lnTo>
                  <a:lnTo>
                    <a:pt x="493" y="1301"/>
                  </a:lnTo>
                  <a:lnTo>
                    <a:pt x="492" y="1288"/>
                  </a:lnTo>
                  <a:lnTo>
                    <a:pt x="492" y="1270"/>
                  </a:lnTo>
                  <a:lnTo>
                    <a:pt x="493" y="1255"/>
                  </a:lnTo>
                  <a:lnTo>
                    <a:pt x="498" y="1239"/>
                  </a:lnTo>
                  <a:lnTo>
                    <a:pt x="502" y="1220"/>
                  </a:lnTo>
                  <a:lnTo>
                    <a:pt x="507" y="1202"/>
                  </a:lnTo>
                  <a:lnTo>
                    <a:pt x="510" y="1186"/>
                  </a:lnTo>
                  <a:lnTo>
                    <a:pt x="511" y="1171"/>
                  </a:lnTo>
                  <a:lnTo>
                    <a:pt x="510" y="1159"/>
                  </a:lnTo>
                  <a:lnTo>
                    <a:pt x="507" y="1147"/>
                  </a:lnTo>
                  <a:lnTo>
                    <a:pt x="499" y="1132"/>
                  </a:lnTo>
                  <a:lnTo>
                    <a:pt x="491" y="1122"/>
                  </a:lnTo>
                  <a:lnTo>
                    <a:pt x="481" y="1111"/>
                  </a:lnTo>
                  <a:lnTo>
                    <a:pt x="470" y="1103"/>
                  </a:lnTo>
                  <a:lnTo>
                    <a:pt x="459" y="1095"/>
                  </a:lnTo>
                  <a:lnTo>
                    <a:pt x="443" y="1089"/>
                  </a:lnTo>
                  <a:lnTo>
                    <a:pt x="429" y="1085"/>
                  </a:lnTo>
                  <a:lnTo>
                    <a:pt x="411" y="1081"/>
                  </a:lnTo>
                  <a:lnTo>
                    <a:pt x="395" y="1079"/>
                  </a:lnTo>
                  <a:lnTo>
                    <a:pt x="380" y="1075"/>
                  </a:lnTo>
                  <a:lnTo>
                    <a:pt x="362" y="1071"/>
                  </a:lnTo>
                  <a:lnTo>
                    <a:pt x="347" y="1065"/>
                  </a:lnTo>
                  <a:lnTo>
                    <a:pt x="329" y="1060"/>
                  </a:lnTo>
                  <a:lnTo>
                    <a:pt x="315" y="1054"/>
                  </a:lnTo>
                  <a:lnTo>
                    <a:pt x="304" y="1045"/>
                  </a:lnTo>
                  <a:lnTo>
                    <a:pt x="295" y="1033"/>
                  </a:lnTo>
                  <a:lnTo>
                    <a:pt x="289" y="1018"/>
                  </a:lnTo>
                  <a:lnTo>
                    <a:pt x="284" y="998"/>
                  </a:lnTo>
                  <a:lnTo>
                    <a:pt x="283" y="982"/>
                  </a:lnTo>
                  <a:lnTo>
                    <a:pt x="284" y="964"/>
                  </a:lnTo>
                  <a:lnTo>
                    <a:pt x="286" y="950"/>
                  </a:lnTo>
                  <a:lnTo>
                    <a:pt x="284" y="933"/>
                  </a:lnTo>
                  <a:lnTo>
                    <a:pt x="279" y="920"/>
                  </a:lnTo>
                  <a:lnTo>
                    <a:pt x="270" y="906"/>
                  </a:lnTo>
                  <a:lnTo>
                    <a:pt x="261" y="897"/>
                  </a:lnTo>
                  <a:lnTo>
                    <a:pt x="250" y="888"/>
                  </a:lnTo>
                  <a:lnTo>
                    <a:pt x="235" y="882"/>
                  </a:lnTo>
                  <a:lnTo>
                    <a:pt x="218" y="876"/>
                  </a:lnTo>
                  <a:lnTo>
                    <a:pt x="200" y="874"/>
                  </a:lnTo>
                  <a:lnTo>
                    <a:pt x="185" y="872"/>
                  </a:lnTo>
                  <a:lnTo>
                    <a:pt x="168" y="872"/>
                  </a:lnTo>
                  <a:lnTo>
                    <a:pt x="153" y="874"/>
                  </a:lnTo>
                  <a:lnTo>
                    <a:pt x="138" y="875"/>
                  </a:lnTo>
                  <a:lnTo>
                    <a:pt x="123" y="877"/>
                  </a:lnTo>
                  <a:lnTo>
                    <a:pt x="108" y="879"/>
                  </a:lnTo>
                  <a:lnTo>
                    <a:pt x="83" y="879"/>
                  </a:lnTo>
                  <a:lnTo>
                    <a:pt x="67" y="878"/>
                  </a:lnTo>
                  <a:lnTo>
                    <a:pt x="50" y="874"/>
                  </a:lnTo>
                  <a:lnTo>
                    <a:pt x="38" y="868"/>
                  </a:lnTo>
                  <a:lnTo>
                    <a:pt x="25" y="858"/>
                  </a:lnTo>
                  <a:lnTo>
                    <a:pt x="16" y="847"/>
                  </a:lnTo>
                  <a:lnTo>
                    <a:pt x="10" y="835"/>
                  </a:lnTo>
                  <a:lnTo>
                    <a:pt x="3" y="812"/>
                  </a:lnTo>
                  <a:lnTo>
                    <a:pt x="2" y="788"/>
                  </a:lnTo>
                  <a:lnTo>
                    <a:pt x="1" y="764"/>
                  </a:lnTo>
                  <a:lnTo>
                    <a:pt x="0" y="734"/>
                  </a:lnTo>
                  <a:lnTo>
                    <a:pt x="2" y="708"/>
                  </a:lnTo>
                  <a:lnTo>
                    <a:pt x="3" y="680"/>
                  </a:lnTo>
                  <a:lnTo>
                    <a:pt x="4" y="655"/>
                  </a:lnTo>
                  <a:lnTo>
                    <a:pt x="6" y="629"/>
                  </a:lnTo>
                  <a:lnTo>
                    <a:pt x="9" y="609"/>
                  </a:lnTo>
                  <a:lnTo>
                    <a:pt x="12" y="587"/>
                  </a:lnTo>
                  <a:lnTo>
                    <a:pt x="16" y="570"/>
                  </a:lnTo>
                  <a:lnTo>
                    <a:pt x="22" y="559"/>
                  </a:lnTo>
                  <a:lnTo>
                    <a:pt x="31" y="548"/>
                  </a:lnTo>
                  <a:lnTo>
                    <a:pt x="40" y="541"/>
                  </a:lnTo>
                  <a:lnTo>
                    <a:pt x="52" y="533"/>
                  </a:lnTo>
                  <a:lnTo>
                    <a:pt x="63" y="531"/>
                  </a:lnTo>
                  <a:lnTo>
                    <a:pt x="77" y="528"/>
                  </a:lnTo>
                  <a:lnTo>
                    <a:pt x="95" y="527"/>
                  </a:lnTo>
                  <a:lnTo>
                    <a:pt x="111" y="528"/>
                  </a:lnTo>
                  <a:lnTo>
                    <a:pt x="133" y="531"/>
                  </a:lnTo>
                  <a:lnTo>
                    <a:pt x="152" y="532"/>
                  </a:lnTo>
                  <a:lnTo>
                    <a:pt x="168" y="533"/>
                  </a:lnTo>
                  <a:lnTo>
                    <a:pt x="190" y="534"/>
                  </a:lnTo>
                  <a:lnTo>
                    <a:pt x="213" y="531"/>
                  </a:lnTo>
                  <a:lnTo>
                    <a:pt x="232" y="527"/>
                  </a:lnTo>
                  <a:lnTo>
                    <a:pt x="250" y="520"/>
                  </a:lnTo>
                  <a:lnTo>
                    <a:pt x="262" y="513"/>
                  </a:lnTo>
                  <a:lnTo>
                    <a:pt x="274" y="502"/>
                  </a:lnTo>
                  <a:lnTo>
                    <a:pt x="283" y="488"/>
                  </a:lnTo>
                  <a:lnTo>
                    <a:pt x="289" y="474"/>
                  </a:lnTo>
                  <a:lnTo>
                    <a:pt x="291" y="459"/>
                  </a:lnTo>
                  <a:lnTo>
                    <a:pt x="290" y="448"/>
                  </a:lnTo>
                  <a:lnTo>
                    <a:pt x="289" y="427"/>
                  </a:lnTo>
                  <a:lnTo>
                    <a:pt x="290" y="406"/>
                  </a:lnTo>
                  <a:lnTo>
                    <a:pt x="294" y="390"/>
                  </a:lnTo>
                  <a:lnTo>
                    <a:pt x="299" y="375"/>
                  </a:lnTo>
                  <a:lnTo>
                    <a:pt x="306" y="364"/>
                  </a:lnTo>
                  <a:lnTo>
                    <a:pt x="320" y="353"/>
                  </a:lnTo>
                  <a:lnTo>
                    <a:pt x="335" y="345"/>
                  </a:lnTo>
                  <a:lnTo>
                    <a:pt x="354" y="339"/>
                  </a:lnTo>
                  <a:lnTo>
                    <a:pt x="373" y="334"/>
                  </a:lnTo>
                  <a:lnTo>
                    <a:pt x="389" y="330"/>
                  </a:lnTo>
                  <a:lnTo>
                    <a:pt x="409" y="327"/>
                  </a:lnTo>
                  <a:lnTo>
                    <a:pt x="428" y="323"/>
                  </a:lnTo>
                  <a:lnTo>
                    <a:pt x="450" y="317"/>
                  </a:lnTo>
                  <a:lnTo>
                    <a:pt x="471" y="308"/>
                  </a:lnTo>
                  <a:lnTo>
                    <a:pt x="489" y="294"/>
                  </a:lnTo>
                  <a:close/>
                </a:path>
              </a:pathLst>
            </a:custGeom>
            <a:grpFill/>
            <a:ln w="12700">
              <a:solidFill>
                <a:srgbClr val="000000"/>
              </a:solidFill>
              <a:prstDash val="solid"/>
              <a:round/>
              <a:headEnd/>
              <a:tailEnd/>
            </a:ln>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9203" name="Text Box 146"/>
            <p:cNvSpPr txBox="1">
              <a:spLocks noChangeArrowheads="1"/>
            </p:cNvSpPr>
            <p:nvPr/>
          </p:nvSpPr>
          <p:spPr bwMode="auto">
            <a:xfrm>
              <a:off x="3264" y="1824"/>
              <a:ext cx="576" cy="192"/>
            </a:xfrm>
            <a:prstGeom prst="rect">
              <a:avLst/>
            </a:prstGeom>
            <a:noFill/>
            <a:ln w="9525">
              <a:noFill/>
              <a:miter lim="800000"/>
              <a:headEnd/>
              <a:tailEnd/>
            </a:ln>
          </p:spPr>
          <p:txBody>
            <a:bodyPr>
              <a:spAutoFit/>
            </a:bodyPr>
            <a:lstStyle/>
            <a:p>
              <a:pPr>
                <a:spcBef>
                  <a:spcPct val="50000"/>
                </a:spcBef>
              </a:pPr>
              <a:r>
                <a:rPr lang="en-US" sz="1400" dirty="0" err="1">
                  <a:solidFill>
                    <a:schemeClr val="bg1"/>
                  </a:solidFill>
                  <a:latin typeface="Arial" panose="020B0604020202020204" pitchFamily="34" charset="0"/>
                  <a:cs typeface="Arial" panose="020B0604020202020204" pitchFamily="34" charset="0"/>
                </a:rPr>
                <a:t>HSxxx</a:t>
              </a:r>
              <a:endParaRPr lang="en-US" sz="1400" dirty="0">
                <a:solidFill>
                  <a:schemeClr val="bg1"/>
                </a:solidFill>
                <a:latin typeface="Arial" pitchFamily="34" charset="0"/>
                <a:cs typeface="Arial" panose="020B0604020202020204" pitchFamily="34" charset="0"/>
              </a:endParaRPr>
            </a:p>
          </p:txBody>
        </p:sp>
      </p:grpSp>
      <p:sp>
        <p:nvSpPr>
          <p:cNvPr id="952467" name="Line 147"/>
          <p:cNvSpPr>
            <a:spLocks noChangeShapeType="1"/>
          </p:cNvSpPr>
          <p:nvPr/>
        </p:nvSpPr>
        <p:spPr bwMode="auto">
          <a:xfrm flipH="1">
            <a:off x="1204119" y="1409700"/>
            <a:ext cx="838200" cy="2286000"/>
          </a:xfrm>
          <a:prstGeom prst="line">
            <a:avLst/>
          </a:prstGeom>
          <a:noFill/>
          <a:ln w="38100" cmpd="sng">
            <a:solidFill>
              <a:schemeClr val="tx1"/>
            </a:solidFill>
            <a:round/>
            <a:headEnd type="arrow"/>
            <a:tailEnd type="none"/>
          </a:ln>
          <a:effectLst/>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52468" name="Line 148"/>
          <p:cNvSpPr>
            <a:spLocks noChangeShapeType="1"/>
          </p:cNvSpPr>
          <p:nvPr/>
        </p:nvSpPr>
        <p:spPr bwMode="auto">
          <a:xfrm>
            <a:off x="2042319" y="1409700"/>
            <a:ext cx="1447800" cy="2057400"/>
          </a:xfrm>
          <a:prstGeom prst="line">
            <a:avLst/>
          </a:prstGeom>
          <a:noFill/>
          <a:ln w="38100" cmpd="sng">
            <a:solidFill>
              <a:schemeClr val="tx1"/>
            </a:solidFill>
            <a:round/>
            <a:headEnd type="none"/>
            <a:tailEnd type="arrow"/>
          </a:ln>
          <a:effectLst/>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52469" name="Line 149"/>
          <p:cNvSpPr>
            <a:spLocks noChangeShapeType="1"/>
          </p:cNvSpPr>
          <p:nvPr/>
        </p:nvSpPr>
        <p:spPr bwMode="auto">
          <a:xfrm flipV="1">
            <a:off x="3490119" y="1409700"/>
            <a:ext cx="1066800" cy="2057400"/>
          </a:xfrm>
          <a:prstGeom prst="line">
            <a:avLst/>
          </a:prstGeom>
          <a:noFill/>
          <a:ln w="38100" cmpd="sng">
            <a:solidFill>
              <a:schemeClr val="tx1"/>
            </a:solidFill>
            <a:round/>
            <a:headEnd type="none"/>
            <a:tailEnd type="arrow"/>
          </a:ln>
          <a:effectLst/>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52470" name="Line 150"/>
          <p:cNvSpPr>
            <a:spLocks noChangeShapeType="1"/>
          </p:cNvSpPr>
          <p:nvPr/>
        </p:nvSpPr>
        <p:spPr bwMode="auto">
          <a:xfrm>
            <a:off x="4556919" y="1409700"/>
            <a:ext cx="1143000" cy="1219200"/>
          </a:xfrm>
          <a:prstGeom prst="line">
            <a:avLst/>
          </a:prstGeom>
          <a:noFill/>
          <a:ln w="38100" cmpd="sng">
            <a:solidFill>
              <a:schemeClr val="tx1"/>
            </a:solidFill>
            <a:round/>
            <a:headEnd type="none"/>
            <a:tailEnd type="arrow"/>
          </a:ln>
          <a:effectLst/>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52473" name="Line 153"/>
          <p:cNvSpPr>
            <a:spLocks noChangeShapeType="1"/>
          </p:cNvSpPr>
          <p:nvPr/>
        </p:nvSpPr>
        <p:spPr bwMode="auto">
          <a:xfrm>
            <a:off x="3490119" y="3467100"/>
            <a:ext cx="990600" cy="533400"/>
          </a:xfrm>
          <a:prstGeom prst="line">
            <a:avLst/>
          </a:prstGeom>
          <a:noFill/>
          <a:ln w="38100" cmpd="sng">
            <a:solidFill>
              <a:schemeClr val="tx1"/>
            </a:solidFill>
            <a:round/>
            <a:headEnd type="none"/>
            <a:tailEnd type="arrow"/>
          </a:ln>
          <a:effectLst/>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52474" name="Line 154"/>
          <p:cNvSpPr>
            <a:spLocks noChangeShapeType="1"/>
          </p:cNvSpPr>
          <p:nvPr/>
        </p:nvSpPr>
        <p:spPr bwMode="auto">
          <a:xfrm flipV="1">
            <a:off x="3490119" y="3162300"/>
            <a:ext cx="1066800" cy="304800"/>
          </a:xfrm>
          <a:prstGeom prst="line">
            <a:avLst/>
          </a:prstGeom>
          <a:noFill/>
          <a:ln w="38100" cmpd="sng">
            <a:solidFill>
              <a:schemeClr val="tx1"/>
            </a:solidFill>
            <a:round/>
            <a:headEnd type="none"/>
            <a:tailEnd type="arrow"/>
          </a:ln>
          <a:effectLst/>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52475" name="Line 155"/>
          <p:cNvSpPr>
            <a:spLocks noChangeShapeType="1"/>
          </p:cNvSpPr>
          <p:nvPr/>
        </p:nvSpPr>
        <p:spPr bwMode="auto">
          <a:xfrm flipH="1">
            <a:off x="5699919" y="1790700"/>
            <a:ext cx="1143000" cy="838200"/>
          </a:xfrm>
          <a:prstGeom prst="line">
            <a:avLst/>
          </a:prstGeom>
          <a:noFill/>
          <a:ln w="38100" cmpd="sng">
            <a:solidFill>
              <a:schemeClr val="tx1"/>
            </a:solidFill>
            <a:round/>
            <a:headEnd type="arrow"/>
            <a:tailEnd type="none"/>
          </a:ln>
          <a:effectLst/>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52476" name="Line 156"/>
          <p:cNvSpPr>
            <a:spLocks noChangeShapeType="1"/>
          </p:cNvSpPr>
          <p:nvPr/>
        </p:nvSpPr>
        <p:spPr bwMode="auto">
          <a:xfrm>
            <a:off x="823119" y="1181100"/>
            <a:ext cx="381000" cy="2438400"/>
          </a:xfrm>
          <a:prstGeom prst="line">
            <a:avLst/>
          </a:prstGeom>
          <a:noFill/>
          <a:ln w="38100" cmpd="sng">
            <a:solidFill>
              <a:schemeClr val="tx1"/>
            </a:solidFill>
            <a:round/>
            <a:headEnd type="none"/>
            <a:tailEnd type="arrow"/>
          </a:ln>
          <a:effectLst/>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52477" name="Line 157"/>
          <p:cNvSpPr>
            <a:spLocks noChangeShapeType="1"/>
          </p:cNvSpPr>
          <p:nvPr/>
        </p:nvSpPr>
        <p:spPr bwMode="auto">
          <a:xfrm>
            <a:off x="5791199" y="2667000"/>
            <a:ext cx="838201" cy="0"/>
          </a:xfrm>
          <a:prstGeom prst="line">
            <a:avLst/>
          </a:prstGeom>
          <a:noFill/>
          <a:ln w="38100" cmpd="sng">
            <a:solidFill>
              <a:schemeClr val="tx1"/>
            </a:solidFill>
            <a:round/>
            <a:headEnd type="none"/>
            <a:tailEnd type="arrow"/>
          </a:ln>
          <a:effectLst/>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52478" name="Line 158"/>
          <p:cNvSpPr>
            <a:spLocks noChangeShapeType="1"/>
          </p:cNvSpPr>
          <p:nvPr/>
        </p:nvSpPr>
        <p:spPr bwMode="auto">
          <a:xfrm flipV="1">
            <a:off x="7071519" y="1562100"/>
            <a:ext cx="990600" cy="1066800"/>
          </a:xfrm>
          <a:prstGeom prst="line">
            <a:avLst/>
          </a:prstGeom>
          <a:noFill/>
          <a:ln w="38100" cmpd="sng">
            <a:solidFill>
              <a:schemeClr val="tx1"/>
            </a:solidFill>
            <a:round/>
            <a:headEnd type="none"/>
            <a:tailEnd type="arrow"/>
          </a:ln>
          <a:effectLst/>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52480" name="Line 160"/>
          <p:cNvSpPr>
            <a:spLocks noChangeShapeType="1"/>
          </p:cNvSpPr>
          <p:nvPr/>
        </p:nvSpPr>
        <p:spPr bwMode="auto">
          <a:xfrm>
            <a:off x="823119" y="1181100"/>
            <a:ext cx="304800" cy="3429000"/>
          </a:xfrm>
          <a:prstGeom prst="line">
            <a:avLst/>
          </a:prstGeom>
          <a:noFill/>
          <a:ln w="38100" cmpd="sng">
            <a:solidFill>
              <a:schemeClr val="tx1"/>
            </a:solidFill>
            <a:round/>
            <a:headEnd type="none"/>
            <a:tailEnd type="arrow"/>
          </a:ln>
          <a:effectLst/>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52481" name="Line 161"/>
          <p:cNvSpPr>
            <a:spLocks noChangeShapeType="1"/>
          </p:cNvSpPr>
          <p:nvPr/>
        </p:nvSpPr>
        <p:spPr bwMode="auto">
          <a:xfrm flipH="1" flipV="1">
            <a:off x="1204119" y="3619500"/>
            <a:ext cx="1143000" cy="609600"/>
          </a:xfrm>
          <a:prstGeom prst="line">
            <a:avLst/>
          </a:prstGeom>
          <a:noFill/>
          <a:ln w="38100" cmpd="sng">
            <a:solidFill>
              <a:schemeClr val="tx1"/>
            </a:solidFill>
            <a:round/>
            <a:headEnd type="arrow"/>
            <a:tailEnd type="none"/>
          </a:ln>
          <a:effectLst/>
        </p:spPr>
        <p:txBody>
          <a:bodyPr/>
          <a:lstStyle/>
          <a:p>
            <a:pPr algn="ctr" eaLnBrk="0" hangingPunct="0">
              <a:defRPr/>
            </a:pPr>
            <a:endPar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7" name="AutoShape 162"/>
          <p:cNvSpPr>
            <a:spLocks/>
          </p:cNvSpPr>
          <p:nvPr/>
        </p:nvSpPr>
        <p:spPr bwMode="auto">
          <a:xfrm>
            <a:off x="8354219" y="495300"/>
            <a:ext cx="381000" cy="5638800"/>
          </a:xfrm>
          <a:prstGeom prst="rightBrace">
            <a:avLst>
              <a:gd name="adj1" fmla="val 123333"/>
              <a:gd name="adj2" fmla="val 50000"/>
            </a:avLst>
          </a:prstGeom>
          <a:noFill/>
          <a:ln w="76200">
            <a:solidFill>
              <a:srgbClr val="FF6C2C"/>
            </a:solidFill>
            <a:round/>
            <a:headEnd/>
            <a:tailEnd/>
          </a:ln>
          <a:effectLst/>
        </p:spPr>
        <p:txBody>
          <a:bodyPr wrap="none" anchor="ctr"/>
          <a:lstStyle/>
          <a:p>
            <a:pPr algn="ctr" eaLnBrk="0" hangingPunct="0">
              <a:defRPr/>
            </a:pPr>
            <a:endParaRPr lang="en-US">
              <a:solidFill>
                <a:srgbClr val="696867"/>
              </a:solidFill>
              <a:effectLst>
                <a:outerShdw blurRad="38100" dist="38100" dir="2700000" algn="tl">
                  <a:srgbClr val="000000">
                    <a:alpha val="43137"/>
                  </a:srgbClr>
                </a:outerShdw>
              </a:effectLst>
            </a:endParaRPr>
          </a:p>
        </p:txBody>
      </p:sp>
      <p:sp>
        <p:nvSpPr>
          <p:cNvPr id="118" name="Text Box 163"/>
          <p:cNvSpPr txBox="1">
            <a:spLocks noChangeArrowheads="1"/>
          </p:cNvSpPr>
          <p:nvPr/>
        </p:nvSpPr>
        <p:spPr bwMode="auto">
          <a:xfrm>
            <a:off x="8724900" y="608190"/>
            <a:ext cx="381000" cy="5413020"/>
          </a:xfrm>
          <a:prstGeom prst="rect">
            <a:avLst/>
          </a:prstGeom>
          <a:noFill/>
          <a:ln w="9525" algn="ctr">
            <a:noFill/>
            <a:miter lim="800000"/>
            <a:headEnd/>
            <a:tailEnd/>
          </a:ln>
        </p:spPr>
        <p:txBody>
          <a:bodyPr>
            <a:spAutoFit/>
          </a:bodyPr>
          <a:lstStyle/>
          <a:p>
            <a:pPr algn="ctr" eaLnBrk="0" hangingPunct="0">
              <a:spcBef>
                <a:spcPct val="50000"/>
              </a:spcBef>
            </a:pPr>
            <a:r>
              <a:rPr lang="en-US" sz="2000" dirty="0">
                <a:solidFill>
                  <a:srgbClr val="696867"/>
                </a:solidFill>
                <a:latin typeface="Campton Light" panose="00000500000000000000" pitchFamily="50" charset="0"/>
              </a:rPr>
              <a:t>COURSE </a:t>
            </a:r>
          </a:p>
          <a:p>
            <a:pPr algn="ctr" eaLnBrk="0" hangingPunct="0">
              <a:spcBef>
                <a:spcPct val="50000"/>
              </a:spcBef>
            </a:pPr>
            <a:endParaRPr lang="en-US" sz="700" dirty="0">
              <a:solidFill>
                <a:srgbClr val="696867"/>
              </a:solidFill>
              <a:latin typeface="Campton Light" panose="00000500000000000000" pitchFamily="50" charset="0"/>
            </a:endParaRPr>
          </a:p>
          <a:p>
            <a:pPr algn="ctr" eaLnBrk="0" hangingPunct="0">
              <a:spcBef>
                <a:spcPct val="50000"/>
              </a:spcBef>
            </a:pPr>
            <a:r>
              <a:rPr lang="en-US" sz="2000" dirty="0">
                <a:solidFill>
                  <a:srgbClr val="696867"/>
                </a:solidFill>
                <a:latin typeface="Campton Light" panose="00000500000000000000" pitchFamily="50" charset="0"/>
              </a:rPr>
              <a:t>ASSESSMENT</a:t>
            </a:r>
          </a:p>
        </p:txBody>
      </p:sp>
      <p:sp>
        <p:nvSpPr>
          <p:cNvPr id="49185" name="Rectangle 49184"/>
          <p:cNvSpPr/>
          <p:nvPr/>
        </p:nvSpPr>
        <p:spPr>
          <a:xfrm>
            <a:off x="91082" y="240288"/>
            <a:ext cx="8779273" cy="430887"/>
          </a:xfrm>
          <a:prstGeom prst="rect">
            <a:avLst/>
          </a:prstGeom>
        </p:spPr>
        <p:txBody>
          <a:bodyPr wrap="square">
            <a:spAutoFit/>
          </a:bodyPr>
          <a:lstStyle/>
          <a:p>
            <a:r>
              <a:rPr lang="en-US" sz="2200" dirty="0">
                <a:solidFill>
                  <a:srgbClr val="FF6C2C"/>
                </a:solidFill>
                <a:latin typeface="Campton Medium" panose="00000600000000000000" pitchFamily="50" charset="0"/>
              </a:rPr>
              <a:t>A1: Faculty as expert and mediator of learning in classroom</a:t>
            </a:r>
          </a:p>
        </p:txBody>
      </p:sp>
    </p:spTree>
    <p:extLst>
      <p:ext uri="{BB962C8B-B14F-4D97-AF65-F5344CB8AC3E}">
        <p14:creationId xmlns:p14="http://schemas.microsoft.com/office/powerpoint/2010/main" val="114576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450" decel="100000" fill="hold"/>
                                        <p:tgtEl>
                                          <p:spTgt spid="3"/>
                                        </p:tgtEl>
                                        <p:attrNameLst>
                                          <p:attrName>ppt_y</p:attrName>
                                        </p:attrNameLst>
                                      </p:cBhvr>
                                      <p:tavLst>
                                        <p:tav tm="0">
                                          <p:val>
                                            <p:strVal val="#ppt_y+1"/>
                                          </p:val>
                                        </p:tav>
                                        <p:tav tm="100000">
                                          <p:val>
                                            <p:strVal val="#ppt_y-.03"/>
                                          </p:val>
                                        </p:tav>
                                      </p:tavLst>
                                    </p:anim>
                                    <p:anim calcmode="lin" valueType="num">
                                      <p:cBhvr>
                                        <p:cTn id="17"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par>
                          <p:cTn id="18" fill="hold">
                            <p:stCondLst>
                              <p:cond delay="1500"/>
                            </p:stCondLst>
                            <p:childTnLst>
                              <p:par>
                                <p:cTn id="19" presetID="37"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anim calcmode="lin" valueType="num">
                                      <p:cBhvr>
                                        <p:cTn id="22" dur="500" fill="hold"/>
                                        <p:tgtEl>
                                          <p:spTgt spid="4"/>
                                        </p:tgtEl>
                                        <p:attrNameLst>
                                          <p:attrName>ppt_x</p:attrName>
                                        </p:attrNameLst>
                                      </p:cBhvr>
                                      <p:tavLst>
                                        <p:tav tm="0">
                                          <p:val>
                                            <p:strVal val="#ppt_x"/>
                                          </p:val>
                                        </p:tav>
                                        <p:tav tm="100000">
                                          <p:val>
                                            <p:strVal val="#ppt_x"/>
                                          </p:val>
                                        </p:tav>
                                      </p:tavLst>
                                    </p:anim>
                                    <p:anim calcmode="lin" valueType="num">
                                      <p:cBhvr>
                                        <p:cTn id="23" dur="450" decel="100000" fill="hold"/>
                                        <p:tgtEl>
                                          <p:spTgt spid="4"/>
                                        </p:tgtEl>
                                        <p:attrNameLst>
                                          <p:attrName>ppt_y</p:attrName>
                                        </p:attrNameLst>
                                      </p:cBhvr>
                                      <p:tavLst>
                                        <p:tav tm="0">
                                          <p:val>
                                            <p:strVal val="#ppt_y+1"/>
                                          </p:val>
                                        </p:tav>
                                        <p:tav tm="100000">
                                          <p:val>
                                            <p:strVal val="#ppt_y-.03"/>
                                          </p:val>
                                        </p:tav>
                                      </p:tavLst>
                                    </p:anim>
                                    <p:anim calcmode="lin" valueType="num">
                                      <p:cBhvr>
                                        <p:cTn id="24" dur="50" accel="100000" fill="hold">
                                          <p:stCondLst>
                                            <p:cond delay="450"/>
                                          </p:stCondLst>
                                        </p:cTn>
                                        <p:tgtEl>
                                          <p:spTgt spid="4"/>
                                        </p:tgtEl>
                                        <p:attrNameLst>
                                          <p:attrName>ppt_y</p:attrName>
                                        </p:attrNameLst>
                                      </p:cBhvr>
                                      <p:tavLst>
                                        <p:tav tm="0">
                                          <p:val>
                                            <p:strVal val="#ppt_y-.03"/>
                                          </p:val>
                                        </p:tav>
                                        <p:tav tm="100000">
                                          <p:val>
                                            <p:strVal val="#ppt_y"/>
                                          </p:val>
                                        </p:tav>
                                      </p:tavLst>
                                    </p:anim>
                                  </p:childTnLst>
                                </p:cTn>
                              </p:par>
                            </p:childTnLst>
                          </p:cTn>
                        </p:par>
                        <p:par>
                          <p:cTn id="25" fill="hold">
                            <p:stCondLst>
                              <p:cond delay="2000"/>
                            </p:stCondLst>
                            <p:childTnLst>
                              <p:par>
                                <p:cTn id="26" presetID="37"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anim calcmode="lin" valueType="num">
                                      <p:cBhvr>
                                        <p:cTn id="29" dur="500" fill="hold"/>
                                        <p:tgtEl>
                                          <p:spTgt spid="5"/>
                                        </p:tgtEl>
                                        <p:attrNameLst>
                                          <p:attrName>ppt_x</p:attrName>
                                        </p:attrNameLst>
                                      </p:cBhvr>
                                      <p:tavLst>
                                        <p:tav tm="0">
                                          <p:val>
                                            <p:strVal val="#ppt_x"/>
                                          </p:val>
                                        </p:tav>
                                        <p:tav tm="100000">
                                          <p:val>
                                            <p:strVal val="#ppt_x"/>
                                          </p:val>
                                        </p:tav>
                                      </p:tavLst>
                                    </p:anim>
                                    <p:anim calcmode="lin" valueType="num">
                                      <p:cBhvr>
                                        <p:cTn id="30" dur="450" decel="100000" fill="hold"/>
                                        <p:tgtEl>
                                          <p:spTgt spid="5"/>
                                        </p:tgtEl>
                                        <p:attrNameLst>
                                          <p:attrName>ppt_y</p:attrName>
                                        </p:attrNameLst>
                                      </p:cBhvr>
                                      <p:tavLst>
                                        <p:tav tm="0">
                                          <p:val>
                                            <p:strVal val="#ppt_y+1"/>
                                          </p:val>
                                        </p:tav>
                                        <p:tav tm="100000">
                                          <p:val>
                                            <p:strVal val="#ppt_y-.03"/>
                                          </p:val>
                                        </p:tav>
                                      </p:tavLst>
                                    </p:anim>
                                    <p:anim calcmode="lin" valueType="num">
                                      <p:cBhvr>
                                        <p:cTn id="31"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par>
                          <p:cTn id="32" fill="hold">
                            <p:stCondLst>
                              <p:cond delay="2500"/>
                            </p:stCondLst>
                            <p:childTnLst>
                              <p:par>
                                <p:cTn id="33" presetID="37"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anim calcmode="lin" valueType="num">
                                      <p:cBhvr>
                                        <p:cTn id="36" dur="500" fill="hold"/>
                                        <p:tgtEl>
                                          <p:spTgt spid="6"/>
                                        </p:tgtEl>
                                        <p:attrNameLst>
                                          <p:attrName>ppt_x</p:attrName>
                                        </p:attrNameLst>
                                      </p:cBhvr>
                                      <p:tavLst>
                                        <p:tav tm="0">
                                          <p:val>
                                            <p:strVal val="#ppt_x"/>
                                          </p:val>
                                        </p:tav>
                                        <p:tav tm="100000">
                                          <p:val>
                                            <p:strVal val="#ppt_x"/>
                                          </p:val>
                                        </p:tav>
                                      </p:tavLst>
                                    </p:anim>
                                    <p:anim calcmode="lin" valueType="num">
                                      <p:cBhvr>
                                        <p:cTn id="37" dur="450" decel="100000" fill="hold"/>
                                        <p:tgtEl>
                                          <p:spTgt spid="6"/>
                                        </p:tgtEl>
                                        <p:attrNameLst>
                                          <p:attrName>ppt_y</p:attrName>
                                        </p:attrNameLst>
                                      </p:cBhvr>
                                      <p:tavLst>
                                        <p:tav tm="0">
                                          <p:val>
                                            <p:strVal val="#ppt_y+1"/>
                                          </p:val>
                                        </p:tav>
                                        <p:tav tm="100000">
                                          <p:val>
                                            <p:strVal val="#ppt_y-.03"/>
                                          </p:val>
                                        </p:tav>
                                      </p:tavLst>
                                    </p:anim>
                                    <p:anim calcmode="lin" valueType="num">
                                      <p:cBhvr>
                                        <p:cTn id="38" dur="50" accel="100000" fill="hold">
                                          <p:stCondLst>
                                            <p:cond delay="450"/>
                                          </p:stCondLst>
                                        </p:cTn>
                                        <p:tgtEl>
                                          <p:spTgt spid="6"/>
                                        </p:tgtEl>
                                        <p:attrNameLst>
                                          <p:attrName>ppt_y</p:attrName>
                                        </p:attrNameLst>
                                      </p:cBhvr>
                                      <p:tavLst>
                                        <p:tav tm="0">
                                          <p:val>
                                            <p:strVal val="#ppt_y-.03"/>
                                          </p:val>
                                        </p:tav>
                                        <p:tav tm="100000">
                                          <p:val>
                                            <p:strVal val="#ppt_y"/>
                                          </p:val>
                                        </p:tav>
                                      </p:tavLst>
                                    </p:anim>
                                  </p:childTnLst>
                                </p:cTn>
                              </p:par>
                            </p:childTnLst>
                          </p:cTn>
                        </p:par>
                        <p:par>
                          <p:cTn id="39" fill="hold">
                            <p:stCondLst>
                              <p:cond delay="3000"/>
                            </p:stCondLst>
                            <p:childTnLst>
                              <p:par>
                                <p:cTn id="40" presetID="37" presetClass="entr" presetSubtype="0"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anim calcmode="lin" valueType="num">
                                      <p:cBhvr>
                                        <p:cTn id="43" dur="500" fill="hold"/>
                                        <p:tgtEl>
                                          <p:spTgt spid="7"/>
                                        </p:tgtEl>
                                        <p:attrNameLst>
                                          <p:attrName>ppt_x</p:attrName>
                                        </p:attrNameLst>
                                      </p:cBhvr>
                                      <p:tavLst>
                                        <p:tav tm="0">
                                          <p:val>
                                            <p:strVal val="#ppt_x"/>
                                          </p:val>
                                        </p:tav>
                                        <p:tav tm="100000">
                                          <p:val>
                                            <p:strVal val="#ppt_x"/>
                                          </p:val>
                                        </p:tav>
                                      </p:tavLst>
                                    </p:anim>
                                    <p:anim calcmode="lin" valueType="num">
                                      <p:cBhvr>
                                        <p:cTn id="44" dur="450" decel="100000" fill="hold"/>
                                        <p:tgtEl>
                                          <p:spTgt spid="7"/>
                                        </p:tgtEl>
                                        <p:attrNameLst>
                                          <p:attrName>ppt_y</p:attrName>
                                        </p:attrNameLst>
                                      </p:cBhvr>
                                      <p:tavLst>
                                        <p:tav tm="0">
                                          <p:val>
                                            <p:strVal val="#ppt_y+1"/>
                                          </p:val>
                                        </p:tav>
                                        <p:tav tm="100000">
                                          <p:val>
                                            <p:strVal val="#ppt_y-.03"/>
                                          </p:val>
                                        </p:tav>
                                      </p:tavLst>
                                    </p:anim>
                                    <p:anim calcmode="lin" valueType="num">
                                      <p:cBhvr>
                                        <p:cTn id="45" dur="50" accel="100000" fill="hold">
                                          <p:stCondLst>
                                            <p:cond delay="450"/>
                                          </p:stCondLst>
                                        </p:cTn>
                                        <p:tgtEl>
                                          <p:spTgt spid="7"/>
                                        </p:tgtEl>
                                        <p:attrNameLst>
                                          <p:attrName>ppt_y</p:attrName>
                                        </p:attrNameLst>
                                      </p:cBhvr>
                                      <p:tavLst>
                                        <p:tav tm="0">
                                          <p:val>
                                            <p:strVal val="#ppt_y-.03"/>
                                          </p:val>
                                        </p:tav>
                                        <p:tav tm="100000">
                                          <p:val>
                                            <p:strVal val="#ppt_y"/>
                                          </p:val>
                                        </p:tav>
                                      </p:tavLst>
                                    </p:anim>
                                  </p:childTnLst>
                                </p:cTn>
                              </p:par>
                            </p:childTnLst>
                          </p:cTn>
                        </p:par>
                        <p:par>
                          <p:cTn id="46" fill="hold">
                            <p:stCondLst>
                              <p:cond delay="3500"/>
                            </p:stCondLst>
                            <p:childTnLst>
                              <p:par>
                                <p:cTn id="47" presetID="37" presetClass="entr" presetSubtype="0" fill="hold"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anim calcmode="lin" valueType="num">
                                      <p:cBhvr>
                                        <p:cTn id="50" dur="500" fill="hold"/>
                                        <p:tgtEl>
                                          <p:spTgt spid="8"/>
                                        </p:tgtEl>
                                        <p:attrNameLst>
                                          <p:attrName>ppt_x</p:attrName>
                                        </p:attrNameLst>
                                      </p:cBhvr>
                                      <p:tavLst>
                                        <p:tav tm="0">
                                          <p:val>
                                            <p:strVal val="#ppt_x"/>
                                          </p:val>
                                        </p:tav>
                                        <p:tav tm="100000">
                                          <p:val>
                                            <p:strVal val="#ppt_x"/>
                                          </p:val>
                                        </p:tav>
                                      </p:tavLst>
                                    </p:anim>
                                    <p:anim calcmode="lin" valueType="num">
                                      <p:cBhvr>
                                        <p:cTn id="51" dur="450" decel="100000" fill="hold"/>
                                        <p:tgtEl>
                                          <p:spTgt spid="8"/>
                                        </p:tgtEl>
                                        <p:attrNameLst>
                                          <p:attrName>ppt_y</p:attrName>
                                        </p:attrNameLst>
                                      </p:cBhvr>
                                      <p:tavLst>
                                        <p:tav tm="0">
                                          <p:val>
                                            <p:strVal val="#ppt_y+1"/>
                                          </p:val>
                                        </p:tav>
                                        <p:tav tm="100000">
                                          <p:val>
                                            <p:strVal val="#ppt_y-.03"/>
                                          </p:val>
                                        </p:tav>
                                      </p:tavLst>
                                    </p:anim>
                                    <p:anim calcmode="lin" valueType="num">
                                      <p:cBhvr>
                                        <p:cTn id="52"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53" fill="hold">
                            <p:stCondLst>
                              <p:cond delay="4000"/>
                            </p:stCondLst>
                            <p:childTnLst>
                              <p:par>
                                <p:cTn id="54" presetID="37" presetClass="entr" presetSubtype="0" fill="hold"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anim calcmode="lin" valueType="num">
                                      <p:cBhvr>
                                        <p:cTn id="57" dur="500" fill="hold"/>
                                        <p:tgtEl>
                                          <p:spTgt spid="10"/>
                                        </p:tgtEl>
                                        <p:attrNameLst>
                                          <p:attrName>ppt_x</p:attrName>
                                        </p:attrNameLst>
                                      </p:cBhvr>
                                      <p:tavLst>
                                        <p:tav tm="0">
                                          <p:val>
                                            <p:strVal val="#ppt_x"/>
                                          </p:val>
                                        </p:tav>
                                        <p:tav tm="100000">
                                          <p:val>
                                            <p:strVal val="#ppt_x"/>
                                          </p:val>
                                        </p:tav>
                                      </p:tavLst>
                                    </p:anim>
                                    <p:anim calcmode="lin" valueType="num">
                                      <p:cBhvr>
                                        <p:cTn id="58" dur="450" decel="100000" fill="hold"/>
                                        <p:tgtEl>
                                          <p:spTgt spid="10"/>
                                        </p:tgtEl>
                                        <p:attrNameLst>
                                          <p:attrName>ppt_y</p:attrName>
                                        </p:attrNameLst>
                                      </p:cBhvr>
                                      <p:tavLst>
                                        <p:tav tm="0">
                                          <p:val>
                                            <p:strVal val="#ppt_y+1"/>
                                          </p:val>
                                        </p:tav>
                                        <p:tav tm="100000">
                                          <p:val>
                                            <p:strVal val="#ppt_y-.03"/>
                                          </p:val>
                                        </p:tav>
                                      </p:tavLst>
                                    </p:anim>
                                    <p:anim calcmode="lin" valueType="num">
                                      <p:cBhvr>
                                        <p:cTn id="59" dur="50" accel="100000" fill="hold">
                                          <p:stCondLst>
                                            <p:cond delay="450"/>
                                          </p:stCondLst>
                                        </p:cTn>
                                        <p:tgtEl>
                                          <p:spTgt spid="10"/>
                                        </p:tgtEl>
                                        <p:attrNameLst>
                                          <p:attrName>ppt_y</p:attrName>
                                        </p:attrNameLst>
                                      </p:cBhvr>
                                      <p:tavLst>
                                        <p:tav tm="0">
                                          <p:val>
                                            <p:strVal val="#ppt_y-.03"/>
                                          </p:val>
                                        </p:tav>
                                        <p:tav tm="100000">
                                          <p:val>
                                            <p:strVal val="#ppt_y"/>
                                          </p:val>
                                        </p:tav>
                                      </p:tavLst>
                                    </p:anim>
                                  </p:childTnLst>
                                </p:cTn>
                              </p:par>
                            </p:childTnLst>
                          </p:cTn>
                        </p:par>
                        <p:par>
                          <p:cTn id="60" fill="hold">
                            <p:stCondLst>
                              <p:cond delay="4500"/>
                            </p:stCondLst>
                            <p:childTnLst>
                              <p:par>
                                <p:cTn id="61" presetID="37" presetClass="entr" presetSubtype="0" fill="hold" nodeType="after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anim calcmode="lin" valueType="num">
                                      <p:cBhvr>
                                        <p:cTn id="64" dur="500" fill="hold"/>
                                        <p:tgtEl>
                                          <p:spTgt spid="14"/>
                                        </p:tgtEl>
                                        <p:attrNameLst>
                                          <p:attrName>ppt_x</p:attrName>
                                        </p:attrNameLst>
                                      </p:cBhvr>
                                      <p:tavLst>
                                        <p:tav tm="0">
                                          <p:val>
                                            <p:strVal val="#ppt_x"/>
                                          </p:val>
                                        </p:tav>
                                        <p:tav tm="100000">
                                          <p:val>
                                            <p:strVal val="#ppt_x"/>
                                          </p:val>
                                        </p:tav>
                                      </p:tavLst>
                                    </p:anim>
                                    <p:anim calcmode="lin" valueType="num">
                                      <p:cBhvr>
                                        <p:cTn id="65" dur="450" decel="100000" fill="hold"/>
                                        <p:tgtEl>
                                          <p:spTgt spid="14"/>
                                        </p:tgtEl>
                                        <p:attrNameLst>
                                          <p:attrName>ppt_y</p:attrName>
                                        </p:attrNameLst>
                                      </p:cBhvr>
                                      <p:tavLst>
                                        <p:tav tm="0">
                                          <p:val>
                                            <p:strVal val="#ppt_y+1"/>
                                          </p:val>
                                        </p:tav>
                                        <p:tav tm="100000">
                                          <p:val>
                                            <p:strVal val="#ppt_y-.03"/>
                                          </p:val>
                                        </p:tav>
                                      </p:tavLst>
                                    </p:anim>
                                    <p:anim calcmode="lin" valueType="num">
                                      <p:cBhvr>
                                        <p:cTn id="66" dur="50" accel="100000" fill="hold">
                                          <p:stCondLst>
                                            <p:cond delay="450"/>
                                          </p:stCondLst>
                                        </p:cTn>
                                        <p:tgtEl>
                                          <p:spTgt spid="14"/>
                                        </p:tgtEl>
                                        <p:attrNameLst>
                                          <p:attrName>ppt_y</p:attrName>
                                        </p:attrNameLst>
                                      </p:cBhvr>
                                      <p:tavLst>
                                        <p:tav tm="0">
                                          <p:val>
                                            <p:strVal val="#ppt_y-.03"/>
                                          </p:val>
                                        </p:tav>
                                        <p:tav tm="100000">
                                          <p:val>
                                            <p:strVal val="#ppt_y"/>
                                          </p:val>
                                        </p:tav>
                                      </p:tavLst>
                                    </p:anim>
                                  </p:childTnLst>
                                </p:cTn>
                              </p:par>
                            </p:childTnLst>
                          </p:cTn>
                        </p:par>
                        <p:par>
                          <p:cTn id="67" fill="hold">
                            <p:stCondLst>
                              <p:cond delay="5000"/>
                            </p:stCondLst>
                            <p:childTnLst>
                              <p:par>
                                <p:cTn id="68" presetID="37" presetClass="entr" presetSubtype="0" fill="hold" nodeType="after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500"/>
                                        <p:tgtEl>
                                          <p:spTgt spid="13"/>
                                        </p:tgtEl>
                                      </p:cBhvr>
                                    </p:animEffect>
                                    <p:anim calcmode="lin" valueType="num">
                                      <p:cBhvr>
                                        <p:cTn id="71" dur="500" fill="hold"/>
                                        <p:tgtEl>
                                          <p:spTgt spid="13"/>
                                        </p:tgtEl>
                                        <p:attrNameLst>
                                          <p:attrName>ppt_x</p:attrName>
                                        </p:attrNameLst>
                                      </p:cBhvr>
                                      <p:tavLst>
                                        <p:tav tm="0">
                                          <p:val>
                                            <p:strVal val="#ppt_x"/>
                                          </p:val>
                                        </p:tav>
                                        <p:tav tm="100000">
                                          <p:val>
                                            <p:strVal val="#ppt_x"/>
                                          </p:val>
                                        </p:tav>
                                      </p:tavLst>
                                    </p:anim>
                                    <p:anim calcmode="lin" valueType="num">
                                      <p:cBhvr>
                                        <p:cTn id="72" dur="450" decel="100000" fill="hold"/>
                                        <p:tgtEl>
                                          <p:spTgt spid="13"/>
                                        </p:tgtEl>
                                        <p:attrNameLst>
                                          <p:attrName>ppt_y</p:attrName>
                                        </p:attrNameLst>
                                      </p:cBhvr>
                                      <p:tavLst>
                                        <p:tav tm="0">
                                          <p:val>
                                            <p:strVal val="#ppt_y+1"/>
                                          </p:val>
                                        </p:tav>
                                        <p:tav tm="100000">
                                          <p:val>
                                            <p:strVal val="#ppt_y-.03"/>
                                          </p:val>
                                        </p:tav>
                                      </p:tavLst>
                                    </p:anim>
                                    <p:anim calcmode="lin" valueType="num">
                                      <p:cBhvr>
                                        <p:cTn id="73" dur="50" accel="100000" fill="hold">
                                          <p:stCondLst>
                                            <p:cond delay="450"/>
                                          </p:stCondLst>
                                        </p:cTn>
                                        <p:tgtEl>
                                          <p:spTgt spid="13"/>
                                        </p:tgtEl>
                                        <p:attrNameLst>
                                          <p:attrName>ppt_y</p:attrName>
                                        </p:attrNameLst>
                                      </p:cBhvr>
                                      <p:tavLst>
                                        <p:tav tm="0">
                                          <p:val>
                                            <p:strVal val="#ppt_y-.03"/>
                                          </p:val>
                                        </p:tav>
                                        <p:tav tm="100000">
                                          <p:val>
                                            <p:strVal val="#ppt_y"/>
                                          </p:val>
                                        </p:tav>
                                      </p:tavLst>
                                    </p:anim>
                                  </p:childTnLst>
                                </p:cTn>
                              </p:par>
                            </p:childTnLst>
                          </p:cTn>
                        </p:par>
                        <p:par>
                          <p:cTn id="74" fill="hold">
                            <p:stCondLst>
                              <p:cond delay="5500"/>
                            </p:stCondLst>
                            <p:childTnLst>
                              <p:par>
                                <p:cTn id="75" presetID="37" presetClass="entr" presetSubtype="0" fill="hold" nodeType="after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fade">
                                      <p:cBhvr>
                                        <p:cTn id="77" dur="500"/>
                                        <p:tgtEl>
                                          <p:spTgt spid="9"/>
                                        </p:tgtEl>
                                      </p:cBhvr>
                                    </p:animEffect>
                                    <p:anim calcmode="lin" valueType="num">
                                      <p:cBhvr>
                                        <p:cTn id="78" dur="500" fill="hold"/>
                                        <p:tgtEl>
                                          <p:spTgt spid="9"/>
                                        </p:tgtEl>
                                        <p:attrNameLst>
                                          <p:attrName>ppt_x</p:attrName>
                                        </p:attrNameLst>
                                      </p:cBhvr>
                                      <p:tavLst>
                                        <p:tav tm="0">
                                          <p:val>
                                            <p:strVal val="#ppt_x"/>
                                          </p:val>
                                        </p:tav>
                                        <p:tav tm="100000">
                                          <p:val>
                                            <p:strVal val="#ppt_x"/>
                                          </p:val>
                                        </p:tav>
                                      </p:tavLst>
                                    </p:anim>
                                    <p:anim calcmode="lin" valueType="num">
                                      <p:cBhvr>
                                        <p:cTn id="79" dur="450" decel="100000" fill="hold"/>
                                        <p:tgtEl>
                                          <p:spTgt spid="9"/>
                                        </p:tgtEl>
                                        <p:attrNameLst>
                                          <p:attrName>ppt_y</p:attrName>
                                        </p:attrNameLst>
                                      </p:cBhvr>
                                      <p:tavLst>
                                        <p:tav tm="0">
                                          <p:val>
                                            <p:strVal val="#ppt_y+1"/>
                                          </p:val>
                                        </p:tav>
                                        <p:tav tm="100000">
                                          <p:val>
                                            <p:strVal val="#ppt_y-.03"/>
                                          </p:val>
                                        </p:tav>
                                      </p:tavLst>
                                    </p:anim>
                                    <p:anim calcmode="lin" valueType="num">
                                      <p:cBhvr>
                                        <p:cTn id="80" dur="50" accel="100000" fill="hold">
                                          <p:stCondLst>
                                            <p:cond delay="450"/>
                                          </p:stCondLst>
                                        </p:cTn>
                                        <p:tgtEl>
                                          <p:spTgt spid="9"/>
                                        </p:tgtEl>
                                        <p:attrNameLst>
                                          <p:attrName>ppt_y</p:attrName>
                                        </p:attrNameLst>
                                      </p:cBhvr>
                                      <p:tavLst>
                                        <p:tav tm="0">
                                          <p:val>
                                            <p:strVal val="#ppt_y-.03"/>
                                          </p:val>
                                        </p:tav>
                                        <p:tav tm="100000">
                                          <p:val>
                                            <p:strVal val="#ppt_y"/>
                                          </p:val>
                                        </p:tav>
                                      </p:tavLst>
                                    </p:anim>
                                  </p:childTnLst>
                                </p:cTn>
                              </p:par>
                            </p:childTnLst>
                          </p:cTn>
                        </p:par>
                        <p:par>
                          <p:cTn id="81" fill="hold">
                            <p:stCondLst>
                              <p:cond delay="6000"/>
                            </p:stCondLst>
                            <p:childTnLst>
                              <p:par>
                                <p:cTn id="82" presetID="37" presetClass="entr" presetSubtype="0" fill="hold" nodeType="after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500"/>
                                        <p:tgtEl>
                                          <p:spTgt spid="17"/>
                                        </p:tgtEl>
                                      </p:cBhvr>
                                    </p:animEffect>
                                    <p:anim calcmode="lin" valueType="num">
                                      <p:cBhvr>
                                        <p:cTn id="85" dur="500" fill="hold"/>
                                        <p:tgtEl>
                                          <p:spTgt spid="17"/>
                                        </p:tgtEl>
                                        <p:attrNameLst>
                                          <p:attrName>ppt_x</p:attrName>
                                        </p:attrNameLst>
                                      </p:cBhvr>
                                      <p:tavLst>
                                        <p:tav tm="0">
                                          <p:val>
                                            <p:strVal val="#ppt_x"/>
                                          </p:val>
                                        </p:tav>
                                        <p:tav tm="100000">
                                          <p:val>
                                            <p:strVal val="#ppt_x"/>
                                          </p:val>
                                        </p:tav>
                                      </p:tavLst>
                                    </p:anim>
                                    <p:anim calcmode="lin" valueType="num">
                                      <p:cBhvr>
                                        <p:cTn id="86" dur="450" decel="100000" fill="hold"/>
                                        <p:tgtEl>
                                          <p:spTgt spid="17"/>
                                        </p:tgtEl>
                                        <p:attrNameLst>
                                          <p:attrName>ppt_y</p:attrName>
                                        </p:attrNameLst>
                                      </p:cBhvr>
                                      <p:tavLst>
                                        <p:tav tm="0">
                                          <p:val>
                                            <p:strVal val="#ppt_y+1"/>
                                          </p:val>
                                        </p:tav>
                                        <p:tav tm="100000">
                                          <p:val>
                                            <p:strVal val="#ppt_y-.03"/>
                                          </p:val>
                                        </p:tav>
                                      </p:tavLst>
                                    </p:anim>
                                    <p:anim calcmode="lin" valueType="num">
                                      <p:cBhvr>
                                        <p:cTn id="87" dur="50" accel="100000" fill="hold">
                                          <p:stCondLst>
                                            <p:cond delay="450"/>
                                          </p:stCondLst>
                                        </p:cTn>
                                        <p:tgtEl>
                                          <p:spTgt spid="17"/>
                                        </p:tgtEl>
                                        <p:attrNameLst>
                                          <p:attrName>ppt_y</p:attrName>
                                        </p:attrNameLst>
                                      </p:cBhvr>
                                      <p:tavLst>
                                        <p:tav tm="0">
                                          <p:val>
                                            <p:strVal val="#ppt_y-.03"/>
                                          </p:val>
                                        </p:tav>
                                        <p:tav tm="100000">
                                          <p:val>
                                            <p:strVal val="#ppt_y"/>
                                          </p:val>
                                        </p:tav>
                                      </p:tavLst>
                                    </p:anim>
                                  </p:childTnLst>
                                </p:cTn>
                              </p:par>
                            </p:childTnLst>
                          </p:cTn>
                        </p:par>
                        <p:par>
                          <p:cTn id="88" fill="hold">
                            <p:stCondLst>
                              <p:cond delay="6500"/>
                            </p:stCondLst>
                            <p:childTnLst>
                              <p:par>
                                <p:cTn id="89" presetID="37" presetClass="entr" presetSubtype="0" fill="hold" nodeType="after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fade">
                                      <p:cBhvr>
                                        <p:cTn id="91" dur="500"/>
                                        <p:tgtEl>
                                          <p:spTgt spid="11"/>
                                        </p:tgtEl>
                                      </p:cBhvr>
                                    </p:animEffect>
                                    <p:anim calcmode="lin" valueType="num">
                                      <p:cBhvr>
                                        <p:cTn id="92" dur="500" fill="hold"/>
                                        <p:tgtEl>
                                          <p:spTgt spid="11"/>
                                        </p:tgtEl>
                                        <p:attrNameLst>
                                          <p:attrName>ppt_x</p:attrName>
                                        </p:attrNameLst>
                                      </p:cBhvr>
                                      <p:tavLst>
                                        <p:tav tm="0">
                                          <p:val>
                                            <p:strVal val="#ppt_x"/>
                                          </p:val>
                                        </p:tav>
                                        <p:tav tm="100000">
                                          <p:val>
                                            <p:strVal val="#ppt_x"/>
                                          </p:val>
                                        </p:tav>
                                      </p:tavLst>
                                    </p:anim>
                                    <p:anim calcmode="lin" valueType="num">
                                      <p:cBhvr>
                                        <p:cTn id="93" dur="450" decel="100000" fill="hold"/>
                                        <p:tgtEl>
                                          <p:spTgt spid="11"/>
                                        </p:tgtEl>
                                        <p:attrNameLst>
                                          <p:attrName>ppt_y</p:attrName>
                                        </p:attrNameLst>
                                      </p:cBhvr>
                                      <p:tavLst>
                                        <p:tav tm="0">
                                          <p:val>
                                            <p:strVal val="#ppt_y+1"/>
                                          </p:val>
                                        </p:tav>
                                        <p:tav tm="100000">
                                          <p:val>
                                            <p:strVal val="#ppt_y-.03"/>
                                          </p:val>
                                        </p:tav>
                                      </p:tavLst>
                                    </p:anim>
                                    <p:anim calcmode="lin" valueType="num">
                                      <p:cBhvr>
                                        <p:cTn id="94"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childTnLst>
                          </p:cTn>
                        </p:par>
                        <p:par>
                          <p:cTn id="95" fill="hold">
                            <p:stCondLst>
                              <p:cond delay="7000"/>
                            </p:stCondLst>
                            <p:childTnLst>
                              <p:par>
                                <p:cTn id="96" presetID="37" presetClass="entr" presetSubtype="0" fill="hold" nodeType="afterEffect">
                                  <p:stCondLst>
                                    <p:cond delay="0"/>
                                  </p:stCondLst>
                                  <p:childTnLst>
                                    <p:set>
                                      <p:cBhvr>
                                        <p:cTn id="97" dur="1" fill="hold">
                                          <p:stCondLst>
                                            <p:cond delay="0"/>
                                          </p:stCondLst>
                                        </p:cTn>
                                        <p:tgtEl>
                                          <p:spTgt spid="18"/>
                                        </p:tgtEl>
                                        <p:attrNameLst>
                                          <p:attrName>style.visibility</p:attrName>
                                        </p:attrNameLst>
                                      </p:cBhvr>
                                      <p:to>
                                        <p:strVal val="visible"/>
                                      </p:to>
                                    </p:set>
                                    <p:animEffect transition="in" filter="fade">
                                      <p:cBhvr>
                                        <p:cTn id="98" dur="500"/>
                                        <p:tgtEl>
                                          <p:spTgt spid="18"/>
                                        </p:tgtEl>
                                      </p:cBhvr>
                                    </p:animEffect>
                                    <p:anim calcmode="lin" valueType="num">
                                      <p:cBhvr>
                                        <p:cTn id="99" dur="500" fill="hold"/>
                                        <p:tgtEl>
                                          <p:spTgt spid="18"/>
                                        </p:tgtEl>
                                        <p:attrNameLst>
                                          <p:attrName>ppt_x</p:attrName>
                                        </p:attrNameLst>
                                      </p:cBhvr>
                                      <p:tavLst>
                                        <p:tav tm="0">
                                          <p:val>
                                            <p:strVal val="#ppt_x"/>
                                          </p:val>
                                        </p:tav>
                                        <p:tav tm="100000">
                                          <p:val>
                                            <p:strVal val="#ppt_x"/>
                                          </p:val>
                                        </p:tav>
                                      </p:tavLst>
                                    </p:anim>
                                    <p:anim calcmode="lin" valueType="num">
                                      <p:cBhvr>
                                        <p:cTn id="100" dur="450" decel="100000" fill="hold"/>
                                        <p:tgtEl>
                                          <p:spTgt spid="18"/>
                                        </p:tgtEl>
                                        <p:attrNameLst>
                                          <p:attrName>ppt_y</p:attrName>
                                        </p:attrNameLst>
                                      </p:cBhvr>
                                      <p:tavLst>
                                        <p:tav tm="0">
                                          <p:val>
                                            <p:strVal val="#ppt_y+1"/>
                                          </p:val>
                                        </p:tav>
                                        <p:tav tm="100000">
                                          <p:val>
                                            <p:strVal val="#ppt_y-.03"/>
                                          </p:val>
                                        </p:tav>
                                      </p:tavLst>
                                    </p:anim>
                                    <p:anim calcmode="lin" valueType="num">
                                      <p:cBhvr>
                                        <p:cTn id="101" dur="50" accel="100000" fill="hold">
                                          <p:stCondLst>
                                            <p:cond delay="450"/>
                                          </p:stCondLst>
                                        </p:cTn>
                                        <p:tgtEl>
                                          <p:spTgt spid="18"/>
                                        </p:tgtEl>
                                        <p:attrNameLst>
                                          <p:attrName>ppt_y</p:attrName>
                                        </p:attrNameLst>
                                      </p:cBhvr>
                                      <p:tavLst>
                                        <p:tav tm="0">
                                          <p:val>
                                            <p:strVal val="#ppt_y-.03"/>
                                          </p:val>
                                        </p:tav>
                                        <p:tav tm="100000">
                                          <p:val>
                                            <p:strVal val="#ppt_y"/>
                                          </p:val>
                                        </p:tav>
                                      </p:tavLst>
                                    </p:anim>
                                  </p:childTnLst>
                                </p:cTn>
                              </p:par>
                            </p:childTnLst>
                          </p:cTn>
                        </p:par>
                        <p:par>
                          <p:cTn id="102" fill="hold">
                            <p:stCondLst>
                              <p:cond delay="7500"/>
                            </p:stCondLst>
                            <p:childTnLst>
                              <p:par>
                                <p:cTn id="103" presetID="37" presetClass="entr" presetSubtype="0" fill="hold" nodeType="after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fade">
                                      <p:cBhvr>
                                        <p:cTn id="105" dur="500"/>
                                        <p:tgtEl>
                                          <p:spTgt spid="20"/>
                                        </p:tgtEl>
                                      </p:cBhvr>
                                    </p:animEffect>
                                    <p:anim calcmode="lin" valueType="num">
                                      <p:cBhvr>
                                        <p:cTn id="106" dur="500" fill="hold"/>
                                        <p:tgtEl>
                                          <p:spTgt spid="20"/>
                                        </p:tgtEl>
                                        <p:attrNameLst>
                                          <p:attrName>ppt_x</p:attrName>
                                        </p:attrNameLst>
                                      </p:cBhvr>
                                      <p:tavLst>
                                        <p:tav tm="0">
                                          <p:val>
                                            <p:strVal val="#ppt_x"/>
                                          </p:val>
                                        </p:tav>
                                        <p:tav tm="100000">
                                          <p:val>
                                            <p:strVal val="#ppt_x"/>
                                          </p:val>
                                        </p:tav>
                                      </p:tavLst>
                                    </p:anim>
                                    <p:anim calcmode="lin" valueType="num">
                                      <p:cBhvr>
                                        <p:cTn id="107" dur="450" decel="100000" fill="hold"/>
                                        <p:tgtEl>
                                          <p:spTgt spid="20"/>
                                        </p:tgtEl>
                                        <p:attrNameLst>
                                          <p:attrName>ppt_y</p:attrName>
                                        </p:attrNameLst>
                                      </p:cBhvr>
                                      <p:tavLst>
                                        <p:tav tm="0">
                                          <p:val>
                                            <p:strVal val="#ppt_y+1"/>
                                          </p:val>
                                        </p:tav>
                                        <p:tav tm="100000">
                                          <p:val>
                                            <p:strVal val="#ppt_y-.03"/>
                                          </p:val>
                                        </p:tav>
                                      </p:tavLst>
                                    </p:anim>
                                    <p:anim calcmode="lin" valueType="num">
                                      <p:cBhvr>
                                        <p:cTn id="108" dur="50" accel="100000" fill="hold">
                                          <p:stCondLst>
                                            <p:cond delay="450"/>
                                          </p:stCondLst>
                                        </p:cTn>
                                        <p:tgtEl>
                                          <p:spTgt spid="20"/>
                                        </p:tgtEl>
                                        <p:attrNameLst>
                                          <p:attrName>ppt_y</p:attrName>
                                        </p:attrNameLst>
                                      </p:cBhvr>
                                      <p:tavLst>
                                        <p:tav tm="0">
                                          <p:val>
                                            <p:strVal val="#ppt_y-.03"/>
                                          </p:val>
                                        </p:tav>
                                        <p:tav tm="100000">
                                          <p:val>
                                            <p:strVal val="#ppt_y"/>
                                          </p:val>
                                        </p:tav>
                                      </p:tavLst>
                                    </p:anim>
                                  </p:childTnLst>
                                </p:cTn>
                              </p:par>
                            </p:childTnLst>
                          </p:cTn>
                        </p:par>
                        <p:par>
                          <p:cTn id="109" fill="hold">
                            <p:stCondLst>
                              <p:cond delay="8000"/>
                            </p:stCondLst>
                            <p:childTnLst>
                              <p:par>
                                <p:cTn id="110" presetID="37" presetClass="entr" presetSubtype="0" fill="hold" nodeType="afterEffect">
                                  <p:stCondLst>
                                    <p:cond delay="0"/>
                                  </p:stCondLst>
                                  <p:childTnLst>
                                    <p:set>
                                      <p:cBhvr>
                                        <p:cTn id="111" dur="1" fill="hold">
                                          <p:stCondLst>
                                            <p:cond delay="0"/>
                                          </p:stCondLst>
                                        </p:cTn>
                                        <p:tgtEl>
                                          <p:spTgt spid="12"/>
                                        </p:tgtEl>
                                        <p:attrNameLst>
                                          <p:attrName>style.visibility</p:attrName>
                                        </p:attrNameLst>
                                      </p:cBhvr>
                                      <p:to>
                                        <p:strVal val="visible"/>
                                      </p:to>
                                    </p:set>
                                    <p:animEffect transition="in" filter="fade">
                                      <p:cBhvr>
                                        <p:cTn id="112" dur="500"/>
                                        <p:tgtEl>
                                          <p:spTgt spid="12"/>
                                        </p:tgtEl>
                                      </p:cBhvr>
                                    </p:animEffect>
                                    <p:anim calcmode="lin" valueType="num">
                                      <p:cBhvr>
                                        <p:cTn id="113" dur="500" fill="hold"/>
                                        <p:tgtEl>
                                          <p:spTgt spid="12"/>
                                        </p:tgtEl>
                                        <p:attrNameLst>
                                          <p:attrName>ppt_x</p:attrName>
                                        </p:attrNameLst>
                                      </p:cBhvr>
                                      <p:tavLst>
                                        <p:tav tm="0">
                                          <p:val>
                                            <p:strVal val="#ppt_x"/>
                                          </p:val>
                                        </p:tav>
                                        <p:tav tm="100000">
                                          <p:val>
                                            <p:strVal val="#ppt_x"/>
                                          </p:val>
                                        </p:tav>
                                      </p:tavLst>
                                    </p:anim>
                                    <p:anim calcmode="lin" valueType="num">
                                      <p:cBhvr>
                                        <p:cTn id="114" dur="450" decel="100000" fill="hold"/>
                                        <p:tgtEl>
                                          <p:spTgt spid="12"/>
                                        </p:tgtEl>
                                        <p:attrNameLst>
                                          <p:attrName>ppt_y</p:attrName>
                                        </p:attrNameLst>
                                      </p:cBhvr>
                                      <p:tavLst>
                                        <p:tav tm="0">
                                          <p:val>
                                            <p:strVal val="#ppt_y+1"/>
                                          </p:val>
                                        </p:tav>
                                        <p:tav tm="100000">
                                          <p:val>
                                            <p:strVal val="#ppt_y-.03"/>
                                          </p:val>
                                        </p:tav>
                                      </p:tavLst>
                                    </p:anim>
                                    <p:anim calcmode="lin" valueType="num">
                                      <p:cBhvr>
                                        <p:cTn id="115" dur="50" accel="100000" fill="hold">
                                          <p:stCondLst>
                                            <p:cond delay="450"/>
                                          </p:stCondLst>
                                        </p:cTn>
                                        <p:tgtEl>
                                          <p:spTgt spid="12"/>
                                        </p:tgtEl>
                                        <p:attrNameLst>
                                          <p:attrName>ppt_y</p:attrName>
                                        </p:attrNameLst>
                                      </p:cBhvr>
                                      <p:tavLst>
                                        <p:tav tm="0">
                                          <p:val>
                                            <p:strVal val="#ppt_y-.03"/>
                                          </p:val>
                                        </p:tav>
                                        <p:tav tm="100000">
                                          <p:val>
                                            <p:strVal val="#ppt_y"/>
                                          </p:val>
                                        </p:tav>
                                      </p:tavLst>
                                    </p:anim>
                                  </p:childTnLst>
                                </p:cTn>
                              </p:par>
                            </p:childTnLst>
                          </p:cTn>
                        </p:par>
                        <p:par>
                          <p:cTn id="116" fill="hold">
                            <p:stCondLst>
                              <p:cond delay="8500"/>
                            </p:stCondLst>
                            <p:childTnLst>
                              <p:par>
                                <p:cTn id="117" presetID="37" presetClass="entr" presetSubtype="0" fill="hold" nodeType="afterEffect">
                                  <p:stCondLst>
                                    <p:cond delay="0"/>
                                  </p:stCondLst>
                                  <p:childTnLst>
                                    <p:set>
                                      <p:cBhvr>
                                        <p:cTn id="118" dur="1" fill="hold">
                                          <p:stCondLst>
                                            <p:cond delay="0"/>
                                          </p:stCondLst>
                                        </p:cTn>
                                        <p:tgtEl>
                                          <p:spTgt spid="19"/>
                                        </p:tgtEl>
                                        <p:attrNameLst>
                                          <p:attrName>style.visibility</p:attrName>
                                        </p:attrNameLst>
                                      </p:cBhvr>
                                      <p:to>
                                        <p:strVal val="visible"/>
                                      </p:to>
                                    </p:set>
                                    <p:animEffect transition="in" filter="fade">
                                      <p:cBhvr>
                                        <p:cTn id="119" dur="500"/>
                                        <p:tgtEl>
                                          <p:spTgt spid="19"/>
                                        </p:tgtEl>
                                      </p:cBhvr>
                                    </p:animEffect>
                                    <p:anim calcmode="lin" valueType="num">
                                      <p:cBhvr>
                                        <p:cTn id="120" dur="500" fill="hold"/>
                                        <p:tgtEl>
                                          <p:spTgt spid="19"/>
                                        </p:tgtEl>
                                        <p:attrNameLst>
                                          <p:attrName>ppt_x</p:attrName>
                                        </p:attrNameLst>
                                      </p:cBhvr>
                                      <p:tavLst>
                                        <p:tav tm="0">
                                          <p:val>
                                            <p:strVal val="#ppt_x"/>
                                          </p:val>
                                        </p:tav>
                                        <p:tav tm="100000">
                                          <p:val>
                                            <p:strVal val="#ppt_x"/>
                                          </p:val>
                                        </p:tav>
                                      </p:tavLst>
                                    </p:anim>
                                    <p:anim calcmode="lin" valueType="num">
                                      <p:cBhvr>
                                        <p:cTn id="121" dur="450" decel="100000" fill="hold"/>
                                        <p:tgtEl>
                                          <p:spTgt spid="19"/>
                                        </p:tgtEl>
                                        <p:attrNameLst>
                                          <p:attrName>ppt_y</p:attrName>
                                        </p:attrNameLst>
                                      </p:cBhvr>
                                      <p:tavLst>
                                        <p:tav tm="0">
                                          <p:val>
                                            <p:strVal val="#ppt_y+1"/>
                                          </p:val>
                                        </p:tav>
                                        <p:tav tm="100000">
                                          <p:val>
                                            <p:strVal val="#ppt_y-.03"/>
                                          </p:val>
                                        </p:tav>
                                      </p:tavLst>
                                    </p:anim>
                                    <p:anim calcmode="lin" valueType="num">
                                      <p:cBhvr>
                                        <p:cTn id="122" dur="50" accel="100000" fill="hold">
                                          <p:stCondLst>
                                            <p:cond delay="450"/>
                                          </p:stCondLst>
                                        </p:cTn>
                                        <p:tgtEl>
                                          <p:spTgt spid="19"/>
                                        </p:tgtEl>
                                        <p:attrNameLst>
                                          <p:attrName>ppt_y</p:attrName>
                                        </p:attrNameLst>
                                      </p:cBhvr>
                                      <p:tavLst>
                                        <p:tav tm="0">
                                          <p:val>
                                            <p:strVal val="#ppt_y-.03"/>
                                          </p:val>
                                        </p:tav>
                                        <p:tav tm="100000">
                                          <p:val>
                                            <p:strVal val="#ppt_y"/>
                                          </p:val>
                                        </p:tav>
                                      </p:tavLst>
                                    </p:anim>
                                  </p:childTnLst>
                                </p:cTn>
                              </p:par>
                            </p:childTnLst>
                          </p:cTn>
                        </p:par>
                        <p:par>
                          <p:cTn id="123" fill="hold">
                            <p:stCondLst>
                              <p:cond delay="9000"/>
                            </p:stCondLst>
                            <p:childTnLst>
                              <p:par>
                                <p:cTn id="124" presetID="37" presetClass="entr" presetSubtype="0" fill="hold" nodeType="afterEffect">
                                  <p:stCondLst>
                                    <p:cond delay="0"/>
                                  </p:stCondLst>
                                  <p:childTnLst>
                                    <p:set>
                                      <p:cBhvr>
                                        <p:cTn id="125" dur="1" fill="hold">
                                          <p:stCondLst>
                                            <p:cond delay="0"/>
                                          </p:stCondLst>
                                        </p:cTn>
                                        <p:tgtEl>
                                          <p:spTgt spid="15"/>
                                        </p:tgtEl>
                                        <p:attrNameLst>
                                          <p:attrName>style.visibility</p:attrName>
                                        </p:attrNameLst>
                                      </p:cBhvr>
                                      <p:to>
                                        <p:strVal val="visible"/>
                                      </p:to>
                                    </p:set>
                                    <p:animEffect transition="in" filter="fade">
                                      <p:cBhvr>
                                        <p:cTn id="126" dur="500"/>
                                        <p:tgtEl>
                                          <p:spTgt spid="15"/>
                                        </p:tgtEl>
                                      </p:cBhvr>
                                    </p:animEffect>
                                    <p:anim calcmode="lin" valueType="num">
                                      <p:cBhvr>
                                        <p:cTn id="127" dur="500" fill="hold"/>
                                        <p:tgtEl>
                                          <p:spTgt spid="15"/>
                                        </p:tgtEl>
                                        <p:attrNameLst>
                                          <p:attrName>ppt_x</p:attrName>
                                        </p:attrNameLst>
                                      </p:cBhvr>
                                      <p:tavLst>
                                        <p:tav tm="0">
                                          <p:val>
                                            <p:strVal val="#ppt_x"/>
                                          </p:val>
                                        </p:tav>
                                        <p:tav tm="100000">
                                          <p:val>
                                            <p:strVal val="#ppt_x"/>
                                          </p:val>
                                        </p:tav>
                                      </p:tavLst>
                                    </p:anim>
                                    <p:anim calcmode="lin" valueType="num">
                                      <p:cBhvr>
                                        <p:cTn id="128" dur="450" decel="100000" fill="hold"/>
                                        <p:tgtEl>
                                          <p:spTgt spid="15"/>
                                        </p:tgtEl>
                                        <p:attrNameLst>
                                          <p:attrName>ppt_y</p:attrName>
                                        </p:attrNameLst>
                                      </p:cBhvr>
                                      <p:tavLst>
                                        <p:tav tm="0">
                                          <p:val>
                                            <p:strVal val="#ppt_y+1"/>
                                          </p:val>
                                        </p:tav>
                                        <p:tav tm="100000">
                                          <p:val>
                                            <p:strVal val="#ppt_y-.03"/>
                                          </p:val>
                                        </p:tav>
                                      </p:tavLst>
                                    </p:anim>
                                    <p:anim calcmode="lin" valueType="num">
                                      <p:cBhvr>
                                        <p:cTn id="129" dur="50" accel="100000" fill="hold">
                                          <p:stCondLst>
                                            <p:cond delay="450"/>
                                          </p:stCondLst>
                                        </p:cTn>
                                        <p:tgtEl>
                                          <p:spTgt spid="15"/>
                                        </p:tgtEl>
                                        <p:attrNameLst>
                                          <p:attrName>ppt_y</p:attrName>
                                        </p:attrNameLst>
                                      </p:cBhvr>
                                      <p:tavLst>
                                        <p:tav tm="0">
                                          <p:val>
                                            <p:strVal val="#ppt_y-.03"/>
                                          </p:val>
                                        </p:tav>
                                        <p:tav tm="100000">
                                          <p:val>
                                            <p:strVal val="#ppt_y"/>
                                          </p:val>
                                        </p:tav>
                                      </p:tavLst>
                                    </p:anim>
                                  </p:childTnLst>
                                </p:cTn>
                              </p:par>
                            </p:childTnLst>
                          </p:cTn>
                        </p:par>
                        <p:par>
                          <p:cTn id="130" fill="hold">
                            <p:stCondLst>
                              <p:cond delay="9500"/>
                            </p:stCondLst>
                            <p:childTnLst>
                              <p:par>
                                <p:cTn id="131" presetID="37" presetClass="entr" presetSubtype="0" fill="hold" nodeType="afterEffect">
                                  <p:stCondLst>
                                    <p:cond delay="0"/>
                                  </p:stCondLst>
                                  <p:childTnLst>
                                    <p:set>
                                      <p:cBhvr>
                                        <p:cTn id="132" dur="1" fill="hold">
                                          <p:stCondLst>
                                            <p:cond delay="0"/>
                                          </p:stCondLst>
                                        </p:cTn>
                                        <p:tgtEl>
                                          <p:spTgt spid="21"/>
                                        </p:tgtEl>
                                        <p:attrNameLst>
                                          <p:attrName>style.visibility</p:attrName>
                                        </p:attrNameLst>
                                      </p:cBhvr>
                                      <p:to>
                                        <p:strVal val="visible"/>
                                      </p:to>
                                    </p:set>
                                    <p:animEffect transition="in" filter="fade">
                                      <p:cBhvr>
                                        <p:cTn id="133" dur="500"/>
                                        <p:tgtEl>
                                          <p:spTgt spid="21"/>
                                        </p:tgtEl>
                                      </p:cBhvr>
                                    </p:animEffect>
                                    <p:anim calcmode="lin" valueType="num">
                                      <p:cBhvr>
                                        <p:cTn id="134" dur="500" fill="hold"/>
                                        <p:tgtEl>
                                          <p:spTgt spid="21"/>
                                        </p:tgtEl>
                                        <p:attrNameLst>
                                          <p:attrName>ppt_x</p:attrName>
                                        </p:attrNameLst>
                                      </p:cBhvr>
                                      <p:tavLst>
                                        <p:tav tm="0">
                                          <p:val>
                                            <p:strVal val="#ppt_x"/>
                                          </p:val>
                                        </p:tav>
                                        <p:tav tm="100000">
                                          <p:val>
                                            <p:strVal val="#ppt_x"/>
                                          </p:val>
                                        </p:tav>
                                      </p:tavLst>
                                    </p:anim>
                                    <p:anim calcmode="lin" valueType="num">
                                      <p:cBhvr>
                                        <p:cTn id="135" dur="450" decel="100000" fill="hold"/>
                                        <p:tgtEl>
                                          <p:spTgt spid="21"/>
                                        </p:tgtEl>
                                        <p:attrNameLst>
                                          <p:attrName>ppt_y</p:attrName>
                                        </p:attrNameLst>
                                      </p:cBhvr>
                                      <p:tavLst>
                                        <p:tav tm="0">
                                          <p:val>
                                            <p:strVal val="#ppt_y+1"/>
                                          </p:val>
                                        </p:tav>
                                        <p:tav tm="100000">
                                          <p:val>
                                            <p:strVal val="#ppt_y-.03"/>
                                          </p:val>
                                        </p:tav>
                                      </p:tavLst>
                                    </p:anim>
                                    <p:anim calcmode="lin" valueType="num">
                                      <p:cBhvr>
                                        <p:cTn id="136" dur="50" accel="100000" fill="hold">
                                          <p:stCondLst>
                                            <p:cond delay="450"/>
                                          </p:stCondLst>
                                        </p:cTn>
                                        <p:tgtEl>
                                          <p:spTgt spid="21"/>
                                        </p:tgtEl>
                                        <p:attrNameLst>
                                          <p:attrName>ppt_y</p:attrName>
                                        </p:attrNameLst>
                                      </p:cBhvr>
                                      <p:tavLst>
                                        <p:tav tm="0">
                                          <p:val>
                                            <p:strVal val="#ppt_y-.03"/>
                                          </p:val>
                                        </p:tav>
                                        <p:tav tm="100000">
                                          <p:val>
                                            <p:strVal val="#ppt_y"/>
                                          </p:val>
                                        </p:tav>
                                      </p:tavLst>
                                    </p:anim>
                                  </p:childTnLst>
                                </p:cTn>
                              </p:par>
                            </p:childTnLst>
                          </p:cTn>
                        </p:par>
                        <p:par>
                          <p:cTn id="137" fill="hold">
                            <p:stCondLst>
                              <p:cond delay="10000"/>
                            </p:stCondLst>
                            <p:childTnLst>
                              <p:par>
                                <p:cTn id="138" presetID="37" presetClass="entr" presetSubtype="0" fill="hold" nodeType="afterEffect">
                                  <p:stCondLst>
                                    <p:cond delay="0"/>
                                  </p:stCondLst>
                                  <p:childTnLst>
                                    <p:set>
                                      <p:cBhvr>
                                        <p:cTn id="139" dur="1" fill="hold">
                                          <p:stCondLst>
                                            <p:cond delay="0"/>
                                          </p:stCondLst>
                                        </p:cTn>
                                        <p:tgtEl>
                                          <p:spTgt spid="30"/>
                                        </p:tgtEl>
                                        <p:attrNameLst>
                                          <p:attrName>style.visibility</p:attrName>
                                        </p:attrNameLst>
                                      </p:cBhvr>
                                      <p:to>
                                        <p:strVal val="visible"/>
                                      </p:to>
                                    </p:set>
                                    <p:animEffect transition="in" filter="fade">
                                      <p:cBhvr>
                                        <p:cTn id="140" dur="500"/>
                                        <p:tgtEl>
                                          <p:spTgt spid="30"/>
                                        </p:tgtEl>
                                      </p:cBhvr>
                                    </p:animEffect>
                                    <p:anim calcmode="lin" valueType="num">
                                      <p:cBhvr>
                                        <p:cTn id="141" dur="500" fill="hold"/>
                                        <p:tgtEl>
                                          <p:spTgt spid="30"/>
                                        </p:tgtEl>
                                        <p:attrNameLst>
                                          <p:attrName>ppt_x</p:attrName>
                                        </p:attrNameLst>
                                      </p:cBhvr>
                                      <p:tavLst>
                                        <p:tav tm="0">
                                          <p:val>
                                            <p:strVal val="#ppt_x"/>
                                          </p:val>
                                        </p:tav>
                                        <p:tav tm="100000">
                                          <p:val>
                                            <p:strVal val="#ppt_x"/>
                                          </p:val>
                                        </p:tav>
                                      </p:tavLst>
                                    </p:anim>
                                    <p:anim calcmode="lin" valueType="num">
                                      <p:cBhvr>
                                        <p:cTn id="142" dur="450" decel="100000" fill="hold"/>
                                        <p:tgtEl>
                                          <p:spTgt spid="30"/>
                                        </p:tgtEl>
                                        <p:attrNameLst>
                                          <p:attrName>ppt_y</p:attrName>
                                        </p:attrNameLst>
                                      </p:cBhvr>
                                      <p:tavLst>
                                        <p:tav tm="0">
                                          <p:val>
                                            <p:strVal val="#ppt_y+1"/>
                                          </p:val>
                                        </p:tav>
                                        <p:tav tm="100000">
                                          <p:val>
                                            <p:strVal val="#ppt_y-.03"/>
                                          </p:val>
                                        </p:tav>
                                      </p:tavLst>
                                    </p:anim>
                                    <p:anim calcmode="lin" valueType="num">
                                      <p:cBhvr>
                                        <p:cTn id="143" dur="50" accel="100000" fill="hold">
                                          <p:stCondLst>
                                            <p:cond delay="450"/>
                                          </p:stCondLst>
                                        </p:cTn>
                                        <p:tgtEl>
                                          <p:spTgt spid="30"/>
                                        </p:tgtEl>
                                        <p:attrNameLst>
                                          <p:attrName>ppt_y</p:attrName>
                                        </p:attrNameLst>
                                      </p:cBhvr>
                                      <p:tavLst>
                                        <p:tav tm="0">
                                          <p:val>
                                            <p:strVal val="#ppt_y-.03"/>
                                          </p:val>
                                        </p:tav>
                                        <p:tav tm="100000">
                                          <p:val>
                                            <p:strVal val="#ppt_y"/>
                                          </p:val>
                                        </p:tav>
                                      </p:tavLst>
                                    </p:anim>
                                  </p:childTnLst>
                                </p:cTn>
                              </p:par>
                            </p:childTnLst>
                          </p:cTn>
                        </p:par>
                        <p:par>
                          <p:cTn id="144" fill="hold">
                            <p:stCondLst>
                              <p:cond delay="10500"/>
                            </p:stCondLst>
                            <p:childTnLst>
                              <p:par>
                                <p:cTn id="145" presetID="37" presetClass="entr" presetSubtype="0" fill="hold" nodeType="afterEffect">
                                  <p:stCondLst>
                                    <p:cond delay="0"/>
                                  </p:stCondLst>
                                  <p:childTnLst>
                                    <p:set>
                                      <p:cBhvr>
                                        <p:cTn id="146" dur="1" fill="hold">
                                          <p:stCondLst>
                                            <p:cond delay="0"/>
                                          </p:stCondLst>
                                        </p:cTn>
                                        <p:tgtEl>
                                          <p:spTgt spid="16"/>
                                        </p:tgtEl>
                                        <p:attrNameLst>
                                          <p:attrName>style.visibility</p:attrName>
                                        </p:attrNameLst>
                                      </p:cBhvr>
                                      <p:to>
                                        <p:strVal val="visible"/>
                                      </p:to>
                                    </p:set>
                                    <p:animEffect transition="in" filter="fade">
                                      <p:cBhvr>
                                        <p:cTn id="147" dur="500"/>
                                        <p:tgtEl>
                                          <p:spTgt spid="16"/>
                                        </p:tgtEl>
                                      </p:cBhvr>
                                    </p:animEffect>
                                    <p:anim calcmode="lin" valueType="num">
                                      <p:cBhvr>
                                        <p:cTn id="148" dur="500" fill="hold"/>
                                        <p:tgtEl>
                                          <p:spTgt spid="16"/>
                                        </p:tgtEl>
                                        <p:attrNameLst>
                                          <p:attrName>ppt_x</p:attrName>
                                        </p:attrNameLst>
                                      </p:cBhvr>
                                      <p:tavLst>
                                        <p:tav tm="0">
                                          <p:val>
                                            <p:strVal val="#ppt_x"/>
                                          </p:val>
                                        </p:tav>
                                        <p:tav tm="100000">
                                          <p:val>
                                            <p:strVal val="#ppt_x"/>
                                          </p:val>
                                        </p:tav>
                                      </p:tavLst>
                                    </p:anim>
                                    <p:anim calcmode="lin" valueType="num">
                                      <p:cBhvr>
                                        <p:cTn id="149" dur="450" decel="100000" fill="hold"/>
                                        <p:tgtEl>
                                          <p:spTgt spid="16"/>
                                        </p:tgtEl>
                                        <p:attrNameLst>
                                          <p:attrName>ppt_y</p:attrName>
                                        </p:attrNameLst>
                                      </p:cBhvr>
                                      <p:tavLst>
                                        <p:tav tm="0">
                                          <p:val>
                                            <p:strVal val="#ppt_y+1"/>
                                          </p:val>
                                        </p:tav>
                                        <p:tav tm="100000">
                                          <p:val>
                                            <p:strVal val="#ppt_y-.03"/>
                                          </p:val>
                                        </p:tav>
                                      </p:tavLst>
                                    </p:anim>
                                    <p:anim calcmode="lin" valueType="num">
                                      <p:cBhvr>
                                        <p:cTn id="150" dur="50" accel="100000" fill="hold">
                                          <p:stCondLst>
                                            <p:cond delay="450"/>
                                          </p:stCondLst>
                                        </p:cTn>
                                        <p:tgtEl>
                                          <p:spTgt spid="16"/>
                                        </p:tgtEl>
                                        <p:attrNameLst>
                                          <p:attrName>ppt_y</p:attrName>
                                        </p:attrNameLst>
                                      </p:cBhvr>
                                      <p:tavLst>
                                        <p:tav tm="0">
                                          <p:val>
                                            <p:strVal val="#ppt_y-.03"/>
                                          </p:val>
                                        </p:tav>
                                        <p:tav tm="100000">
                                          <p:val>
                                            <p:strVal val="#ppt_y"/>
                                          </p:val>
                                        </p:tav>
                                      </p:tavLst>
                                    </p:anim>
                                  </p:childTnLst>
                                </p:cTn>
                              </p:par>
                            </p:childTnLst>
                          </p:cTn>
                        </p:par>
                        <p:par>
                          <p:cTn id="151" fill="hold">
                            <p:stCondLst>
                              <p:cond delay="11000"/>
                            </p:stCondLst>
                            <p:childTnLst>
                              <p:par>
                                <p:cTn id="152" presetID="37" presetClass="entr" presetSubtype="0" fill="hold" nodeType="afterEffect">
                                  <p:stCondLst>
                                    <p:cond delay="0"/>
                                  </p:stCondLst>
                                  <p:childTnLst>
                                    <p:set>
                                      <p:cBhvr>
                                        <p:cTn id="153" dur="1" fill="hold">
                                          <p:stCondLst>
                                            <p:cond delay="0"/>
                                          </p:stCondLst>
                                        </p:cTn>
                                        <p:tgtEl>
                                          <p:spTgt spid="24"/>
                                        </p:tgtEl>
                                        <p:attrNameLst>
                                          <p:attrName>style.visibility</p:attrName>
                                        </p:attrNameLst>
                                      </p:cBhvr>
                                      <p:to>
                                        <p:strVal val="visible"/>
                                      </p:to>
                                    </p:set>
                                    <p:animEffect transition="in" filter="fade">
                                      <p:cBhvr>
                                        <p:cTn id="154" dur="500"/>
                                        <p:tgtEl>
                                          <p:spTgt spid="24"/>
                                        </p:tgtEl>
                                      </p:cBhvr>
                                    </p:animEffect>
                                    <p:anim calcmode="lin" valueType="num">
                                      <p:cBhvr>
                                        <p:cTn id="155" dur="500" fill="hold"/>
                                        <p:tgtEl>
                                          <p:spTgt spid="24"/>
                                        </p:tgtEl>
                                        <p:attrNameLst>
                                          <p:attrName>ppt_x</p:attrName>
                                        </p:attrNameLst>
                                      </p:cBhvr>
                                      <p:tavLst>
                                        <p:tav tm="0">
                                          <p:val>
                                            <p:strVal val="#ppt_x"/>
                                          </p:val>
                                        </p:tav>
                                        <p:tav tm="100000">
                                          <p:val>
                                            <p:strVal val="#ppt_x"/>
                                          </p:val>
                                        </p:tav>
                                      </p:tavLst>
                                    </p:anim>
                                    <p:anim calcmode="lin" valueType="num">
                                      <p:cBhvr>
                                        <p:cTn id="156" dur="450" decel="100000" fill="hold"/>
                                        <p:tgtEl>
                                          <p:spTgt spid="24"/>
                                        </p:tgtEl>
                                        <p:attrNameLst>
                                          <p:attrName>ppt_y</p:attrName>
                                        </p:attrNameLst>
                                      </p:cBhvr>
                                      <p:tavLst>
                                        <p:tav tm="0">
                                          <p:val>
                                            <p:strVal val="#ppt_y+1"/>
                                          </p:val>
                                        </p:tav>
                                        <p:tav tm="100000">
                                          <p:val>
                                            <p:strVal val="#ppt_y-.03"/>
                                          </p:val>
                                        </p:tav>
                                      </p:tavLst>
                                    </p:anim>
                                    <p:anim calcmode="lin" valueType="num">
                                      <p:cBhvr>
                                        <p:cTn id="157" dur="50" accel="100000" fill="hold">
                                          <p:stCondLst>
                                            <p:cond delay="450"/>
                                          </p:stCondLst>
                                        </p:cTn>
                                        <p:tgtEl>
                                          <p:spTgt spid="24"/>
                                        </p:tgtEl>
                                        <p:attrNameLst>
                                          <p:attrName>ppt_y</p:attrName>
                                        </p:attrNameLst>
                                      </p:cBhvr>
                                      <p:tavLst>
                                        <p:tav tm="0">
                                          <p:val>
                                            <p:strVal val="#ppt_y-.03"/>
                                          </p:val>
                                        </p:tav>
                                        <p:tav tm="100000">
                                          <p:val>
                                            <p:strVal val="#ppt_y"/>
                                          </p:val>
                                        </p:tav>
                                      </p:tavLst>
                                    </p:anim>
                                  </p:childTnLst>
                                </p:cTn>
                              </p:par>
                            </p:childTnLst>
                          </p:cTn>
                        </p:par>
                        <p:par>
                          <p:cTn id="158" fill="hold">
                            <p:stCondLst>
                              <p:cond delay="11500"/>
                            </p:stCondLst>
                            <p:childTnLst>
                              <p:par>
                                <p:cTn id="159" presetID="37" presetClass="entr" presetSubtype="0" fill="hold" nodeType="afterEffect">
                                  <p:stCondLst>
                                    <p:cond delay="0"/>
                                  </p:stCondLst>
                                  <p:childTnLst>
                                    <p:set>
                                      <p:cBhvr>
                                        <p:cTn id="160" dur="1" fill="hold">
                                          <p:stCondLst>
                                            <p:cond delay="0"/>
                                          </p:stCondLst>
                                        </p:cTn>
                                        <p:tgtEl>
                                          <p:spTgt spid="25"/>
                                        </p:tgtEl>
                                        <p:attrNameLst>
                                          <p:attrName>style.visibility</p:attrName>
                                        </p:attrNameLst>
                                      </p:cBhvr>
                                      <p:to>
                                        <p:strVal val="visible"/>
                                      </p:to>
                                    </p:set>
                                    <p:animEffect transition="in" filter="fade">
                                      <p:cBhvr>
                                        <p:cTn id="161" dur="500"/>
                                        <p:tgtEl>
                                          <p:spTgt spid="25"/>
                                        </p:tgtEl>
                                      </p:cBhvr>
                                    </p:animEffect>
                                    <p:anim calcmode="lin" valueType="num">
                                      <p:cBhvr>
                                        <p:cTn id="162" dur="500" fill="hold"/>
                                        <p:tgtEl>
                                          <p:spTgt spid="25"/>
                                        </p:tgtEl>
                                        <p:attrNameLst>
                                          <p:attrName>ppt_x</p:attrName>
                                        </p:attrNameLst>
                                      </p:cBhvr>
                                      <p:tavLst>
                                        <p:tav tm="0">
                                          <p:val>
                                            <p:strVal val="#ppt_x"/>
                                          </p:val>
                                        </p:tav>
                                        <p:tav tm="100000">
                                          <p:val>
                                            <p:strVal val="#ppt_x"/>
                                          </p:val>
                                        </p:tav>
                                      </p:tavLst>
                                    </p:anim>
                                    <p:anim calcmode="lin" valueType="num">
                                      <p:cBhvr>
                                        <p:cTn id="163" dur="450" decel="100000" fill="hold"/>
                                        <p:tgtEl>
                                          <p:spTgt spid="25"/>
                                        </p:tgtEl>
                                        <p:attrNameLst>
                                          <p:attrName>ppt_y</p:attrName>
                                        </p:attrNameLst>
                                      </p:cBhvr>
                                      <p:tavLst>
                                        <p:tav tm="0">
                                          <p:val>
                                            <p:strVal val="#ppt_y+1"/>
                                          </p:val>
                                        </p:tav>
                                        <p:tav tm="100000">
                                          <p:val>
                                            <p:strVal val="#ppt_y-.03"/>
                                          </p:val>
                                        </p:tav>
                                      </p:tavLst>
                                    </p:anim>
                                    <p:anim calcmode="lin" valueType="num">
                                      <p:cBhvr>
                                        <p:cTn id="164" dur="50" accel="100000" fill="hold">
                                          <p:stCondLst>
                                            <p:cond delay="450"/>
                                          </p:stCondLst>
                                        </p:cTn>
                                        <p:tgtEl>
                                          <p:spTgt spid="25"/>
                                        </p:tgtEl>
                                        <p:attrNameLst>
                                          <p:attrName>ppt_y</p:attrName>
                                        </p:attrNameLst>
                                      </p:cBhvr>
                                      <p:tavLst>
                                        <p:tav tm="0">
                                          <p:val>
                                            <p:strVal val="#ppt_y-.03"/>
                                          </p:val>
                                        </p:tav>
                                        <p:tav tm="100000">
                                          <p:val>
                                            <p:strVal val="#ppt_y"/>
                                          </p:val>
                                        </p:tav>
                                      </p:tavLst>
                                    </p:anim>
                                  </p:childTnLst>
                                </p:cTn>
                              </p:par>
                            </p:childTnLst>
                          </p:cTn>
                        </p:par>
                        <p:par>
                          <p:cTn id="165" fill="hold">
                            <p:stCondLst>
                              <p:cond delay="12000"/>
                            </p:stCondLst>
                            <p:childTnLst>
                              <p:par>
                                <p:cTn id="166" presetID="37" presetClass="entr" presetSubtype="0" fill="hold" nodeType="afterEffect">
                                  <p:stCondLst>
                                    <p:cond delay="0"/>
                                  </p:stCondLst>
                                  <p:childTnLst>
                                    <p:set>
                                      <p:cBhvr>
                                        <p:cTn id="167" dur="1" fill="hold">
                                          <p:stCondLst>
                                            <p:cond delay="0"/>
                                          </p:stCondLst>
                                        </p:cTn>
                                        <p:tgtEl>
                                          <p:spTgt spid="26"/>
                                        </p:tgtEl>
                                        <p:attrNameLst>
                                          <p:attrName>style.visibility</p:attrName>
                                        </p:attrNameLst>
                                      </p:cBhvr>
                                      <p:to>
                                        <p:strVal val="visible"/>
                                      </p:to>
                                    </p:set>
                                    <p:animEffect transition="in" filter="fade">
                                      <p:cBhvr>
                                        <p:cTn id="168" dur="500"/>
                                        <p:tgtEl>
                                          <p:spTgt spid="26"/>
                                        </p:tgtEl>
                                      </p:cBhvr>
                                    </p:animEffect>
                                    <p:anim calcmode="lin" valueType="num">
                                      <p:cBhvr>
                                        <p:cTn id="169" dur="500" fill="hold"/>
                                        <p:tgtEl>
                                          <p:spTgt spid="26"/>
                                        </p:tgtEl>
                                        <p:attrNameLst>
                                          <p:attrName>ppt_x</p:attrName>
                                        </p:attrNameLst>
                                      </p:cBhvr>
                                      <p:tavLst>
                                        <p:tav tm="0">
                                          <p:val>
                                            <p:strVal val="#ppt_x"/>
                                          </p:val>
                                        </p:tav>
                                        <p:tav tm="100000">
                                          <p:val>
                                            <p:strVal val="#ppt_x"/>
                                          </p:val>
                                        </p:tav>
                                      </p:tavLst>
                                    </p:anim>
                                    <p:anim calcmode="lin" valueType="num">
                                      <p:cBhvr>
                                        <p:cTn id="170" dur="450" decel="100000" fill="hold"/>
                                        <p:tgtEl>
                                          <p:spTgt spid="26"/>
                                        </p:tgtEl>
                                        <p:attrNameLst>
                                          <p:attrName>ppt_y</p:attrName>
                                        </p:attrNameLst>
                                      </p:cBhvr>
                                      <p:tavLst>
                                        <p:tav tm="0">
                                          <p:val>
                                            <p:strVal val="#ppt_y+1"/>
                                          </p:val>
                                        </p:tav>
                                        <p:tav tm="100000">
                                          <p:val>
                                            <p:strVal val="#ppt_y-.03"/>
                                          </p:val>
                                        </p:tav>
                                      </p:tavLst>
                                    </p:anim>
                                    <p:anim calcmode="lin" valueType="num">
                                      <p:cBhvr>
                                        <p:cTn id="171" dur="50" accel="100000" fill="hold">
                                          <p:stCondLst>
                                            <p:cond delay="450"/>
                                          </p:stCondLst>
                                        </p:cTn>
                                        <p:tgtEl>
                                          <p:spTgt spid="26"/>
                                        </p:tgtEl>
                                        <p:attrNameLst>
                                          <p:attrName>ppt_y</p:attrName>
                                        </p:attrNameLst>
                                      </p:cBhvr>
                                      <p:tavLst>
                                        <p:tav tm="0">
                                          <p:val>
                                            <p:strVal val="#ppt_y-.03"/>
                                          </p:val>
                                        </p:tav>
                                        <p:tav tm="100000">
                                          <p:val>
                                            <p:strVal val="#ppt_y"/>
                                          </p:val>
                                        </p:tav>
                                      </p:tavLst>
                                    </p:anim>
                                  </p:childTnLst>
                                </p:cTn>
                              </p:par>
                            </p:childTnLst>
                          </p:cTn>
                        </p:par>
                        <p:par>
                          <p:cTn id="172" fill="hold">
                            <p:stCondLst>
                              <p:cond delay="12500"/>
                            </p:stCondLst>
                            <p:childTnLst>
                              <p:par>
                                <p:cTn id="173" presetID="37" presetClass="entr" presetSubtype="0" fill="hold" nodeType="afterEffect">
                                  <p:stCondLst>
                                    <p:cond delay="0"/>
                                  </p:stCondLst>
                                  <p:childTnLst>
                                    <p:set>
                                      <p:cBhvr>
                                        <p:cTn id="174" dur="1" fill="hold">
                                          <p:stCondLst>
                                            <p:cond delay="0"/>
                                          </p:stCondLst>
                                        </p:cTn>
                                        <p:tgtEl>
                                          <p:spTgt spid="27"/>
                                        </p:tgtEl>
                                        <p:attrNameLst>
                                          <p:attrName>style.visibility</p:attrName>
                                        </p:attrNameLst>
                                      </p:cBhvr>
                                      <p:to>
                                        <p:strVal val="visible"/>
                                      </p:to>
                                    </p:set>
                                    <p:animEffect transition="in" filter="fade">
                                      <p:cBhvr>
                                        <p:cTn id="175" dur="500"/>
                                        <p:tgtEl>
                                          <p:spTgt spid="27"/>
                                        </p:tgtEl>
                                      </p:cBhvr>
                                    </p:animEffect>
                                    <p:anim calcmode="lin" valueType="num">
                                      <p:cBhvr>
                                        <p:cTn id="176" dur="500" fill="hold"/>
                                        <p:tgtEl>
                                          <p:spTgt spid="27"/>
                                        </p:tgtEl>
                                        <p:attrNameLst>
                                          <p:attrName>ppt_x</p:attrName>
                                        </p:attrNameLst>
                                      </p:cBhvr>
                                      <p:tavLst>
                                        <p:tav tm="0">
                                          <p:val>
                                            <p:strVal val="#ppt_x"/>
                                          </p:val>
                                        </p:tav>
                                        <p:tav tm="100000">
                                          <p:val>
                                            <p:strVal val="#ppt_x"/>
                                          </p:val>
                                        </p:tav>
                                      </p:tavLst>
                                    </p:anim>
                                    <p:anim calcmode="lin" valueType="num">
                                      <p:cBhvr>
                                        <p:cTn id="177" dur="450" decel="100000" fill="hold"/>
                                        <p:tgtEl>
                                          <p:spTgt spid="27"/>
                                        </p:tgtEl>
                                        <p:attrNameLst>
                                          <p:attrName>ppt_y</p:attrName>
                                        </p:attrNameLst>
                                      </p:cBhvr>
                                      <p:tavLst>
                                        <p:tav tm="0">
                                          <p:val>
                                            <p:strVal val="#ppt_y+1"/>
                                          </p:val>
                                        </p:tav>
                                        <p:tav tm="100000">
                                          <p:val>
                                            <p:strVal val="#ppt_y-.03"/>
                                          </p:val>
                                        </p:tav>
                                      </p:tavLst>
                                    </p:anim>
                                    <p:anim calcmode="lin" valueType="num">
                                      <p:cBhvr>
                                        <p:cTn id="178"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childTnLst>
                          </p:cTn>
                        </p:par>
                        <p:par>
                          <p:cTn id="179" fill="hold">
                            <p:stCondLst>
                              <p:cond delay="13000"/>
                            </p:stCondLst>
                            <p:childTnLst>
                              <p:par>
                                <p:cTn id="180" presetID="37" presetClass="entr" presetSubtype="0" fill="hold" nodeType="afterEffect">
                                  <p:stCondLst>
                                    <p:cond delay="0"/>
                                  </p:stCondLst>
                                  <p:childTnLst>
                                    <p:set>
                                      <p:cBhvr>
                                        <p:cTn id="181" dur="1" fill="hold">
                                          <p:stCondLst>
                                            <p:cond delay="0"/>
                                          </p:stCondLst>
                                        </p:cTn>
                                        <p:tgtEl>
                                          <p:spTgt spid="29"/>
                                        </p:tgtEl>
                                        <p:attrNameLst>
                                          <p:attrName>style.visibility</p:attrName>
                                        </p:attrNameLst>
                                      </p:cBhvr>
                                      <p:to>
                                        <p:strVal val="visible"/>
                                      </p:to>
                                    </p:set>
                                    <p:animEffect transition="in" filter="fade">
                                      <p:cBhvr>
                                        <p:cTn id="182" dur="500"/>
                                        <p:tgtEl>
                                          <p:spTgt spid="29"/>
                                        </p:tgtEl>
                                      </p:cBhvr>
                                    </p:animEffect>
                                    <p:anim calcmode="lin" valueType="num">
                                      <p:cBhvr>
                                        <p:cTn id="183" dur="500" fill="hold"/>
                                        <p:tgtEl>
                                          <p:spTgt spid="29"/>
                                        </p:tgtEl>
                                        <p:attrNameLst>
                                          <p:attrName>ppt_x</p:attrName>
                                        </p:attrNameLst>
                                      </p:cBhvr>
                                      <p:tavLst>
                                        <p:tav tm="0">
                                          <p:val>
                                            <p:strVal val="#ppt_x"/>
                                          </p:val>
                                        </p:tav>
                                        <p:tav tm="100000">
                                          <p:val>
                                            <p:strVal val="#ppt_x"/>
                                          </p:val>
                                        </p:tav>
                                      </p:tavLst>
                                    </p:anim>
                                    <p:anim calcmode="lin" valueType="num">
                                      <p:cBhvr>
                                        <p:cTn id="184" dur="450" decel="100000" fill="hold"/>
                                        <p:tgtEl>
                                          <p:spTgt spid="29"/>
                                        </p:tgtEl>
                                        <p:attrNameLst>
                                          <p:attrName>ppt_y</p:attrName>
                                        </p:attrNameLst>
                                      </p:cBhvr>
                                      <p:tavLst>
                                        <p:tav tm="0">
                                          <p:val>
                                            <p:strVal val="#ppt_y+1"/>
                                          </p:val>
                                        </p:tav>
                                        <p:tav tm="100000">
                                          <p:val>
                                            <p:strVal val="#ppt_y-.03"/>
                                          </p:val>
                                        </p:tav>
                                      </p:tavLst>
                                    </p:anim>
                                    <p:anim calcmode="lin" valueType="num">
                                      <p:cBhvr>
                                        <p:cTn id="185" dur="50" accel="100000" fill="hold">
                                          <p:stCondLst>
                                            <p:cond delay="450"/>
                                          </p:stCondLst>
                                        </p:cTn>
                                        <p:tgtEl>
                                          <p:spTgt spid="29"/>
                                        </p:tgtEl>
                                        <p:attrNameLst>
                                          <p:attrName>ppt_y</p:attrName>
                                        </p:attrNameLst>
                                      </p:cBhvr>
                                      <p:tavLst>
                                        <p:tav tm="0">
                                          <p:val>
                                            <p:strVal val="#ppt_y-.03"/>
                                          </p:val>
                                        </p:tav>
                                        <p:tav tm="100000">
                                          <p:val>
                                            <p:strVal val="#ppt_y"/>
                                          </p:val>
                                        </p:tav>
                                      </p:tavLst>
                                    </p:anim>
                                  </p:childTnLst>
                                </p:cTn>
                              </p:par>
                            </p:childTnLst>
                          </p:cTn>
                        </p:par>
                        <p:par>
                          <p:cTn id="186" fill="hold">
                            <p:stCondLst>
                              <p:cond delay="13500"/>
                            </p:stCondLst>
                            <p:childTnLst>
                              <p:par>
                                <p:cTn id="187" presetID="37" presetClass="entr" presetSubtype="0" fill="hold" nodeType="afterEffect">
                                  <p:stCondLst>
                                    <p:cond delay="0"/>
                                  </p:stCondLst>
                                  <p:childTnLst>
                                    <p:set>
                                      <p:cBhvr>
                                        <p:cTn id="188" dur="1" fill="hold">
                                          <p:stCondLst>
                                            <p:cond delay="0"/>
                                          </p:stCondLst>
                                        </p:cTn>
                                        <p:tgtEl>
                                          <p:spTgt spid="28"/>
                                        </p:tgtEl>
                                        <p:attrNameLst>
                                          <p:attrName>style.visibility</p:attrName>
                                        </p:attrNameLst>
                                      </p:cBhvr>
                                      <p:to>
                                        <p:strVal val="visible"/>
                                      </p:to>
                                    </p:set>
                                    <p:animEffect transition="in" filter="fade">
                                      <p:cBhvr>
                                        <p:cTn id="189" dur="500"/>
                                        <p:tgtEl>
                                          <p:spTgt spid="28"/>
                                        </p:tgtEl>
                                      </p:cBhvr>
                                    </p:animEffect>
                                    <p:anim calcmode="lin" valueType="num">
                                      <p:cBhvr>
                                        <p:cTn id="190" dur="500" fill="hold"/>
                                        <p:tgtEl>
                                          <p:spTgt spid="28"/>
                                        </p:tgtEl>
                                        <p:attrNameLst>
                                          <p:attrName>ppt_x</p:attrName>
                                        </p:attrNameLst>
                                      </p:cBhvr>
                                      <p:tavLst>
                                        <p:tav tm="0">
                                          <p:val>
                                            <p:strVal val="#ppt_x"/>
                                          </p:val>
                                        </p:tav>
                                        <p:tav tm="100000">
                                          <p:val>
                                            <p:strVal val="#ppt_x"/>
                                          </p:val>
                                        </p:tav>
                                      </p:tavLst>
                                    </p:anim>
                                    <p:anim calcmode="lin" valueType="num">
                                      <p:cBhvr>
                                        <p:cTn id="191" dur="450" decel="100000" fill="hold"/>
                                        <p:tgtEl>
                                          <p:spTgt spid="28"/>
                                        </p:tgtEl>
                                        <p:attrNameLst>
                                          <p:attrName>ppt_y</p:attrName>
                                        </p:attrNameLst>
                                      </p:cBhvr>
                                      <p:tavLst>
                                        <p:tav tm="0">
                                          <p:val>
                                            <p:strVal val="#ppt_y+1"/>
                                          </p:val>
                                        </p:tav>
                                        <p:tav tm="100000">
                                          <p:val>
                                            <p:strVal val="#ppt_y-.03"/>
                                          </p:val>
                                        </p:tav>
                                      </p:tavLst>
                                    </p:anim>
                                    <p:anim calcmode="lin" valueType="num">
                                      <p:cBhvr>
                                        <p:cTn id="192" dur="50" accel="100000" fill="hold">
                                          <p:stCondLst>
                                            <p:cond delay="450"/>
                                          </p:stCondLst>
                                        </p:cTn>
                                        <p:tgtEl>
                                          <p:spTgt spid="28"/>
                                        </p:tgtEl>
                                        <p:attrNameLst>
                                          <p:attrName>ppt_y</p:attrName>
                                        </p:attrNameLst>
                                      </p:cBhvr>
                                      <p:tavLst>
                                        <p:tav tm="0">
                                          <p:val>
                                            <p:strVal val="#ppt_y-.03"/>
                                          </p:val>
                                        </p:tav>
                                        <p:tav tm="100000">
                                          <p:val>
                                            <p:strVal val="#ppt_y"/>
                                          </p:val>
                                        </p:tav>
                                      </p:tavLst>
                                    </p:anim>
                                  </p:childTnLst>
                                </p:cTn>
                              </p:par>
                            </p:childTnLst>
                          </p:cTn>
                        </p:par>
                        <p:par>
                          <p:cTn id="193" fill="hold">
                            <p:stCondLst>
                              <p:cond delay="14000"/>
                            </p:stCondLst>
                            <p:childTnLst>
                              <p:par>
                                <p:cTn id="194" presetID="37" presetClass="entr" presetSubtype="0" fill="hold" nodeType="afterEffect">
                                  <p:stCondLst>
                                    <p:cond delay="0"/>
                                  </p:stCondLst>
                                  <p:childTnLst>
                                    <p:set>
                                      <p:cBhvr>
                                        <p:cTn id="195" dur="1" fill="hold">
                                          <p:stCondLst>
                                            <p:cond delay="0"/>
                                          </p:stCondLst>
                                        </p:cTn>
                                        <p:tgtEl>
                                          <p:spTgt spid="22"/>
                                        </p:tgtEl>
                                        <p:attrNameLst>
                                          <p:attrName>style.visibility</p:attrName>
                                        </p:attrNameLst>
                                      </p:cBhvr>
                                      <p:to>
                                        <p:strVal val="visible"/>
                                      </p:to>
                                    </p:set>
                                    <p:animEffect transition="in" filter="fade">
                                      <p:cBhvr>
                                        <p:cTn id="196" dur="500"/>
                                        <p:tgtEl>
                                          <p:spTgt spid="22"/>
                                        </p:tgtEl>
                                      </p:cBhvr>
                                    </p:animEffect>
                                    <p:anim calcmode="lin" valueType="num">
                                      <p:cBhvr>
                                        <p:cTn id="197" dur="500" fill="hold"/>
                                        <p:tgtEl>
                                          <p:spTgt spid="22"/>
                                        </p:tgtEl>
                                        <p:attrNameLst>
                                          <p:attrName>ppt_x</p:attrName>
                                        </p:attrNameLst>
                                      </p:cBhvr>
                                      <p:tavLst>
                                        <p:tav tm="0">
                                          <p:val>
                                            <p:strVal val="#ppt_x"/>
                                          </p:val>
                                        </p:tav>
                                        <p:tav tm="100000">
                                          <p:val>
                                            <p:strVal val="#ppt_x"/>
                                          </p:val>
                                        </p:tav>
                                      </p:tavLst>
                                    </p:anim>
                                    <p:anim calcmode="lin" valueType="num">
                                      <p:cBhvr>
                                        <p:cTn id="198" dur="450" decel="100000" fill="hold"/>
                                        <p:tgtEl>
                                          <p:spTgt spid="22"/>
                                        </p:tgtEl>
                                        <p:attrNameLst>
                                          <p:attrName>ppt_y</p:attrName>
                                        </p:attrNameLst>
                                      </p:cBhvr>
                                      <p:tavLst>
                                        <p:tav tm="0">
                                          <p:val>
                                            <p:strVal val="#ppt_y+1"/>
                                          </p:val>
                                        </p:tav>
                                        <p:tav tm="100000">
                                          <p:val>
                                            <p:strVal val="#ppt_y-.03"/>
                                          </p:val>
                                        </p:tav>
                                      </p:tavLst>
                                    </p:anim>
                                    <p:anim calcmode="lin" valueType="num">
                                      <p:cBhvr>
                                        <p:cTn id="199" dur="50" accel="100000" fill="hold">
                                          <p:stCondLst>
                                            <p:cond delay="450"/>
                                          </p:stCondLst>
                                        </p:cTn>
                                        <p:tgtEl>
                                          <p:spTgt spid="22"/>
                                        </p:tgtEl>
                                        <p:attrNameLst>
                                          <p:attrName>ppt_y</p:attrName>
                                        </p:attrNameLst>
                                      </p:cBhvr>
                                      <p:tavLst>
                                        <p:tav tm="0">
                                          <p:val>
                                            <p:strVal val="#ppt_y-.03"/>
                                          </p:val>
                                        </p:tav>
                                        <p:tav tm="100000">
                                          <p:val>
                                            <p:strVal val="#ppt_y"/>
                                          </p:val>
                                        </p:tav>
                                      </p:tavLst>
                                    </p:anim>
                                  </p:childTnLst>
                                </p:cTn>
                              </p:par>
                            </p:childTnLst>
                          </p:cTn>
                        </p:par>
                        <p:par>
                          <p:cTn id="200" fill="hold">
                            <p:stCondLst>
                              <p:cond delay="14500"/>
                            </p:stCondLst>
                            <p:childTnLst>
                              <p:par>
                                <p:cTn id="201" presetID="37" presetClass="entr" presetSubtype="0" fill="hold" nodeType="afterEffect">
                                  <p:stCondLst>
                                    <p:cond delay="0"/>
                                  </p:stCondLst>
                                  <p:childTnLst>
                                    <p:set>
                                      <p:cBhvr>
                                        <p:cTn id="202" dur="1" fill="hold">
                                          <p:stCondLst>
                                            <p:cond delay="0"/>
                                          </p:stCondLst>
                                        </p:cTn>
                                        <p:tgtEl>
                                          <p:spTgt spid="23"/>
                                        </p:tgtEl>
                                        <p:attrNameLst>
                                          <p:attrName>style.visibility</p:attrName>
                                        </p:attrNameLst>
                                      </p:cBhvr>
                                      <p:to>
                                        <p:strVal val="visible"/>
                                      </p:to>
                                    </p:set>
                                    <p:animEffect transition="in" filter="fade">
                                      <p:cBhvr>
                                        <p:cTn id="203" dur="500"/>
                                        <p:tgtEl>
                                          <p:spTgt spid="23"/>
                                        </p:tgtEl>
                                      </p:cBhvr>
                                    </p:animEffect>
                                    <p:anim calcmode="lin" valueType="num">
                                      <p:cBhvr>
                                        <p:cTn id="204" dur="500" fill="hold"/>
                                        <p:tgtEl>
                                          <p:spTgt spid="23"/>
                                        </p:tgtEl>
                                        <p:attrNameLst>
                                          <p:attrName>ppt_x</p:attrName>
                                        </p:attrNameLst>
                                      </p:cBhvr>
                                      <p:tavLst>
                                        <p:tav tm="0">
                                          <p:val>
                                            <p:strVal val="#ppt_x"/>
                                          </p:val>
                                        </p:tav>
                                        <p:tav tm="100000">
                                          <p:val>
                                            <p:strVal val="#ppt_x"/>
                                          </p:val>
                                        </p:tav>
                                      </p:tavLst>
                                    </p:anim>
                                    <p:anim calcmode="lin" valueType="num">
                                      <p:cBhvr>
                                        <p:cTn id="205" dur="450" decel="100000" fill="hold"/>
                                        <p:tgtEl>
                                          <p:spTgt spid="23"/>
                                        </p:tgtEl>
                                        <p:attrNameLst>
                                          <p:attrName>ppt_y</p:attrName>
                                        </p:attrNameLst>
                                      </p:cBhvr>
                                      <p:tavLst>
                                        <p:tav tm="0">
                                          <p:val>
                                            <p:strVal val="#ppt_y+1"/>
                                          </p:val>
                                        </p:tav>
                                        <p:tav tm="100000">
                                          <p:val>
                                            <p:strVal val="#ppt_y-.03"/>
                                          </p:val>
                                        </p:tav>
                                      </p:tavLst>
                                    </p:anim>
                                    <p:anim calcmode="lin" valueType="num">
                                      <p:cBhvr>
                                        <p:cTn id="206"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par>
                          <p:cTn id="207" fill="hold">
                            <p:stCondLst>
                              <p:cond delay="15000"/>
                            </p:stCondLst>
                            <p:childTnLst>
                              <p:par>
                                <p:cTn id="208" presetID="37" presetClass="entr" presetSubtype="0" fill="hold" nodeType="afterEffect">
                                  <p:stCondLst>
                                    <p:cond delay="0"/>
                                  </p:stCondLst>
                                  <p:childTnLst>
                                    <p:set>
                                      <p:cBhvr>
                                        <p:cTn id="209" dur="1" fill="hold">
                                          <p:stCondLst>
                                            <p:cond delay="0"/>
                                          </p:stCondLst>
                                        </p:cTn>
                                        <p:tgtEl>
                                          <p:spTgt spid="31"/>
                                        </p:tgtEl>
                                        <p:attrNameLst>
                                          <p:attrName>style.visibility</p:attrName>
                                        </p:attrNameLst>
                                      </p:cBhvr>
                                      <p:to>
                                        <p:strVal val="visible"/>
                                      </p:to>
                                    </p:set>
                                    <p:animEffect transition="in" filter="fade">
                                      <p:cBhvr>
                                        <p:cTn id="210" dur="500"/>
                                        <p:tgtEl>
                                          <p:spTgt spid="31"/>
                                        </p:tgtEl>
                                      </p:cBhvr>
                                    </p:animEffect>
                                    <p:anim calcmode="lin" valueType="num">
                                      <p:cBhvr>
                                        <p:cTn id="211" dur="500" fill="hold"/>
                                        <p:tgtEl>
                                          <p:spTgt spid="31"/>
                                        </p:tgtEl>
                                        <p:attrNameLst>
                                          <p:attrName>ppt_x</p:attrName>
                                        </p:attrNameLst>
                                      </p:cBhvr>
                                      <p:tavLst>
                                        <p:tav tm="0">
                                          <p:val>
                                            <p:strVal val="#ppt_x"/>
                                          </p:val>
                                        </p:tav>
                                        <p:tav tm="100000">
                                          <p:val>
                                            <p:strVal val="#ppt_x"/>
                                          </p:val>
                                        </p:tav>
                                      </p:tavLst>
                                    </p:anim>
                                    <p:anim calcmode="lin" valueType="num">
                                      <p:cBhvr>
                                        <p:cTn id="212" dur="450" decel="100000" fill="hold"/>
                                        <p:tgtEl>
                                          <p:spTgt spid="31"/>
                                        </p:tgtEl>
                                        <p:attrNameLst>
                                          <p:attrName>ppt_y</p:attrName>
                                        </p:attrNameLst>
                                      </p:cBhvr>
                                      <p:tavLst>
                                        <p:tav tm="0">
                                          <p:val>
                                            <p:strVal val="#ppt_y+1"/>
                                          </p:val>
                                        </p:tav>
                                        <p:tav tm="100000">
                                          <p:val>
                                            <p:strVal val="#ppt_y-.03"/>
                                          </p:val>
                                        </p:tav>
                                      </p:tavLst>
                                    </p:anim>
                                    <p:anim calcmode="lin" valueType="num">
                                      <p:cBhvr>
                                        <p:cTn id="213" dur="50" accel="100000" fill="hold">
                                          <p:stCondLst>
                                            <p:cond delay="450"/>
                                          </p:stCondLst>
                                        </p:cTn>
                                        <p:tgtEl>
                                          <p:spTgt spid="31"/>
                                        </p:tgtEl>
                                        <p:attrNameLst>
                                          <p:attrName>ppt_y</p:attrName>
                                        </p:attrNameLst>
                                      </p:cBhvr>
                                      <p:tavLst>
                                        <p:tav tm="0">
                                          <p:val>
                                            <p:strVal val="#ppt_y-.03"/>
                                          </p:val>
                                        </p:tav>
                                        <p:tav tm="100000">
                                          <p:val>
                                            <p:strVal val="#ppt_y"/>
                                          </p:val>
                                        </p:tav>
                                      </p:tavLst>
                                    </p:anim>
                                  </p:childTnLst>
                                </p:cTn>
                              </p:par>
                            </p:childTnLst>
                          </p:cTn>
                        </p:par>
                        <p:par>
                          <p:cTn id="214" fill="hold">
                            <p:stCondLst>
                              <p:cond delay="15500"/>
                            </p:stCondLst>
                            <p:childTnLst>
                              <p:par>
                                <p:cTn id="215" presetID="37" presetClass="entr" presetSubtype="0" fill="hold" nodeType="afterEffect">
                                  <p:stCondLst>
                                    <p:cond delay="0"/>
                                  </p:stCondLst>
                                  <p:childTnLst>
                                    <p:set>
                                      <p:cBhvr>
                                        <p:cTn id="216" dur="1" fill="hold">
                                          <p:stCondLst>
                                            <p:cond delay="0"/>
                                          </p:stCondLst>
                                        </p:cTn>
                                        <p:tgtEl>
                                          <p:spTgt spid="952388"/>
                                        </p:tgtEl>
                                        <p:attrNameLst>
                                          <p:attrName>style.visibility</p:attrName>
                                        </p:attrNameLst>
                                      </p:cBhvr>
                                      <p:to>
                                        <p:strVal val="visible"/>
                                      </p:to>
                                    </p:set>
                                    <p:animEffect transition="in" filter="fade">
                                      <p:cBhvr>
                                        <p:cTn id="217" dur="500"/>
                                        <p:tgtEl>
                                          <p:spTgt spid="952388"/>
                                        </p:tgtEl>
                                      </p:cBhvr>
                                    </p:animEffect>
                                    <p:anim calcmode="lin" valueType="num">
                                      <p:cBhvr>
                                        <p:cTn id="218" dur="500" fill="hold"/>
                                        <p:tgtEl>
                                          <p:spTgt spid="952388"/>
                                        </p:tgtEl>
                                        <p:attrNameLst>
                                          <p:attrName>ppt_x</p:attrName>
                                        </p:attrNameLst>
                                      </p:cBhvr>
                                      <p:tavLst>
                                        <p:tav tm="0">
                                          <p:val>
                                            <p:strVal val="#ppt_x"/>
                                          </p:val>
                                        </p:tav>
                                        <p:tav tm="100000">
                                          <p:val>
                                            <p:strVal val="#ppt_x"/>
                                          </p:val>
                                        </p:tav>
                                      </p:tavLst>
                                    </p:anim>
                                    <p:anim calcmode="lin" valueType="num">
                                      <p:cBhvr>
                                        <p:cTn id="219" dur="450" decel="100000" fill="hold"/>
                                        <p:tgtEl>
                                          <p:spTgt spid="952388"/>
                                        </p:tgtEl>
                                        <p:attrNameLst>
                                          <p:attrName>ppt_y</p:attrName>
                                        </p:attrNameLst>
                                      </p:cBhvr>
                                      <p:tavLst>
                                        <p:tav tm="0">
                                          <p:val>
                                            <p:strVal val="#ppt_y+1"/>
                                          </p:val>
                                        </p:tav>
                                        <p:tav tm="100000">
                                          <p:val>
                                            <p:strVal val="#ppt_y-.03"/>
                                          </p:val>
                                        </p:tav>
                                      </p:tavLst>
                                    </p:anim>
                                    <p:anim calcmode="lin" valueType="num">
                                      <p:cBhvr>
                                        <p:cTn id="220" dur="50" accel="100000" fill="hold">
                                          <p:stCondLst>
                                            <p:cond delay="450"/>
                                          </p:stCondLst>
                                        </p:cTn>
                                        <p:tgtEl>
                                          <p:spTgt spid="952388"/>
                                        </p:tgtEl>
                                        <p:attrNameLst>
                                          <p:attrName>ppt_y</p:attrName>
                                        </p:attrNameLst>
                                      </p:cBhvr>
                                      <p:tavLst>
                                        <p:tav tm="0">
                                          <p:val>
                                            <p:strVal val="#ppt_y-.03"/>
                                          </p:val>
                                        </p:tav>
                                        <p:tav tm="100000">
                                          <p:val>
                                            <p:strVal val="#ppt_y"/>
                                          </p:val>
                                        </p:tav>
                                      </p:tavLst>
                                    </p:anim>
                                  </p:childTnLst>
                                </p:cTn>
                              </p:par>
                            </p:childTnLst>
                          </p:cTn>
                        </p:par>
                        <p:par>
                          <p:cTn id="221" fill="hold">
                            <p:stCondLst>
                              <p:cond delay="16000"/>
                            </p:stCondLst>
                            <p:childTnLst>
                              <p:par>
                                <p:cTn id="222" presetID="37" presetClass="entr" presetSubtype="0" fill="hold" nodeType="afterEffect">
                                  <p:stCondLst>
                                    <p:cond delay="0"/>
                                  </p:stCondLst>
                                  <p:childTnLst>
                                    <p:set>
                                      <p:cBhvr>
                                        <p:cTn id="223" dur="1" fill="hold">
                                          <p:stCondLst>
                                            <p:cond delay="0"/>
                                          </p:stCondLst>
                                        </p:cTn>
                                        <p:tgtEl>
                                          <p:spTgt spid="952384"/>
                                        </p:tgtEl>
                                        <p:attrNameLst>
                                          <p:attrName>style.visibility</p:attrName>
                                        </p:attrNameLst>
                                      </p:cBhvr>
                                      <p:to>
                                        <p:strVal val="visible"/>
                                      </p:to>
                                    </p:set>
                                    <p:animEffect transition="in" filter="fade">
                                      <p:cBhvr>
                                        <p:cTn id="224" dur="500"/>
                                        <p:tgtEl>
                                          <p:spTgt spid="952384"/>
                                        </p:tgtEl>
                                      </p:cBhvr>
                                    </p:animEffect>
                                    <p:anim calcmode="lin" valueType="num">
                                      <p:cBhvr>
                                        <p:cTn id="225" dur="500" fill="hold"/>
                                        <p:tgtEl>
                                          <p:spTgt spid="952384"/>
                                        </p:tgtEl>
                                        <p:attrNameLst>
                                          <p:attrName>ppt_x</p:attrName>
                                        </p:attrNameLst>
                                      </p:cBhvr>
                                      <p:tavLst>
                                        <p:tav tm="0">
                                          <p:val>
                                            <p:strVal val="#ppt_x"/>
                                          </p:val>
                                        </p:tav>
                                        <p:tav tm="100000">
                                          <p:val>
                                            <p:strVal val="#ppt_x"/>
                                          </p:val>
                                        </p:tav>
                                      </p:tavLst>
                                    </p:anim>
                                    <p:anim calcmode="lin" valueType="num">
                                      <p:cBhvr>
                                        <p:cTn id="226" dur="450" decel="100000" fill="hold"/>
                                        <p:tgtEl>
                                          <p:spTgt spid="952384"/>
                                        </p:tgtEl>
                                        <p:attrNameLst>
                                          <p:attrName>ppt_y</p:attrName>
                                        </p:attrNameLst>
                                      </p:cBhvr>
                                      <p:tavLst>
                                        <p:tav tm="0">
                                          <p:val>
                                            <p:strVal val="#ppt_y+1"/>
                                          </p:val>
                                        </p:tav>
                                        <p:tav tm="100000">
                                          <p:val>
                                            <p:strVal val="#ppt_y-.03"/>
                                          </p:val>
                                        </p:tav>
                                      </p:tavLst>
                                    </p:anim>
                                    <p:anim calcmode="lin" valueType="num">
                                      <p:cBhvr>
                                        <p:cTn id="227" dur="50" accel="100000" fill="hold">
                                          <p:stCondLst>
                                            <p:cond delay="450"/>
                                          </p:stCondLst>
                                        </p:cTn>
                                        <p:tgtEl>
                                          <p:spTgt spid="952384"/>
                                        </p:tgtEl>
                                        <p:attrNameLst>
                                          <p:attrName>ppt_y</p:attrName>
                                        </p:attrNameLst>
                                      </p:cBhvr>
                                      <p:tavLst>
                                        <p:tav tm="0">
                                          <p:val>
                                            <p:strVal val="#ppt_y-.03"/>
                                          </p:val>
                                        </p:tav>
                                        <p:tav tm="100000">
                                          <p:val>
                                            <p:strVal val="#ppt_y"/>
                                          </p:val>
                                        </p:tav>
                                      </p:tavLst>
                                    </p:anim>
                                  </p:childTnLst>
                                </p:cTn>
                              </p:par>
                            </p:childTnLst>
                          </p:cTn>
                        </p:par>
                        <p:par>
                          <p:cTn id="228" fill="hold">
                            <p:stCondLst>
                              <p:cond delay="16500"/>
                            </p:stCondLst>
                            <p:childTnLst>
                              <p:par>
                                <p:cTn id="229" presetID="37" presetClass="entr" presetSubtype="0" fill="hold" nodeType="afterEffect">
                                  <p:stCondLst>
                                    <p:cond delay="0"/>
                                  </p:stCondLst>
                                  <p:childTnLst>
                                    <p:set>
                                      <p:cBhvr>
                                        <p:cTn id="230" dur="1" fill="hold">
                                          <p:stCondLst>
                                            <p:cond delay="0"/>
                                          </p:stCondLst>
                                        </p:cTn>
                                        <p:tgtEl>
                                          <p:spTgt spid="952385"/>
                                        </p:tgtEl>
                                        <p:attrNameLst>
                                          <p:attrName>style.visibility</p:attrName>
                                        </p:attrNameLst>
                                      </p:cBhvr>
                                      <p:to>
                                        <p:strVal val="visible"/>
                                      </p:to>
                                    </p:set>
                                    <p:animEffect transition="in" filter="fade">
                                      <p:cBhvr>
                                        <p:cTn id="231" dur="500"/>
                                        <p:tgtEl>
                                          <p:spTgt spid="952385"/>
                                        </p:tgtEl>
                                      </p:cBhvr>
                                    </p:animEffect>
                                    <p:anim calcmode="lin" valueType="num">
                                      <p:cBhvr>
                                        <p:cTn id="232" dur="500" fill="hold"/>
                                        <p:tgtEl>
                                          <p:spTgt spid="952385"/>
                                        </p:tgtEl>
                                        <p:attrNameLst>
                                          <p:attrName>ppt_x</p:attrName>
                                        </p:attrNameLst>
                                      </p:cBhvr>
                                      <p:tavLst>
                                        <p:tav tm="0">
                                          <p:val>
                                            <p:strVal val="#ppt_x"/>
                                          </p:val>
                                        </p:tav>
                                        <p:tav tm="100000">
                                          <p:val>
                                            <p:strVal val="#ppt_x"/>
                                          </p:val>
                                        </p:tav>
                                      </p:tavLst>
                                    </p:anim>
                                    <p:anim calcmode="lin" valueType="num">
                                      <p:cBhvr>
                                        <p:cTn id="233" dur="450" decel="100000" fill="hold"/>
                                        <p:tgtEl>
                                          <p:spTgt spid="952385"/>
                                        </p:tgtEl>
                                        <p:attrNameLst>
                                          <p:attrName>ppt_y</p:attrName>
                                        </p:attrNameLst>
                                      </p:cBhvr>
                                      <p:tavLst>
                                        <p:tav tm="0">
                                          <p:val>
                                            <p:strVal val="#ppt_y+1"/>
                                          </p:val>
                                        </p:tav>
                                        <p:tav tm="100000">
                                          <p:val>
                                            <p:strVal val="#ppt_y-.03"/>
                                          </p:val>
                                        </p:tav>
                                      </p:tavLst>
                                    </p:anim>
                                    <p:anim calcmode="lin" valueType="num">
                                      <p:cBhvr>
                                        <p:cTn id="234" dur="50" accel="100000" fill="hold">
                                          <p:stCondLst>
                                            <p:cond delay="450"/>
                                          </p:stCondLst>
                                        </p:cTn>
                                        <p:tgtEl>
                                          <p:spTgt spid="952385"/>
                                        </p:tgtEl>
                                        <p:attrNameLst>
                                          <p:attrName>ppt_y</p:attrName>
                                        </p:attrNameLst>
                                      </p:cBhvr>
                                      <p:tavLst>
                                        <p:tav tm="0">
                                          <p:val>
                                            <p:strVal val="#ppt_y-.03"/>
                                          </p:val>
                                        </p:tav>
                                        <p:tav tm="100000">
                                          <p:val>
                                            <p:strVal val="#ppt_y"/>
                                          </p:val>
                                        </p:tav>
                                      </p:tavLst>
                                    </p:anim>
                                  </p:childTnLst>
                                </p:cTn>
                              </p:par>
                            </p:childTnLst>
                          </p:cTn>
                        </p:par>
                        <p:par>
                          <p:cTn id="235" fill="hold">
                            <p:stCondLst>
                              <p:cond delay="17000"/>
                            </p:stCondLst>
                            <p:childTnLst>
                              <p:par>
                                <p:cTn id="236" presetID="37" presetClass="entr" presetSubtype="0" fill="hold" nodeType="afterEffect">
                                  <p:stCondLst>
                                    <p:cond delay="0"/>
                                  </p:stCondLst>
                                  <p:childTnLst>
                                    <p:set>
                                      <p:cBhvr>
                                        <p:cTn id="237" dur="1" fill="hold">
                                          <p:stCondLst>
                                            <p:cond delay="0"/>
                                          </p:stCondLst>
                                        </p:cTn>
                                        <p:tgtEl>
                                          <p:spTgt spid="952387"/>
                                        </p:tgtEl>
                                        <p:attrNameLst>
                                          <p:attrName>style.visibility</p:attrName>
                                        </p:attrNameLst>
                                      </p:cBhvr>
                                      <p:to>
                                        <p:strVal val="visible"/>
                                      </p:to>
                                    </p:set>
                                    <p:animEffect transition="in" filter="fade">
                                      <p:cBhvr>
                                        <p:cTn id="238" dur="500"/>
                                        <p:tgtEl>
                                          <p:spTgt spid="952387"/>
                                        </p:tgtEl>
                                      </p:cBhvr>
                                    </p:animEffect>
                                    <p:anim calcmode="lin" valueType="num">
                                      <p:cBhvr>
                                        <p:cTn id="239" dur="500" fill="hold"/>
                                        <p:tgtEl>
                                          <p:spTgt spid="952387"/>
                                        </p:tgtEl>
                                        <p:attrNameLst>
                                          <p:attrName>ppt_x</p:attrName>
                                        </p:attrNameLst>
                                      </p:cBhvr>
                                      <p:tavLst>
                                        <p:tav tm="0">
                                          <p:val>
                                            <p:strVal val="#ppt_x"/>
                                          </p:val>
                                        </p:tav>
                                        <p:tav tm="100000">
                                          <p:val>
                                            <p:strVal val="#ppt_x"/>
                                          </p:val>
                                        </p:tav>
                                      </p:tavLst>
                                    </p:anim>
                                    <p:anim calcmode="lin" valueType="num">
                                      <p:cBhvr>
                                        <p:cTn id="240" dur="450" decel="100000" fill="hold"/>
                                        <p:tgtEl>
                                          <p:spTgt spid="952387"/>
                                        </p:tgtEl>
                                        <p:attrNameLst>
                                          <p:attrName>ppt_y</p:attrName>
                                        </p:attrNameLst>
                                      </p:cBhvr>
                                      <p:tavLst>
                                        <p:tav tm="0">
                                          <p:val>
                                            <p:strVal val="#ppt_y+1"/>
                                          </p:val>
                                        </p:tav>
                                        <p:tav tm="100000">
                                          <p:val>
                                            <p:strVal val="#ppt_y-.03"/>
                                          </p:val>
                                        </p:tav>
                                      </p:tavLst>
                                    </p:anim>
                                    <p:anim calcmode="lin" valueType="num">
                                      <p:cBhvr>
                                        <p:cTn id="241" dur="50" accel="100000" fill="hold">
                                          <p:stCondLst>
                                            <p:cond delay="450"/>
                                          </p:stCondLst>
                                        </p:cTn>
                                        <p:tgtEl>
                                          <p:spTgt spid="952387"/>
                                        </p:tgtEl>
                                        <p:attrNameLst>
                                          <p:attrName>ppt_y</p:attrName>
                                        </p:attrNameLst>
                                      </p:cBhvr>
                                      <p:tavLst>
                                        <p:tav tm="0">
                                          <p:val>
                                            <p:strVal val="#ppt_y-.03"/>
                                          </p:val>
                                        </p:tav>
                                        <p:tav tm="100000">
                                          <p:val>
                                            <p:strVal val="#ppt_y"/>
                                          </p:val>
                                        </p:tav>
                                      </p:tavLst>
                                    </p:anim>
                                  </p:childTnLst>
                                </p:cTn>
                              </p:par>
                            </p:childTnLst>
                          </p:cTn>
                        </p:par>
                      </p:childTnLst>
                    </p:cTn>
                  </p:par>
                  <p:par>
                    <p:cTn id="242" fill="hold">
                      <p:stCondLst>
                        <p:cond delay="indefinite"/>
                      </p:stCondLst>
                      <p:childTnLst>
                        <p:par>
                          <p:cTn id="243" fill="hold">
                            <p:stCondLst>
                              <p:cond delay="0"/>
                            </p:stCondLst>
                            <p:childTnLst>
                              <p:par>
                                <p:cTn id="244" presetID="22" presetClass="entr" presetSubtype="1" fill="hold" grpId="0" nodeType="clickEffect">
                                  <p:stCondLst>
                                    <p:cond delay="0"/>
                                  </p:stCondLst>
                                  <p:childTnLst>
                                    <p:set>
                                      <p:cBhvr>
                                        <p:cTn id="245" dur="1" fill="hold">
                                          <p:stCondLst>
                                            <p:cond delay="0"/>
                                          </p:stCondLst>
                                        </p:cTn>
                                        <p:tgtEl>
                                          <p:spTgt spid="952480"/>
                                        </p:tgtEl>
                                        <p:attrNameLst>
                                          <p:attrName>style.visibility</p:attrName>
                                        </p:attrNameLst>
                                      </p:cBhvr>
                                      <p:to>
                                        <p:strVal val="visible"/>
                                      </p:to>
                                    </p:set>
                                    <p:animEffect transition="in" filter="wipe(up)">
                                      <p:cBhvr>
                                        <p:cTn id="246" dur="500"/>
                                        <p:tgtEl>
                                          <p:spTgt spid="952480"/>
                                        </p:tgtEl>
                                      </p:cBhvr>
                                    </p:animEffect>
                                  </p:childTnLst>
                                </p:cTn>
                              </p:par>
                            </p:childTnLst>
                          </p:cTn>
                        </p:par>
                        <p:par>
                          <p:cTn id="247" fill="hold">
                            <p:stCondLst>
                              <p:cond delay="500"/>
                            </p:stCondLst>
                            <p:childTnLst>
                              <p:par>
                                <p:cTn id="248" presetID="22" presetClass="entr" presetSubtype="1" fill="hold" grpId="0" nodeType="afterEffect">
                                  <p:stCondLst>
                                    <p:cond delay="0"/>
                                  </p:stCondLst>
                                  <p:childTnLst>
                                    <p:set>
                                      <p:cBhvr>
                                        <p:cTn id="249" dur="1" fill="hold">
                                          <p:stCondLst>
                                            <p:cond delay="0"/>
                                          </p:stCondLst>
                                        </p:cTn>
                                        <p:tgtEl>
                                          <p:spTgt spid="952476"/>
                                        </p:tgtEl>
                                        <p:attrNameLst>
                                          <p:attrName>style.visibility</p:attrName>
                                        </p:attrNameLst>
                                      </p:cBhvr>
                                      <p:to>
                                        <p:strVal val="visible"/>
                                      </p:to>
                                    </p:set>
                                    <p:animEffect transition="in" filter="wipe(up)">
                                      <p:cBhvr>
                                        <p:cTn id="250" dur="500"/>
                                        <p:tgtEl>
                                          <p:spTgt spid="952476"/>
                                        </p:tgtEl>
                                      </p:cBhvr>
                                    </p:animEffect>
                                  </p:childTnLst>
                                </p:cTn>
                              </p:par>
                            </p:childTnLst>
                          </p:cTn>
                        </p:par>
                        <p:par>
                          <p:cTn id="251" fill="hold">
                            <p:stCondLst>
                              <p:cond delay="1000"/>
                            </p:stCondLst>
                            <p:childTnLst>
                              <p:par>
                                <p:cTn id="252" presetID="22" presetClass="entr" presetSubtype="8" fill="hold" grpId="0" nodeType="afterEffect">
                                  <p:stCondLst>
                                    <p:cond delay="0"/>
                                  </p:stCondLst>
                                  <p:childTnLst>
                                    <p:set>
                                      <p:cBhvr>
                                        <p:cTn id="253" dur="1" fill="hold">
                                          <p:stCondLst>
                                            <p:cond delay="0"/>
                                          </p:stCondLst>
                                        </p:cTn>
                                        <p:tgtEl>
                                          <p:spTgt spid="952467"/>
                                        </p:tgtEl>
                                        <p:attrNameLst>
                                          <p:attrName>style.visibility</p:attrName>
                                        </p:attrNameLst>
                                      </p:cBhvr>
                                      <p:to>
                                        <p:strVal val="visible"/>
                                      </p:to>
                                    </p:set>
                                    <p:animEffect transition="in" filter="wipe(left)">
                                      <p:cBhvr>
                                        <p:cTn id="254" dur="500"/>
                                        <p:tgtEl>
                                          <p:spTgt spid="952467"/>
                                        </p:tgtEl>
                                      </p:cBhvr>
                                    </p:animEffect>
                                  </p:childTnLst>
                                </p:cTn>
                              </p:par>
                              <p:par>
                                <p:cTn id="255" presetID="22" presetClass="entr" presetSubtype="8" fill="hold" grpId="0" nodeType="withEffect">
                                  <p:stCondLst>
                                    <p:cond delay="0"/>
                                  </p:stCondLst>
                                  <p:childTnLst>
                                    <p:set>
                                      <p:cBhvr>
                                        <p:cTn id="256" dur="1" fill="hold">
                                          <p:stCondLst>
                                            <p:cond delay="0"/>
                                          </p:stCondLst>
                                        </p:cTn>
                                        <p:tgtEl>
                                          <p:spTgt spid="952481"/>
                                        </p:tgtEl>
                                        <p:attrNameLst>
                                          <p:attrName>style.visibility</p:attrName>
                                        </p:attrNameLst>
                                      </p:cBhvr>
                                      <p:to>
                                        <p:strVal val="visible"/>
                                      </p:to>
                                    </p:set>
                                    <p:animEffect transition="in" filter="wipe(left)">
                                      <p:cBhvr>
                                        <p:cTn id="257" dur="500"/>
                                        <p:tgtEl>
                                          <p:spTgt spid="952481"/>
                                        </p:tgtEl>
                                      </p:cBhvr>
                                    </p:animEffect>
                                  </p:childTnLst>
                                </p:cTn>
                              </p:par>
                            </p:childTnLst>
                          </p:cTn>
                        </p:par>
                        <p:par>
                          <p:cTn id="258" fill="hold">
                            <p:stCondLst>
                              <p:cond delay="1500"/>
                            </p:stCondLst>
                            <p:childTnLst>
                              <p:par>
                                <p:cTn id="259" presetID="22" presetClass="entr" presetSubtype="8" fill="hold" grpId="0" nodeType="afterEffect">
                                  <p:stCondLst>
                                    <p:cond delay="0"/>
                                  </p:stCondLst>
                                  <p:childTnLst>
                                    <p:set>
                                      <p:cBhvr>
                                        <p:cTn id="260" dur="1" fill="hold">
                                          <p:stCondLst>
                                            <p:cond delay="0"/>
                                          </p:stCondLst>
                                        </p:cTn>
                                        <p:tgtEl>
                                          <p:spTgt spid="952468"/>
                                        </p:tgtEl>
                                        <p:attrNameLst>
                                          <p:attrName>style.visibility</p:attrName>
                                        </p:attrNameLst>
                                      </p:cBhvr>
                                      <p:to>
                                        <p:strVal val="visible"/>
                                      </p:to>
                                    </p:set>
                                    <p:animEffect transition="in" filter="wipe(left)">
                                      <p:cBhvr>
                                        <p:cTn id="261" dur="500"/>
                                        <p:tgtEl>
                                          <p:spTgt spid="952468"/>
                                        </p:tgtEl>
                                      </p:cBhvr>
                                    </p:animEffect>
                                  </p:childTnLst>
                                </p:cTn>
                              </p:par>
                            </p:childTnLst>
                          </p:cTn>
                        </p:par>
                        <p:par>
                          <p:cTn id="262" fill="hold">
                            <p:stCondLst>
                              <p:cond delay="2000"/>
                            </p:stCondLst>
                            <p:childTnLst>
                              <p:par>
                                <p:cTn id="263" presetID="22" presetClass="entr" presetSubtype="8" fill="hold" grpId="0" nodeType="afterEffect">
                                  <p:stCondLst>
                                    <p:cond delay="0"/>
                                  </p:stCondLst>
                                  <p:childTnLst>
                                    <p:set>
                                      <p:cBhvr>
                                        <p:cTn id="264" dur="1" fill="hold">
                                          <p:stCondLst>
                                            <p:cond delay="0"/>
                                          </p:stCondLst>
                                        </p:cTn>
                                        <p:tgtEl>
                                          <p:spTgt spid="952469"/>
                                        </p:tgtEl>
                                        <p:attrNameLst>
                                          <p:attrName>style.visibility</p:attrName>
                                        </p:attrNameLst>
                                      </p:cBhvr>
                                      <p:to>
                                        <p:strVal val="visible"/>
                                      </p:to>
                                    </p:set>
                                    <p:animEffect transition="in" filter="wipe(left)">
                                      <p:cBhvr>
                                        <p:cTn id="265" dur="500"/>
                                        <p:tgtEl>
                                          <p:spTgt spid="952469"/>
                                        </p:tgtEl>
                                      </p:cBhvr>
                                    </p:animEffect>
                                  </p:childTnLst>
                                </p:cTn>
                              </p:par>
                              <p:par>
                                <p:cTn id="266" presetID="22" presetClass="entr" presetSubtype="8" fill="hold" grpId="0" nodeType="withEffect">
                                  <p:stCondLst>
                                    <p:cond delay="0"/>
                                  </p:stCondLst>
                                  <p:childTnLst>
                                    <p:set>
                                      <p:cBhvr>
                                        <p:cTn id="267" dur="1" fill="hold">
                                          <p:stCondLst>
                                            <p:cond delay="0"/>
                                          </p:stCondLst>
                                        </p:cTn>
                                        <p:tgtEl>
                                          <p:spTgt spid="952474"/>
                                        </p:tgtEl>
                                        <p:attrNameLst>
                                          <p:attrName>style.visibility</p:attrName>
                                        </p:attrNameLst>
                                      </p:cBhvr>
                                      <p:to>
                                        <p:strVal val="visible"/>
                                      </p:to>
                                    </p:set>
                                    <p:animEffect transition="in" filter="wipe(left)">
                                      <p:cBhvr>
                                        <p:cTn id="268" dur="500"/>
                                        <p:tgtEl>
                                          <p:spTgt spid="952474"/>
                                        </p:tgtEl>
                                      </p:cBhvr>
                                    </p:animEffect>
                                  </p:childTnLst>
                                </p:cTn>
                              </p:par>
                              <p:par>
                                <p:cTn id="269" presetID="22" presetClass="entr" presetSubtype="8" fill="hold" grpId="0" nodeType="withEffect">
                                  <p:stCondLst>
                                    <p:cond delay="0"/>
                                  </p:stCondLst>
                                  <p:childTnLst>
                                    <p:set>
                                      <p:cBhvr>
                                        <p:cTn id="270" dur="1" fill="hold">
                                          <p:stCondLst>
                                            <p:cond delay="0"/>
                                          </p:stCondLst>
                                        </p:cTn>
                                        <p:tgtEl>
                                          <p:spTgt spid="952473"/>
                                        </p:tgtEl>
                                        <p:attrNameLst>
                                          <p:attrName>style.visibility</p:attrName>
                                        </p:attrNameLst>
                                      </p:cBhvr>
                                      <p:to>
                                        <p:strVal val="visible"/>
                                      </p:to>
                                    </p:set>
                                    <p:animEffect transition="in" filter="wipe(left)">
                                      <p:cBhvr>
                                        <p:cTn id="271" dur="500"/>
                                        <p:tgtEl>
                                          <p:spTgt spid="952473"/>
                                        </p:tgtEl>
                                      </p:cBhvr>
                                    </p:animEffect>
                                  </p:childTnLst>
                                </p:cTn>
                              </p:par>
                            </p:childTnLst>
                          </p:cTn>
                        </p:par>
                        <p:par>
                          <p:cTn id="272" fill="hold">
                            <p:stCondLst>
                              <p:cond delay="2500"/>
                            </p:stCondLst>
                            <p:childTnLst>
                              <p:par>
                                <p:cTn id="273" presetID="22" presetClass="entr" presetSubtype="8" fill="hold" grpId="0" nodeType="afterEffect">
                                  <p:stCondLst>
                                    <p:cond delay="0"/>
                                  </p:stCondLst>
                                  <p:childTnLst>
                                    <p:set>
                                      <p:cBhvr>
                                        <p:cTn id="274" dur="1" fill="hold">
                                          <p:stCondLst>
                                            <p:cond delay="0"/>
                                          </p:stCondLst>
                                        </p:cTn>
                                        <p:tgtEl>
                                          <p:spTgt spid="952470"/>
                                        </p:tgtEl>
                                        <p:attrNameLst>
                                          <p:attrName>style.visibility</p:attrName>
                                        </p:attrNameLst>
                                      </p:cBhvr>
                                      <p:to>
                                        <p:strVal val="visible"/>
                                      </p:to>
                                    </p:set>
                                    <p:animEffect transition="in" filter="wipe(left)">
                                      <p:cBhvr>
                                        <p:cTn id="275" dur="500"/>
                                        <p:tgtEl>
                                          <p:spTgt spid="952470"/>
                                        </p:tgtEl>
                                      </p:cBhvr>
                                    </p:animEffect>
                                  </p:childTnLst>
                                </p:cTn>
                              </p:par>
                            </p:childTnLst>
                          </p:cTn>
                        </p:par>
                        <p:par>
                          <p:cTn id="276" fill="hold">
                            <p:stCondLst>
                              <p:cond delay="3000"/>
                            </p:stCondLst>
                            <p:childTnLst>
                              <p:par>
                                <p:cTn id="277" presetID="22" presetClass="entr" presetSubtype="8" fill="hold" grpId="0" nodeType="afterEffect">
                                  <p:stCondLst>
                                    <p:cond delay="0"/>
                                  </p:stCondLst>
                                  <p:childTnLst>
                                    <p:set>
                                      <p:cBhvr>
                                        <p:cTn id="278" dur="1" fill="hold">
                                          <p:stCondLst>
                                            <p:cond delay="0"/>
                                          </p:stCondLst>
                                        </p:cTn>
                                        <p:tgtEl>
                                          <p:spTgt spid="952475"/>
                                        </p:tgtEl>
                                        <p:attrNameLst>
                                          <p:attrName>style.visibility</p:attrName>
                                        </p:attrNameLst>
                                      </p:cBhvr>
                                      <p:to>
                                        <p:strVal val="visible"/>
                                      </p:to>
                                    </p:set>
                                    <p:animEffect transition="in" filter="wipe(left)">
                                      <p:cBhvr>
                                        <p:cTn id="279" dur="500"/>
                                        <p:tgtEl>
                                          <p:spTgt spid="952475"/>
                                        </p:tgtEl>
                                      </p:cBhvr>
                                    </p:animEffect>
                                  </p:childTnLst>
                                </p:cTn>
                              </p:par>
                              <p:par>
                                <p:cTn id="280" presetID="22" presetClass="entr" presetSubtype="8" fill="hold" grpId="0" nodeType="withEffect">
                                  <p:stCondLst>
                                    <p:cond delay="0"/>
                                  </p:stCondLst>
                                  <p:childTnLst>
                                    <p:set>
                                      <p:cBhvr>
                                        <p:cTn id="281" dur="1" fill="hold">
                                          <p:stCondLst>
                                            <p:cond delay="0"/>
                                          </p:stCondLst>
                                        </p:cTn>
                                        <p:tgtEl>
                                          <p:spTgt spid="952477"/>
                                        </p:tgtEl>
                                        <p:attrNameLst>
                                          <p:attrName>style.visibility</p:attrName>
                                        </p:attrNameLst>
                                      </p:cBhvr>
                                      <p:to>
                                        <p:strVal val="visible"/>
                                      </p:to>
                                    </p:set>
                                    <p:animEffect transition="in" filter="wipe(left)">
                                      <p:cBhvr>
                                        <p:cTn id="282" dur="500"/>
                                        <p:tgtEl>
                                          <p:spTgt spid="952477"/>
                                        </p:tgtEl>
                                      </p:cBhvr>
                                    </p:animEffect>
                                  </p:childTnLst>
                                </p:cTn>
                              </p:par>
                            </p:childTnLst>
                          </p:cTn>
                        </p:par>
                        <p:par>
                          <p:cTn id="283" fill="hold">
                            <p:stCondLst>
                              <p:cond delay="3500"/>
                            </p:stCondLst>
                            <p:childTnLst>
                              <p:par>
                                <p:cTn id="284" presetID="22" presetClass="entr" presetSubtype="8" fill="hold" grpId="0" nodeType="afterEffect">
                                  <p:stCondLst>
                                    <p:cond delay="0"/>
                                  </p:stCondLst>
                                  <p:childTnLst>
                                    <p:set>
                                      <p:cBhvr>
                                        <p:cTn id="285" dur="1" fill="hold">
                                          <p:stCondLst>
                                            <p:cond delay="0"/>
                                          </p:stCondLst>
                                        </p:cTn>
                                        <p:tgtEl>
                                          <p:spTgt spid="952478"/>
                                        </p:tgtEl>
                                        <p:attrNameLst>
                                          <p:attrName>style.visibility</p:attrName>
                                        </p:attrNameLst>
                                      </p:cBhvr>
                                      <p:to>
                                        <p:strVal val="visible"/>
                                      </p:to>
                                    </p:set>
                                    <p:animEffect transition="in" filter="wipe(left)">
                                      <p:cBhvr>
                                        <p:cTn id="286" dur="500"/>
                                        <p:tgtEl>
                                          <p:spTgt spid="952478"/>
                                        </p:tgtEl>
                                      </p:cBhvr>
                                    </p:animEffect>
                                  </p:childTnLst>
                                </p:cTn>
                              </p:par>
                            </p:childTnLst>
                          </p:cTn>
                        </p:par>
                        <p:par>
                          <p:cTn id="287" fill="hold">
                            <p:stCondLst>
                              <p:cond delay="4000"/>
                            </p:stCondLst>
                            <p:childTnLst>
                              <p:par>
                                <p:cTn id="288" presetID="22" presetClass="entr" presetSubtype="8" fill="hold" grpId="0" nodeType="afterEffect">
                                  <p:stCondLst>
                                    <p:cond delay="0"/>
                                  </p:stCondLst>
                                  <p:childTnLst>
                                    <p:set>
                                      <p:cBhvr>
                                        <p:cTn id="289" dur="1" fill="hold">
                                          <p:stCondLst>
                                            <p:cond delay="0"/>
                                          </p:stCondLst>
                                        </p:cTn>
                                        <p:tgtEl>
                                          <p:spTgt spid="117"/>
                                        </p:tgtEl>
                                        <p:attrNameLst>
                                          <p:attrName>style.visibility</p:attrName>
                                        </p:attrNameLst>
                                      </p:cBhvr>
                                      <p:to>
                                        <p:strVal val="visible"/>
                                      </p:to>
                                    </p:set>
                                    <p:animEffect transition="in" filter="wipe(left)">
                                      <p:cBhvr>
                                        <p:cTn id="290" dur="500"/>
                                        <p:tgtEl>
                                          <p:spTgt spid="117"/>
                                        </p:tgtEl>
                                      </p:cBhvr>
                                    </p:animEffect>
                                  </p:childTnLst>
                                </p:cTn>
                              </p:par>
                            </p:childTnLst>
                          </p:cTn>
                        </p:par>
                        <p:par>
                          <p:cTn id="291" fill="hold">
                            <p:stCondLst>
                              <p:cond delay="4500"/>
                            </p:stCondLst>
                            <p:childTnLst>
                              <p:par>
                                <p:cTn id="292" presetID="12" presetClass="entr" presetSubtype="4" fill="hold" grpId="0" nodeType="afterEffect">
                                  <p:stCondLst>
                                    <p:cond delay="0"/>
                                  </p:stCondLst>
                                  <p:childTnLst>
                                    <p:set>
                                      <p:cBhvr>
                                        <p:cTn id="293" dur="1" fill="hold">
                                          <p:stCondLst>
                                            <p:cond delay="0"/>
                                          </p:stCondLst>
                                        </p:cTn>
                                        <p:tgtEl>
                                          <p:spTgt spid="118"/>
                                        </p:tgtEl>
                                        <p:attrNameLst>
                                          <p:attrName>style.visibility</p:attrName>
                                        </p:attrNameLst>
                                      </p:cBhvr>
                                      <p:to>
                                        <p:strVal val="visible"/>
                                      </p:to>
                                    </p:set>
                                    <p:animEffect transition="in" filter="slide(fromBottom)">
                                      <p:cBhvr>
                                        <p:cTn id="294" dur="10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467" grpId="0" animBg="1"/>
      <p:bldP spid="952468" grpId="0" animBg="1"/>
      <p:bldP spid="952469" grpId="0" animBg="1"/>
      <p:bldP spid="952470" grpId="0" animBg="1"/>
      <p:bldP spid="952473" grpId="0" animBg="1"/>
      <p:bldP spid="952474" grpId="0" animBg="1"/>
      <p:bldP spid="952475" grpId="0" animBg="1"/>
      <p:bldP spid="952476" grpId="0" animBg="1"/>
      <p:bldP spid="952477" grpId="0" animBg="1"/>
      <p:bldP spid="952478" grpId="0" animBg="1"/>
      <p:bldP spid="952480" grpId="0" animBg="1"/>
      <p:bldP spid="952481" grpId="0" animBg="1"/>
      <p:bldP spid="117" grpId="0" animBg="1"/>
      <p:bldP spid="1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6"/>
          <p:cNvGrpSpPr>
            <a:grpSpLocks/>
          </p:cNvGrpSpPr>
          <p:nvPr/>
        </p:nvGrpSpPr>
        <p:grpSpPr bwMode="auto">
          <a:xfrm>
            <a:off x="1981200" y="4513263"/>
            <a:ext cx="947738" cy="846137"/>
            <a:chOff x="2400" y="3371"/>
            <a:chExt cx="597" cy="533"/>
          </a:xfrm>
          <a:solidFill>
            <a:schemeClr val="bg1">
              <a:lumMod val="75000"/>
            </a:schemeClr>
          </a:solidFill>
        </p:grpSpPr>
        <p:sp>
          <p:nvSpPr>
            <p:cNvPr id="956483" name="Freeform 67"/>
            <p:cNvSpPr>
              <a:spLocks/>
            </p:cNvSpPr>
            <p:nvPr/>
          </p:nvSpPr>
          <p:spPr bwMode="auto">
            <a:xfrm>
              <a:off x="2438" y="3371"/>
              <a:ext cx="559" cy="533"/>
            </a:xfrm>
            <a:custGeom>
              <a:avLst/>
              <a:gdLst/>
              <a:ahLst/>
              <a:cxnLst>
                <a:cxn ang="0">
                  <a:pos x="1153" y="1122"/>
                </a:cxn>
                <a:cxn ang="0">
                  <a:pos x="0" y="226"/>
                </a:cxn>
                <a:cxn ang="0">
                  <a:pos x="104" y="218"/>
                </a:cxn>
                <a:cxn ang="0">
                  <a:pos x="107" y="198"/>
                </a:cxn>
                <a:cxn ang="0">
                  <a:pos x="102" y="173"/>
                </a:cxn>
                <a:cxn ang="0">
                  <a:pos x="94" y="143"/>
                </a:cxn>
                <a:cxn ang="0">
                  <a:pos x="89" y="114"/>
                </a:cxn>
                <a:cxn ang="0">
                  <a:pos x="90" y="87"/>
                </a:cxn>
                <a:cxn ang="0">
                  <a:pos x="99" y="60"/>
                </a:cxn>
                <a:cxn ang="0">
                  <a:pos x="118" y="38"/>
                </a:cxn>
                <a:cxn ang="0">
                  <a:pos x="139" y="20"/>
                </a:cxn>
                <a:cxn ang="0">
                  <a:pos x="165" y="7"/>
                </a:cxn>
                <a:cxn ang="0">
                  <a:pos x="198" y="1"/>
                </a:cxn>
                <a:cxn ang="0">
                  <a:pos x="227" y="0"/>
                </a:cxn>
                <a:cxn ang="0">
                  <a:pos x="252" y="3"/>
                </a:cxn>
                <a:cxn ang="0">
                  <a:pos x="278" y="11"/>
                </a:cxn>
                <a:cxn ang="0">
                  <a:pos x="299" y="25"/>
                </a:cxn>
                <a:cxn ang="0">
                  <a:pos x="319" y="46"/>
                </a:cxn>
                <a:cxn ang="0">
                  <a:pos x="335" y="69"/>
                </a:cxn>
                <a:cxn ang="0">
                  <a:pos x="344" y="101"/>
                </a:cxn>
                <a:cxn ang="0">
                  <a:pos x="340" y="133"/>
                </a:cxn>
                <a:cxn ang="0">
                  <a:pos x="332" y="165"/>
                </a:cxn>
                <a:cxn ang="0">
                  <a:pos x="324" y="197"/>
                </a:cxn>
                <a:cxn ang="0">
                  <a:pos x="326" y="212"/>
                </a:cxn>
                <a:cxn ang="0">
                  <a:pos x="520" y="220"/>
                </a:cxn>
                <a:cxn ang="0">
                  <a:pos x="515" y="279"/>
                </a:cxn>
                <a:cxn ang="0">
                  <a:pos x="517" y="314"/>
                </a:cxn>
                <a:cxn ang="0">
                  <a:pos x="522" y="350"/>
                </a:cxn>
                <a:cxn ang="0">
                  <a:pos x="535" y="372"/>
                </a:cxn>
                <a:cxn ang="0">
                  <a:pos x="556" y="388"/>
                </a:cxn>
                <a:cxn ang="0">
                  <a:pos x="582" y="395"/>
                </a:cxn>
                <a:cxn ang="0">
                  <a:pos x="612" y="396"/>
                </a:cxn>
                <a:cxn ang="0">
                  <a:pos x="641" y="393"/>
                </a:cxn>
                <a:cxn ang="0">
                  <a:pos x="677" y="389"/>
                </a:cxn>
                <a:cxn ang="0">
                  <a:pos x="714" y="391"/>
                </a:cxn>
                <a:cxn ang="0">
                  <a:pos x="748" y="400"/>
                </a:cxn>
                <a:cxn ang="0">
                  <a:pos x="776" y="416"/>
                </a:cxn>
                <a:cxn ang="0">
                  <a:pos x="793" y="440"/>
                </a:cxn>
                <a:cxn ang="0">
                  <a:pos x="800" y="468"/>
                </a:cxn>
                <a:cxn ang="0">
                  <a:pos x="797" y="500"/>
                </a:cxn>
                <a:cxn ang="0">
                  <a:pos x="800" y="530"/>
                </a:cxn>
                <a:cxn ang="0">
                  <a:pos x="811" y="556"/>
                </a:cxn>
                <a:cxn ang="0">
                  <a:pos x="831" y="574"/>
                </a:cxn>
                <a:cxn ang="0">
                  <a:pos x="864" y="585"/>
                </a:cxn>
                <a:cxn ang="0">
                  <a:pos x="895" y="593"/>
                </a:cxn>
                <a:cxn ang="0">
                  <a:pos x="932" y="600"/>
                </a:cxn>
                <a:cxn ang="0">
                  <a:pos x="963" y="610"/>
                </a:cxn>
                <a:cxn ang="0">
                  <a:pos x="988" y="624"/>
                </a:cxn>
                <a:cxn ang="0">
                  <a:pos x="1009" y="645"/>
                </a:cxn>
                <a:cxn ang="0">
                  <a:pos x="1022" y="670"/>
                </a:cxn>
                <a:cxn ang="0">
                  <a:pos x="1023" y="705"/>
                </a:cxn>
                <a:cxn ang="0">
                  <a:pos x="1016" y="739"/>
                </a:cxn>
                <a:cxn ang="0">
                  <a:pos x="1006" y="779"/>
                </a:cxn>
                <a:cxn ang="0">
                  <a:pos x="1004" y="808"/>
                </a:cxn>
                <a:cxn ang="0">
                  <a:pos x="1011" y="843"/>
                </a:cxn>
                <a:cxn ang="0">
                  <a:pos x="1024" y="867"/>
                </a:cxn>
                <a:cxn ang="0">
                  <a:pos x="1045" y="893"/>
                </a:cxn>
                <a:cxn ang="0">
                  <a:pos x="1073" y="913"/>
                </a:cxn>
                <a:cxn ang="0">
                  <a:pos x="1102" y="922"/>
                </a:cxn>
                <a:cxn ang="0">
                  <a:pos x="1135" y="925"/>
                </a:cxn>
              </a:cxnLst>
              <a:rect l="0" t="0" r="r" b="b"/>
              <a:pathLst>
                <a:path w="1153" h="1122">
                  <a:moveTo>
                    <a:pt x="1153" y="924"/>
                  </a:moveTo>
                  <a:lnTo>
                    <a:pt x="1153" y="1122"/>
                  </a:lnTo>
                  <a:lnTo>
                    <a:pt x="1" y="1122"/>
                  </a:lnTo>
                  <a:lnTo>
                    <a:pt x="0" y="226"/>
                  </a:lnTo>
                  <a:lnTo>
                    <a:pt x="100" y="226"/>
                  </a:lnTo>
                  <a:lnTo>
                    <a:pt x="104" y="218"/>
                  </a:lnTo>
                  <a:lnTo>
                    <a:pt x="107" y="207"/>
                  </a:lnTo>
                  <a:lnTo>
                    <a:pt x="107" y="198"/>
                  </a:lnTo>
                  <a:lnTo>
                    <a:pt x="106" y="187"/>
                  </a:lnTo>
                  <a:lnTo>
                    <a:pt x="102" y="173"/>
                  </a:lnTo>
                  <a:lnTo>
                    <a:pt x="98" y="155"/>
                  </a:lnTo>
                  <a:lnTo>
                    <a:pt x="94" y="143"/>
                  </a:lnTo>
                  <a:lnTo>
                    <a:pt x="90" y="128"/>
                  </a:lnTo>
                  <a:lnTo>
                    <a:pt x="89" y="114"/>
                  </a:lnTo>
                  <a:lnTo>
                    <a:pt x="89" y="100"/>
                  </a:lnTo>
                  <a:lnTo>
                    <a:pt x="90" y="87"/>
                  </a:lnTo>
                  <a:lnTo>
                    <a:pt x="94" y="73"/>
                  </a:lnTo>
                  <a:lnTo>
                    <a:pt x="99" y="60"/>
                  </a:lnTo>
                  <a:lnTo>
                    <a:pt x="107" y="50"/>
                  </a:lnTo>
                  <a:lnTo>
                    <a:pt x="118" y="38"/>
                  </a:lnTo>
                  <a:lnTo>
                    <a:pt x="128" y="29"/>
                  </a:lnTo>
                  <a:lnTo>
                    <a:pt x="139" y="20"/>
                  </a:lnTo>
                  <a:lnTo>
                    <a:pt x="151" y="13"/>
                  </a:lnTo>
                  <a:lnTo>
                    <a:pt x="165" y="7"/>
                  </a:lnTo>
                  <a:lnTo>
                    <a:pt x="181" y="3"/>
                  </a:lnTo>
                  <a:lnTo>
                    <a:pt x="198" y="1"/>
                  </a:lnTo>
                  <a:lnTo>
                    <a:pt x="212" y="0"/>
                  </a:lnTo>
                  <a:lnTo>
                    <a:pt x="227" y="0"/>
                  </a:lnTo>
                  <a:lnTo>
                    <a:pt x="241" y="1"/>
                  </a:lnTo>
                  <a:lnTo>
                    <a:pt x="252" y="3"/>
                  </a:lnTo>
                  <a:lnTo>
                    <a:pt x="265" y="7"/>
                  </a:lnTo>
                  <a:lnTo>
                    <a:pt x="278" y="11"/>
                  </a:lnTo>
                  <a:lnTo>
                    <a:pt x="288" y="17"/>
                  </a:lnTo>
                  <a:lnTo>
                    <a:pt x="299" y="25"/>
                  </a:lnTo>
                  <a:lnTo>
                    <a:pt x="309" y="35"/>
                  </a:lnTo>
                  <a:lnTo>
                    <a:pt x="319" y="46"/>
                  </a:lnTo>
                  <a:lnTo>
                    <a:pt x="328" y="57"/>
                  </a:lnTo>
                  <a:lnTo>
                    <a:pt x="335" y="69"/>
                  </a:lnTo>
                  <a:lnTo>
                    <a:pt x="340" y="84"/>
                  </a:lnTo>
                  <a:lnTo>
                    <a:pt x="344" y="101"/>
                  </a:lnTo>
                  <a:lnTo>
                    <a:pt x="344" y="117"/>
                  </a:lnTo>
                  <a:lnTo>
                    <a:pt x="340" y="133"/>
                  </a:lnTo>
                  <a:lnTo>
                    <a:pt x="336" y="149"/>
                  </a:lnTo>
                  <a:lnTo>
                    <a:pt x="332" y="165"/>
                  </a:lnTo>
                  <a:lnTo>
                    <a:pt x="327" y="183"/>
                  </a:lnTo>
                  <a:lnTo>
                    <a:pt x="324" y="197"/>
                  </a:lnTo>
                  <a:lnTo>
                    <a:pt x="324" y="205"/>
                  </a:lnTo>
                  <a:lnTo>
                    <a:pt x="326" y="212"/>
                  </a:lnTo>
                  <a:lnTo>
                    <a:pt x="329" y="220"/>
                  </a:lnTo>
                  <a:lnTo>
                    <a:pt x="520" y="220"/>
                  </a:lnTo>
                  <a:lnTo>
                    <a:pt x="516" y="257"/>
                  </a:lnTo>
                  <a:lnTo>
                    <a:pt x="515" y="279"/>
                  </a:lnTo>
                  <a:lnTo>
                    <a:pt x="516" y="297"/>
                  </a:lnTo>
                  <a:lnTo>
                    <a:pt x="517" y="314"/>
                  </a:lnTo>
                  <a:lnTo>
                    <a:pt x="519" y="332"/>
                  </a:lnTo>
                  <a:lnTo>
                    <a:pt x="522" y="350"/>
                  </a:lnTo>
                  <a:lnTo>
                    <a:pt x="528" y="362"/>
                  </a:lnTo>
                  <a:lnTo>
                    <a:pt x="535" y="372"/>
                  </a:lnTo>
                  <a:lnTo>
                    <a:pt x="544" y="381"/>
                  </a:lnTo>
                  <a:lnTo>
                    <a:pt x="556" y="388"/>
                  </a:lnTo>
                  <a:lnTo>
                    <a:pt x="569" y="393"/>
                  </a:lnTo>
                  <a:lnTo>
                    <a:pt x="582" y="395"/>
                  </a:lnTo>
                  <a:lnTo>
                    <a:pt x="596" y="396"/>
                  </a:lnTo>
                  <a:lnTo>
                    <a:pt x="612" y="396"/>
                  </a:lnTo>
                  <a:lnTo>
                    <a:pt x="629" y="394"/>
                  </a:lnTo>
                  <a:lnTo>
                    <a:pt x="641" y="393"/>
                  </a:lnTo>
                  <a:lnTo>
                    <a:pt x="659" y="391"/>
                  </a:lnTo>
                  <a:lnTo>
                    <a:pt x="677" y="389"/>
                  </a:lnTo>
                  <a:lnTo>
                    <a:pt x="697" y="389"/>
                  </a:lnTo>
                  <a:lnTo>
                    <a:pt x="714" y="391"/>
                  </a:lnTo>
                  <a:lnTo>
                    <a:pt x="731" y="394"/>
                  </a:lnTo>
                  <a:lnTo>
                    <a:pt x="748" y="400"/>
                  </a:lnTo>
                  <a:lnTo>
                    <a:pt x="762" y="406"/>
                  </a:lnTo>
                  <a:lnTo>
                    <a:pt x="776" y="416"/>
                  </a:lnTo>
                  <a:lnTo>
                    <a:pt x="785" y="427"/>
                  </a:lnTo>
                  <a:lnTo>
                    <a:pt x="793" y="440"/>
                  </a:lnTo>
                  <a:lnTo>
                    <a:pt x="798" y="454"/>
                  </a:lnTo>
                  <a:lnTo>
                    <a:pt x="800" y="468"/>
                  </a:lnTo>
                  <a:lnTo>
                    <a:pt x="798" y="484"/>
                  </a:lnTo>
                  <a:lnTo>
                    <a:pt x="797" y="500"/>
                  </a:lnTo>
                  <a:lnTo>
                    <a:pt x="798" y="516"/>
                  </a:lnTo>
                  <a:lnTo>
                    <a:pt x="800" y="530"/>
                  </a:lnTo>
                  <a:lnTo>
                    <a:pt x="805" y="543"/>
                  </a:lnTo>
                  <a:lnTo>
                    <a:pt x="811" y="556"/>
                  </a:lnTo>
                  <a:lnTo>
                    <a:pt x="819" y="565"/>
                  </a:lnTo>
                  <a:lnTo>
                    <a:pt x="831" y="574"/>
                  </a:lnTo>
                  <a:lnTo>
                    <a:pt x="847" y="580"/>
                  </a:lnTo>
                  <a:lnTo>
                    <a:pt x="864" y="585"/>
                  </a:lnTo>
                  <a:lnTo>
                    <a:pt x="878" y="589"/>
                  </a:lnTo>
                  <a:lnTo>
                    <a:pt x="895" y="593"/>
                  </a:lnTo>
                  <a:lnTo>
                    <a:pt x="915" y="597"/>
                  </a:lnTo>
                  <a:lnTo>
                    <a:pt x="932" y="600"/>
                  </a:lnTo>
                  <a:lnTo>
                    <a:pt x="949" y="605"/>
                  </a:lnTo>
                  <a:lnTo>
                    <a:pt x="963" y="610"/>
                  </a:lnTo>
                  <a:lnTo>
                    <a:pt x="977" y="616"/>
                  </a:lnTo>
                  <a:lnTo>
                    <a:pt x="988" y="624"/>
                  </a:lnTo>
                  <a:lnTo>
                    <a:pt x="997" y="632"/>
                  </a:lnTo>
                  <a:lnTo>
                    <a:pt x="1009" y="645"/>
                  </a:lnTo>
                  <a:lnTo>
                    <a:pt x="1016" y="657"/>
                  </a:lnTo>
                  <a:lnTo>
                    <a:pt x="1022" y="670"/>
                  </a:lnTo>
                  <a:lnTo>
                    <a:pt x="1025" y="688"/>
                  </a:lnTo>
                  <a:lnTo>
                    <a:pt x="1023" y="705"/>
                  </a:lnTo>
                  <a:lnTo>
                    <a:pt x="1020" y="720"/>
                  </a:lnTo>
                  <a:lnTo>
                    <a:pt x="1016" y="739"/>
                  </a:lnTo>
                  <a:lnTo>
                    <a:pt x="1011" y="760"/>
                  </a:lnTo>
                  <a:lnTo>
                    <a:pt x="1006" y="779"/>
                  </a:lnTo>
                  <a:lnTo>
                    <a:pt x="1004" y="795"/>
                  </a:lnTo>
                  <a:lnTo>
                    <a:pt x="1004" y="808"/>
                  </a:lnTo>
                  <a:lnTo>
                    <a:pt x="1007" y="827"/>
                  </a:lnTo>
                  <a:lnTo>
                    <a:pt x="1011" y="843"/>
                  </a:lnTo>
                  <a:lnTo>
                    <a:pt x="1017" y="855"/>
                  </a:lnTo>
                  <a:lnTo>
                    <a:pt x="1024" y="867"/>
                  </a:lnTo>
                  <a:lnTo>
                    <a:pt x="1034" y="880"/>
                  </a:lnTo>
                  <a:lnTo>
                    <a:pt x="1045" y="893"/>
                  </a:lnTo>
                  <a:lnTo>
                    <a:pt x="1058" y="904"/>
                  </a:lnTo>
                  <a:lnTo>
                    <a:pt x="1073" y="913"/>
                  </a:lnTo>
                  <a:lnTo>
                    <a:pt x="1087" y="918"/>
                  </a:lnTo>
                  <a:lnTo>
                    <a:pt x="1102" y="922"/>
                  </a:lnTo>
                  <a:lnTo>
                    <a:pt x="1117" y="924"/>
                  </a:lnTo>
                  <a:lnTo>
                    <a:pt x="1135" y="925"/>
                  </a:lnTo>
                  <a:lnTo>
                    <a:pt x="1153" y="924"/>
                  </a:lnTo>
                  <a:close/>
                </a:path>
              </a:pathLst>
            </a:custGeom>
            <a:grpFill/>
            <a:ln w="12700">
              <a:solidFill>
                <a:srgbClr val="006699"/>
              </a:solidFill>
              <a:prstDash val="solid"/>
              <a:round/>
              <a:headEnd/>
              <a:tailEnd/>
            </a:ln>
          </p:spPr>
          <p:txBody>
            <a:bodyPr/>
            <a:lstStyle/>
            <a:p>
              <a:pPr algn="ctr" eaLnBrk="0" hangingPunct="0">
                <a:defRPr/>
              </a:pPr>
              <a:endParaRPr lang="en-US">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272" name="Text Box 68"/>
            <p:cNvSpPr txBox="1">
              <a:spLocks noChangeArrowheads="1"/>
            </p:cNvSpPr>
            <p:nvPr/>
          </p:nvSpPr>
          <p:spPr bwMode="auto">
            <a:xfrm>
              <a:off x="2400" y="3648"/>
              <a:ext cx="576" cy="192"/>
            </a:xfrm>
            <a:prstGeom prst="rect">
              <a:avLst/>
            </a:prstGeom>
            <a:noFill/>
            <a:ln w="9525">
              <a:noFill/>
              <a:miter lim="800000"/>
              <a:headEnd/>
              <a:tailEnd/>
            </a:ln>
          </p:spPr>
          <p:txBody>
            <a:bodyPr>
              <a:spAutoFit/>
            </a:bodyPr>
            <a:lstStyle/>
            <a:p>
              <a:pPr algn="ctr" eaLnBrk="0" hangingPunct="0">
                <a:spcBef>
                  <a:spcPct val="50000"/>
                </a:spcBef>
              </a:pPr>
              <a:r>
                <a:rPr lang="en-US" sz="1400" dirty="0" err="1">
                  <a:solidFill>
                    <a:prstClr val="white"/>
                  </a:solidFill>
                  <a:latin typeface="Arial" panose="020B0604020202020204" pitchFamily="34" charset="0"/>
                  <a:cs typeface="Arial" panose="020B0604020202020204" pitchFamily="34" charset="0"/>
                </a:rPr>
                <a:t>HSxxx</a:t>
              </a:r>
              <a:endParaRPr lang="en-US" sz="1400" dirty="0">
                <a:solidFill>
                  <a:prstClr val="white"/>
                </a:solidFill>
                <a:latin typeface="Arial" panose="020B0604020202020204" pitchFamily="34" charset="0"/>
                <a:cs typeface="Arial" panose="020B0604020202020204" pitchFamily="34" charset="0"/>
              </a:endParaRPr>
            </a:p>
          </p:txBody>
        </p:sp>
      </p:grpSp>
      <p:grpSp>
        <p:nvGrpSpPr>
          <p:cNvPr id="3" name="Group 156"/>
          <p:cNvGrpSpPr>
            <a:grpSpLocks/>
          </p:cNvGrpSpPr>
          <p:nvPr/>
        </p:nvGrpSpPr>
        <p:grpSpPr bwMode="auto">
          <a:xfrm>
            <a:off x="3733800" y="4513263"/>
            <a:ext cx="928688" cy="846137"/>
            <a:chOff x="3504" y="3371"/>
            <a:chExt cx="585" cy="533"/>
          </a:xfrm>
          <a:solidFill>
            <a:schemeClr val="bg1">
              <a:lumMod val="75000"/>
            </a:schemeClr>
          </a:solidFill>
        </p:grpSpPr>
        <p:sp>
          <p:nvSpPr>
            <p:cNvPr id="956573" name="Freeform 157"/>
            <p:cNvSpPr>
              <a:spLocks/>
            </p:cNvSpPr>
            <p:nvPr/>
          </p:nvSpPr>
          <p:spPr bwMode="auto">
            <a:xfrm>
              <a:off x="3530" y="3371"/>
              <a:ext cx="559" cy="533"/>
            </a:xfrm>
            <a:custGeom>
              <a:avLst/>
              <a:gdLst/>
              <a:ahLst/>
              <a:cxnLst>
                <a:cxn ang="0">
                  <a:pos x="1153" y="1122"/>
                </a:cxn>
                <a:cxn ang="0">
                  <a:pos x="0" y="226"/>
                </a:cxn>
                <a:cxn ang="0">
                  <a:pos x="104" y="218"/>
                </a:cxn>
                <a:cxn ang="0">
                  <a:pos x="107" y="198"/>
                </a:cxn>
                <a:cxn ang="0">
                  <a:pos x="102" y="173"/>
                </a:cxn>
                <a:cxn ang="0">
                  <a:pos x="94" y="143"/>
                </a:cxn>
                <a:cxn ang="0">
                  <a:pos x="89" y="114"/>
                </a:cxn>
                <a:cxn ang="0">
                  <a:pos x="90" y="87"/>
                </a:cxn>
                <a:cxn ang="0">
                  <a:pos x="99" y="60"/>
                </a:cxn>
                <a:cxn ang="0">
                  <a:pos x="118" y="38"/>
                </a:cxn>
                <a:cxn ang="0">
                  <a:pos x="139" y="20"/>
                </a:cxn>
                <a:cxn ang="0">
                  <a:pos x="165" y="7"/>
                </a:cxn>
                <a:cxn ang="0">
                  <a:pos x="198" y="1"/>
                </a:cxn>
                <a:cxn ang="0">
                  <a:pos x="227" y="0"/>
                </a:cxn>
                <a:cxn ang="0">
                  <a:pos x="252" y="3"/>
                </a:cxn>
                <a:cxn ang="0">
                  <a:pos x="278" y="11"/>
                </a:cxn>
                <a:cxn ang="0">
                  <a:pos x="299" y="25"/>
                </a:cxn>
                <a:cxn ang="0">
                  <a:pos x="319" y="46"/>
                </a:cxn>
                <a:cxn ang="0">
                  <a:pos x="335" y="69"/>
                </a:cxn>
                <a:cxn ang="0">
                  <a:pos x="344" y="101"/>
                </a:cxn>
                <a:cxn ang="0">
                  <a:pos x="340" y="133"/>
                </a:cxn>
                <a:cxn ang="0">
                  <a:pos x="332" y="165"/>
                </a:cxn>
                <a:cxn ang="0">
                  <a:pos x="324" y="197"/>
                </a:cxn>
                <a:cxn ang="0">
                  <a:pos x="326" y="212"/>
                </a:cxn>
                <a:cxn ang="0">
                  <a:pos x="520" y="220"/>
                </a:cxn>
                <a:cxn ang="0">
                  <a:pos x="515" y="279"/>
                </a:cxn>
                <a:cxn ang="0">
                  <a:pos x="517" y="314"/>
                </a:cxn>
                <a:cxn ang="0">
                  <a:pos x="522" y="350"/>
                </a:cxn>
                <a:cxn ang="0">
                  <a:pos x="535" y="372"/>
                </a:cxn>
                <a:cxn ang="0">
                  <a:pos x="556" y="388"/>
                </a:cxn>
                <a:cxn ang="0">
                  <a:pos x="582" y="395"/>
                </a:cxn>
                <a:cxn ang="0">
                  <a:pos x="612" y="396"/>
                </a:cxn>
                <a:cxn ang="0">
                  <a:pos x="641" y="393"/>
                </a:cxn>
                <a:cxn ang="0">
                  <a:pos x="677" y="389"/>
                </a:cxn>
                <a:cxn ang="0">
                  <a:pos x="714" y="391"/>
                </a:cxn>
                <a:cxn ang="0">
                  <a:pos x="748" y="400"/>
                </a:cxn>
                <a:cxn ang="0">
                  <a:pos x="776" y="416"/>
                </a:cxn>
                <a:cxn ang="0">
                  <a:pos x="793" y="440"/>
                </a:cxn>
                <a:cxn ang="0">
                  <a:pos x="800" y="468"/>
                </a:cxn>
                <a:cxn ang="0">
                  <a:pos x="797" y="500"/>
                </a:cxn>
                <a:cxn ang="0">
                  <a:pos x="800" y="530"/>
                </a:cxn>
                <a:cxn ang="0">
                  <a:pos x="811" y="556"/>
                </a:cxn>
                <a:cxn ang="0">
                  <a:pos x="831" y="574"/>
                </a:cxn>
                <a:cxn ang="0">
                  <a:pos x="864" y="585"/>
                </a:cxn>
                <a:cxn ang="0">
                  <a:pos x="895" y="593"/>
                </a:cxn>
                <a:cxn ang="0">
                  <a:pos x="932" y="600"/>
                </a:cxn>
                <a:cxn ang="0">
                  <a:pos x="963" y="610"/>
                </a:cxn>
                <a:cxn ang="0">
                  <a:pos x="988" y="624"/>
                </a:cxn>
                <a:cxn ang="0">
                  <a:pos x="1009" y="645"/>
                </a:cxn>
                <a:cxn ang="0">
                  <a:pos x="1022" y="670"/>
                </a:cxn>
                <a:cxn ang="0">
                  <a:pos x="1023" y="705"/>
                </a:cxn>
                <a:cxn ang="0">
                  <a:pos x="1016" y="739"/>
                </a:cxn>
                <a:cxn ang="0">
                  <a:pos x="1006" y="779"/>
                </a:cxn>
                <a:cxn ang="0">
                  <a:pos x="1004" y="808"/>
                </a:cxn>
                <a:cxn ang="0">
                  <a:pos x="1011" y="843"/>
                </a:cxn>
                <a:cxn ang="0">
                  <a:pos x="1024" y="867"/>
                </a:cxn>
                <a:cxn ang="0">
                  <a:pos x="1045" y="893"/>
                </a:cxn>
                <a:cxn ang="0">
                  <a:pos x="1073" y="913"/>
                </a:cxn>
                <a:cxn ang="0">
                  <a:pos x="1102" y="922"/>
                </a:cxn>
                <a:cxn ang="0">
                  <a:pos x="1135" y="925"/>
                </a:cxn>
              </a:cxnLst>
              <a:rect l="0" t="0" r="r" b="b"/>
              <a:pathLst>
                <a:path w="1153" h="1122">
                  <a:moveTo>
                    <a:pt x="1153" y="924"/>
                  </a:moveTo>
                  <a:lnTo>
                    <a:pt x="1153" y="1122"/>
                  </a:lnTo>
                  <a:lnTo>
                    <a:pt x="1" y="1122"/>
                  </a:lnTo>
                  <a:lnTo>
                    <a:pt x="0" y="226"/>
                  </a:lnTo>
                  <a:lnTo>
                    <a:pt x="100" y="226"/>
                  </a:lnTo>
                  <a:lnTo>
                    <a:pt x="104" y="218"/>
                  </a:lnTo>
                  <a:lnTo>
                    <a:pt x="107" y="207"/>
                  </a:lnTo>
                  <a:lnTo>
                    <a:pt x="107" y="198"/>
                  </a:lnTo>
                  <a:lnTo>
                    <a:pt x="106" y="187"/>
                  </a:lnTo>
                  <a:lnTo>
                    <a:pt x="102" y="173"/>
                  </a:lnTo>
                  <a:lnTo>
                    <a:pt x="98" y="155"/>
                  </a:lnTo>
                  <a:lnTo>
                    <a:pt x="94" y="143"/>
                  </a:lnTo>
                  <a:lnTo>
                    <a:pt x="90" y="128"/>
                  </a:lnTo>
                  <a:lnTo>
                    <a:pt x="89" y="114"/>
                  </a:lnTo>
                  <a:lnTo>
                    <a:pt x="89" y="100"/>
                  </a:lnTo>
                  <a:lnTo>
                    <a:pt x="90" y="87"/>
                  </a:lnTo>
                  <a:lnTo>
                    <a:pt x="94" y="73"/>
                  </a:lnTo>
                  <a:lnTo>
                    <a:pt x="99" y="60"/>
                  </a:lnTo>
                  <a:lnTo>
                    <a:pt x="107" y="50"/>
                  </a:lnTo>
                  <a:lnTo>
                    <a:pt x="118" y="38"/>
                  </a:lnTo>
                  <a:lnTo>
                    <a:pt x="128" y="29"/>
                  </a:lnTo>
                  <a:lnTo>
                    <a:pt x="139" y="20"/>
                  </a:lnTo>
                  <a:lnTo>
                    <a:pt x="151" y="13"/>
                  </a:lnTo>
                  <a:lnTo>
                    <a:pt x="165" y="7"/>
                  </a:lnTo>
                  <a:lnTo>
                    <a:pt x="181" y="3"/>
                  </a:lnTo>
                  <a:lnTo>
                    <a:pt x="198" y="1"/>
                  </a:lnTo>
                  <a:lnTo>
                    <a:pt x="212" y="0"/>
                  </a:lnTo>
                  <a:lnTo>
                    <a:pt x="227" y="0"/>
                  </a:lnTo>
                  <a:lnTo>
                    <a:pt x="241" y="1"/>
                  </a:lnTo>
                  <a:lnTo>
                    <a:pt x="252" y="3"/>
                  </a:lnTo>
                  <a:lnTo>
                    <a:pt x="265" y="7"/>
                  </a:lnTo>
                  <a:lnTo>
                    <a:pt x="278" y="11"/>
                  </a:lnTo>
                  <a:lnTo>
                    <a:pt x="288" y="17"/>
                  </a:lnTo>
                  <a:lnTo>
                    <a:pt x="299" y="25"/>
                  </a:lnTo>
                  <a:lnTo>
                    <a:pt x="309" y="35"/>
                  </a:lnTo>
                  <a:lnTo>
                    <a:pt x="319" y="46"/>
                  </a:lnTo>
                  <a:lnTo>
                    <a:pt x="328" y="57"/>
                  </a:lnTo>
                  <a:lnTo>
                    <a:pt x="335" y="69"/>
                  </a:lnTo>
                  <a:lnTo>
                    <a:pt x="340" y="84"/>
                  </a:lnTo>
                  <a:lnTo>
                    <a:pt x="344" y="101"/>
                  </a:lnTo>
                  <a:lnTo>
                    <a:pt x="344" y="117"/>
                  </a:lnTo>
                  <a:lnTo>
                    <a:pt x="340" y="133"/>
                  </a:lnTo>
                  <a:lnTo>
                    <a:pt x="336" y="149"/>
                  </a:lnTo>
                  <a:lnTo>
                    <a:pt x="332" y="165"/>
                  </a:lnTo>
                  <a:lnTo>
                    <a:pt x="327" y="183"/>
                  </a:lnTo>
                  <a:lnTo>
                    <a:pt x="324" y="197"/>
                  </a:lnTo>
                  <a:lnTo>
                    <a:pt x="324" y="205"/>
                  </a:lnTo>
                  <a:lnTo>
                    <a:pt x="326" y="212"/>
                  </a:lnTo>
                  <a:lnTo>
                    <a:pt x="329" y="220"/>
                  </a:lnTo>
                  <a:lnTo>
                    <a:pt x="520" y="220"/>
                  </a:lnTo>
                  <a:lnTo>
                    <a:pt x="516" y="257"/>
                  </a:lnTo>
                  <a:lnTo>
                    <a:pt x="515" y="279"/>
                  </a:lnTo>
                  <a:lnTo>
                    <a:pt x="516" y="297"/>
                  </a:lnTo>
                  <a:lnTo>
                    <a:pt x="517" y="314"/>
                  </a:lnTo>
                  <a:lnTo>
                    <a:pt x="519" y="332"/>
                  </a:lnTo>
                  <a:lnTo>
                    <a:pt x="522" y="350"/>
                  </a:lnTo>
                  <a:lnTo>
                    <a:pt x="528" y="362"/>
                  </a:lnTo>
                  <a:lnTo>
                    <a:pt x="535" y="372"/>
                  </a:lnTo>
                  <a:lnTo>
                    <a:pt x="544" y="381"/>
                  </a:lnTo>
                  <a:lnTo>
                    <a:pt x="556" y="388"/>
                  </a:lnTo>
                  <a:lnTo>
                    <a:pt x="569" y="393"/>
                  </a:lnTo>
                  <a:lnTo>
                    <a:pt x="582" y="395"/>
                  </a:lnTo>
                  <a:lnTo>
                    <a:pt x="596" y="396"/>
                  </a:lnTo>
                  <a:lnTo>
                    <a:pt x="612" y="396"/>
                  </a:lnTo>
                  <a:lnTo>
                    <a:pt x="629" y="394"/>
                  </a:lnTo>
                  <a:lnTo>
                    <a:pt x="641" y="393"/>
                  </a:lnTo>
                  <a:lnTo>
                    <a:pt x="659" y="391"/>
                  </a:lnTo>
                  <a:lnTo>
                    <a:pt x="677" y="389"/>
                  </a:lnTo>
                  <a:lnTo>
                    <a:pt x="697" y="389"/>
                  </a:lnTo>
                  <a:lnTo>
                    <a:pt x="714" y="391"/>
                  </a:lnTo>
                  <a:lnTo>
                    <a:pt x="731" y="394"/>
                  </a:lnTo>
                  <a:lnTo>
                    <a:pt x="748" y="400"/>
                  </a:lnTo>
                  <a:lnTo>
                    <a:pt x="762" y="406"/>
                  </a:lnTo>
                  <a:lnTo>
                    <a:pt x="776" y="416"/>
                  </a:lnTo>
                  <a:lnTo>
                    <a:pt x="785" y="427"/>
                  </a:lnTo>
                  <a:lnTo>
                    <a:pt x="793" y="440"/>
                  </a:lnTo>
                  <a:lnTo>
                    <a:pt x="798" y="454"/>
                  </a:lnTo>
                  <a:lnTo>
                    <a:pt x="800" y="468"/>
                  </a:lnTo>
                  <a:lnTo>
                    <a:pt x="798" y="484"/>
                  </a:lnTo>
                  <a:lnTo>
                    <a:pt x="797" y="500"/>
                  </a:lnTo>
                  <a:lnTo>
                    <a:pt x="798" y="516"/>
                  </a:lnTo>
                  <a:lnTo>
                    <a:pt x="800" y="530"/>
                  </a:lnTo>
                  <a:lnTo>
                    <a:pt x="805" y="543"/>
                  </a:lnTo>
                  <a:lnTo>
                    <a:pt x="811" y="556"/>
                  </a:lnTo>
                  <a:lnTo>
                    <a:pt x="819" y="565"/>
                  </a:lnTo>
                  <a:lnTo>
                    <a:pt x="831" y="574"/>
                  </a:lnTo>
                  <a:lnTo>
                    <a:pt x="847" y="580"/>
                  </a:lnTo>
                  <a:lnTo>
                    <a:pt x="864" y="585"/>
                  </a:lnTo>
                  <a:lnTo>
                    <a:pt x="878" y="589"/>
                  </a:lnTo>
                  <a:lnTo>
                    <a:pt x="895" y="593"/>
                  </a:lnTo>
                  <a:lnTo>
                    <a:pt x="915" y="597"/>
                  </a:lnTo>
                  <a:lnTo>
                    <a:pt x="932" y="600"/>
                  </a:lnTo>
                  <a:lnTo>
                    <a:pt x="949" y="605"/>
                  </a:lnTo>
                  <a:lnTo>
                    <a:pt x="963" y="610"/>
                  </a:lnTo>
                  <a:lnTo>
                    <a:pt x="977" y="616"/>
                  </a:lnTo>
                  <a:lnTo>
                    <a:pt x="988" y="624"/>
                  </a:lnTo>
                  <a:lnTo>
                    <a:pt x="997" y="632"/>
                  </a:lnTo>
                  <a:lnTo>
                    <a:pt x="1009" y="645"/>
                  </a:lnTo>
                  <a:lnTo>
                    <a:pt x="1016" y="657"/>
                  </a:lnTo>
                  <a:lnTo>
                    <a:pt x="1022" y="670"/>
                  </a:lnTo>
                  <a:lnTo>
                    <a:pt x="1025" y="688"/>
                  </a:lnTo>
                  <a:lnTo>
                    <a:pt x="1023" y="705"/>
                  </a:lnTo>
                  <a:lnTo>
                    <a:pt x="1020" y="720"/>
                  </a:lnTo>
                  <a:lnTo>
                    <a:pt x="1016" y="739"/>
                  </a:lnTo>
                  <a:lnTo>
                    <a:pt x="1011" y="760"/>
                  </a:lnTo>
                  <a:lnTo>
                    <a:pt x="1006" y="779"/>
                  </a:lnTo>
                  <a:lnTo>
                    <a:pt x="1004" y="795"/>
                  </a:lnTo>
                  <a:lnTo>
                    <a:pt x="1004" y="808"/>
                  </a:lnTo>
                  <a:lnTo>
                    <a:pt x="1007" y="827"/>
                  </a:lnTo>
                  <a:lnTo>
                    <a:pt x="1011" y="843"/>
                  </a:lnTo>
                  <a:lnTo>
                    <a:pt x="1017" y="855"/>
                  </a:lnTo>
                  <a:lnTo>
                    <a:pt x="1024" y="867"/>
                  </a:lnTo>
                  <a:lnTo>
                    <a:pt x="1034" y="880"/>
                  </a:lnTo>
                  <a:lnTo>
                    <a:pt x="1045" y="893"/>
                  </a:lnTo>
                  <a:lnTo>
                    <a:pt x="1058" y="904"/>
                  </a:lnTo>
                  <a:lnTo>
                    <a:pt x="1073" y="913"/>
                  </a:lnTo>
                  <a:lnTo>
                    <a:pt x="1087" y="918"/>
                  </a:lnTo>
                  <a:lnTo>
                    <a:pt x="1102" y="922"/>
                  </a:lnTo>
                  <a:lnTo>
                    <a:pt x="1117" y="924"/>
                  </a:lnTo>
                  <a:lnTo>
                    <a:pt x="1135" y="925"/>
                  </a:lnTo>
                  <a:lnTo>
                    <a:pt x="1153" y="924"/>
                  </a:lnTo>
                  <a:close/>
                </a:path>
              </a:pathLst>
            </a:custGeom>
            <a:grpFill/>
            <a:ln w="12700">
              <a:solidFill>
                <a:srgbClr val="006699"/>
              </a:solidFill>
              <a:prstDash val="solid"/>
              <a:round/>
              <a:headEnd/>
              <a:tailEnd/>
            </a:ln>
          </p:spPr>
          <p:txBody>
            <a:bodyPr/>
            <a:lstStyle/>
            <a:p>
              <a:pPr algn="ctr" eaLnBrk="0" hangingPunct="0">
                <a:defRPr/>
              </a:pPr>
              <a:endParaRPr lang="en-US">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270" name="Text Box 158"/>
            <p:cNvSpPr txBox="1">
              <a:spLocks noChangeArrowheads="1"/>
            </p:cNvSpPr>
            <p:nvPr/>
          </p:nvSpPr>
          <p:spPr bwMode="auto">
            <a:xfrm>
              <a:off x="3504" y="3648"/>
              <a:ext cx="576" cy="192"/>
            </a:xfrm>
            <a:prstGeom prst="rect">
              <a:avLst/>
            </a:prstGeom>
            <a:noFill/>
            <a:ln w="9525">
              <a:noFill/>
              <a:miter lim="800000"/>
              <a:headEnd/>
              <a:tailEnd/>
            </a:ln>
          </p:spPr>
          <p:txBody>
            <a:bodyPr>
              <a:spAutoFit/>
            </a:bodyPr>
            <a:lstStyle/>
            <a:p>
              <a:pPr algn="ctr" eaLnBrk="0" hangingPunct="0">
                <a:spcBef>
                  <a:spcPct val="50000"/>
                </a:spcBef>
              </a:pPr>
              <a:r>
                <a:rPr lang="en-US" sz="1400" dirty="0" err="1">
                  <a:solidFill>
                    <a:prstClr val="white"/>
                  </a:solidFill>
                  <a:latin typeface="Arial" panose="020B0604020202020204" pitchFamily="34" charset="0"/>
                  <a:cs typeface="Arial" panose="020B0604020202020204" pitchFamily="34" charset="0"/>
                </a:rPr>
                <a:t>MExxx</a:t>
              </a:r>
              <a:endParaRPr lang="en-US" sz="1400" dirty="0">
                <a:solidFill>
                  <a:prstClr val="white"/>
                </a:solidFill>
                <a:latin typeface="Arial" panose="020B0604020202020204" pitchFamily="34" charset="0"/>
                <a:cs typeface="Arial" panose="020B0604020202020204" pitchFamily="34" charset="0"/>
              </a:endParaRPr>
            </a:p>
          </p:txBody>
        </p:sp>
      </p:grpSp>
      <p:grpSp>
        <p:nvGrpSpPr>
          <p:cNvPr id="4" name="Group 12"/>
          <p:cNvGrpSpPr>
            <a:grpSpLocks/>
          </p:cNvGrpSpPr>
          <p:nvPr/>
        </p:nvGrpSpPr>
        <p:grpSpPr bwMode="auto">
          <a:xfrm>
            <a:off x="2413000" y="4157663"/>
            <a:ext cx="987425" cy="1065212"/>
            <a:chOff x="2672" y="3147"/>
            <a:chExt cx="622" cy="671"/>
          </a:xfrm>
          <a:solidFill>
            <a:srgbClr val="6659B0"/>
          </a:solidFill>
        </p:grpSpPr>
        <p:sp>
          <p:nvSpPr>
            <p:cNvPr id="956429" name="Freeform 13"/>
            <p:cNvSpPr>
              <a:spLocks/>
            </p:cNvSpPr>
            <p:nvPr/>
          </p:nvSpPr>
          <p:spPr bwMode="auto">
            <a:xfrm>
              <a:off x="2672" y="3147"/>
              <a:ext cx="622" cy="671"/>
            </a:xfrm>
            <a:custGeom>
              <a:avLst/>
              <a:gdLst/>
              <a:ahLst/>
              <a:cxnLst>
                <a:cxn ang="0">
                  <a:pos x="516" y="224"/>
                </a:cxn>
                <a:cxn ang="0">
                  <a:pos x="498" y="107"/>
                </a:cxn>
                <a:cxn ang="0">
                  <a:pos x="561" y="13"/>
                </a:cxn>
                <a:cxn ang="0">
                  <a:pos x="705" y="3"/>
                </a:cxn>
                <a:cxn ang="0">
                  <a:pos x="776" y="58"/>
                </a:cxn>
                <a:cxn ang="0">
                  <a:pos x="792" y="154"/>
                </a:cxn>
                <a:cxn ang="0">
                  <a:pos x="778" y="257"/>
                </a:cxn>
                <a:cxn ang="0">
                  <a:pos x="848" y="318"/>
                </a:cxn>
                <a:cxn ang="0">
                  <a:pos x="954" y="344"/>
                </a:cxn>
                <a:cxn ang="0">
                  <a:pos x="998" y="392"/>
                </a:cxn>
                <a:cxn ang="0">
                  <a:pos x="1000" y="460"/>
                </a:cxn>
                <a:cxn ang="0">
                  <a:pos x="1041" y="521"/>
                </a:cxn>
                <a:cxn ang="0">
                  <a:pos x="1125" y="533"/>
                </a:cxn>
                <a:cxn ang="0">
                  <a:pos x="1216" y="528"/>
                </a:cxn>
                <a:cxn ang="0">
                  <a:pos x="1270" y="558"/>
                </a:cxn>
                <a:cxn ang="0">
                  <a:pos x="1283" y="665"/>
                </a:cxn>
                <a:cxn ang="0">
                  <a:pos x="1270" y="808"/>
                </a:cxn>
                <a:cxn ang="0">
                  <a:pos x="1215" y="842"/>
                </a:cxn>
                <a:cxn ang="0">
                  <a:pos x="1116" y="837"/>
                </a:cxn>
                <a:cxn ang="0">
                  <a:pos x="1043" y="848"/>
                </a:cxn>
                <a:cxn ang="0">
                  <a:pos x="1002" y="890"/>
                </a:cxn>
                <a:cxn ang="0">
                  <a:pos x="998" y="971"/>
                </a:cxn>
                <a:cxn ang="0">
                  <a:pos x="951" y="1027"/>
                </a:cxn>
                <a:cxn ang="0">
                  <a:pos x="866" y="1046"/>
                </a:cxn>
                <a:cxn ang="0">
                  <a:pos x="792" y="1085"/>
                </a:cxn>
                <a:cxn ang="0">
                  <a:pos x="776" y="1164"/>
                </a:cxn>
                <a:cxn ang="0">
                  <a:pos x="792" y="1261"/>
                </a:cxn>
                <a:cxn ang="0">
                  <a:pos x="757" y="1353"/>
                </a:cxn>
                <a:cxn ang="0">
                  <a:pos x="695" y="1401"/>
                </a:cxn>
                <a:cxn ang="0">
                  <a:pos x="599" y="1406"/>
                </a:cxn>
                <a:cxn ang="0">
                  <a:pos x="527" y="1370"/>
                </a:cxn>
                <a:cxn ang="0">
                  <a:pos x="493" y="1301"/>
                </a:cxn>
                <a:cxn ang="0">
                  <a:pos x="502" y="1220"/>
                </a:cxn>
                <a:cxn ang="0">
                  <a:pos x="507" y="1147"/>
                </a:cxn>
                <a:cxn ang="0">
                  <a:pos x="459" y="1095"/>
                </a:cxn>
                <a:cxn ang="0">
                  <a:pos x="380" y="1075"/>
                </a:cxn>
                <a:cxn ang="0">
                  <a:pos x="304" y="1045"/>
                </a:cxn>
                <a:cxn ang="0">
                  <a:pos x="284" y="964"/>
                </a:cxn>
                <a:cxn ang="0">
                  <a:pos x="261" y="897"/>
                </a:cxn>
                <a:cxn ang="0">
                  <a:pos x="185" y="872"/>
                </a:cxn>
                <a:cxn ang="0">
                  <a:pos x="108" y="879"/>
                </a:cxn>
                <a:cxn ang="0">
                  <a:pos x="25" y="858"/>
                </a:cxn>
                <a:cxn ang="0">
                  <a:pos x="1" y="764"/>
                </a:cxn>
                <a:cxn ang="0">
                  <a:pos x="6" y="629"/>
                </a:cxn>
                <a:cxn ang="0">
                  <a:pos x="31" y="548"/>
                </a:cxn>
                <a:cxn ang="0">
                  <a:pos x="95" y="527"/>
                </a:cxn>
                <a:cxn ang="0">
                  <a:pos x="190" y="534"/>
                </a:cxn>
                <a:cxn ang="0">
                  <a:pos x="274" y="502"/>
                </a:cxn>
                <a:cxn ang="0">
                  <a:pos x="289" y="427"/>
                </a:cxn>
                <a:cxn ang="0">
                  <a:pos x="320" y="353"/>
                </a:cxn>
                <a:cxn ang="0">
                  <a:pos x="409" y="327"/>
                </a:cxn>
              </a:cxnLst>
              <a:rect l="0" t="0" r="r" b="b"/>
              <a:pathLst>
                <a:path w="1284" h="1407">
                  <a:moveTo>
                    <a:pt x="489" y="294"/>
                  </a:moveTo>
                  <a:lnTo>
                    <a:pt x="502" y="278"/>
                  </a:lnTo>
                  <a:lnTo>
                    <a:pt x="511" y="263"/>
                  </a:lnTo>
                  <a:lnTo>
                    <a:pt x="516" y="246"/>
                  </a:lnTo>
                  <a:lnTo>
                    <a:pt x="516" y="224"/>
                  </a:lnTo>
                  <a:lnTo>
                    <a:pt x="510" y="199"/>
                  </a:lnTo>
                  <a:lnTo>
                    <a:pt x="505" y="178"/>
                  </a:lnTo>
                  <a:lnTo>
                    <a:pt x="498" y="152"/>
                  </a:lnTo>
                  <a:lnTo>
                    <a:pt x="495" y="124"/>
                  </a:lnTo>
                  <a:lnTo>
                    <a:pt x="498" y="107"/>
                  </a:lnTo>
                  <a:lnTo>
                    <a:pt x="503" y="86"/>
                  </a:lnTo>
                  <a:lnTo>
                    <a:pt x="513" y="64"/>
                  </a:lnTo>
                  <a:lnTo>
                    <a:pt x="527" y="43"/>
                  </a:lnTo>
                  <a:lnTo>
                    <a:pt x="545" y="26"/>
                  </a:lnTo>
                  <a:lnTo>
                    <a:pt x="561" y="13"/>
                  </a:lnTo>
                  <a:lnTo>
                    <a:pt x="583" y="5"/>
                  </a:lnTo>
                  <a:lnTo>
                    <a:pt x="609" y="1"/>
                  </a:lnTo>
                  <a:lnTo>
                    <a:pt x="637" y="0"/>
                  </a:lnTo>
                  <a:lnTo>
                    <a:pt x="675" y="0"/>
                  </a:lnTo>
                  <a:lnTo>
                    <a:pt x="705" y="3"/>
                  </a:lnTo>
                  <a:lnTo>
                    <a:pt x="722" y="9"/>
                  </a:lnTo>
                  <a:lnTo>
                    <a:pt x="735" y="17"/>
                  </a:lnTo>
                  <a:lnTo>
                    <a:pt x="749" y="26"/>
                  </a:lnTo>
                  <a:lnTo>
                    <a:pt x="763" y="40"/>
                  </a:lnTo>
                  <a:lnTo>
                    <a:pt x="776" y="58"/>
                  </a:lnTo>
                  <a:lnTo>
                    <a:pt x="786" y="74"/>
                  </a:lnTo>
                  <a:lnTo>
                    <a:pt x="791" y="88"/>
                  </a:lnTo>
                  <a:lnTo>
                    <a:pt x="795" y="112"/>
                  </a:lnTo>
                  <a:lnTo>
                    <a:pt x="795" y="133"/>
                  </a:lnTo>
                  <a:lnTo>
                    <a:pt x="792" y="154"/>
                  </a:lnTo>
                  <a:lnTo>
                    <a:pt x="788" y="170"/>
                  </a:lnTo>
                  <a:lnTo>
                    <a:pt x="783" y="196"/>
                  </a:lnTo>
                  <a:lnTo>
                    <a:pt x="776" y="223"/>
                  </a:lnTo>
                  <a:lnTo>
                    <a:pt x="773" y="240"/>
                  </a:lnTo>
                  <a:lnTo>
                    <a:pt x="778" y="257"/>
                  </a:lnTo>
                  <a:lnTo>
                    <a:pt x="784" y="269"/>
                  </a:lnTo>
                  <a:lnTo>
                    <a:pt x="795" y="285"/>
                  </a:lnTo>
                  <a:lnTo>
                    <a:pt x="811" y="298"/>
                  </a:lnTo>
                  <a:lnTo>
                    <a:pt x="826" y="309"/>
                  </a:lnTo>
                  <a:lnTo>
                    <a:pt x="848" y="318"/>
                  </a:lnTo>
                  <a:lnTo>
                    <a:pt x="870" y="324"/>
                  </a:lnTo>
                  <a:lnTo>
                    <a:pt x="891" y="329"/>
                  </a:lnTo>
                  <a:lnTo>
                    <a:pt x="913" y="332"/>
                  </a:lnTo>
                  <a:lnTo>
                    <a:pt x="936" y="338"/>
                  </a:lnTo>
                  <a:lnTo>
                    <a:pt x="954" y="344"/>
                  </a:lnTo>
                  <a:lnTo>
                    <a:pt x="968" y="351"/>
                  </a:lnTo>
                  <a:lnTo>
                    <a:pt x="979" y="359"/>
                  </a:lnTo>
                  <a:lnTo>
                    <a:pt x="987" y="368"/>
                  </a:lnTo>
                  <a:lnTo>
                    <a:pt x="993" y="379"/>
                  </a:lnTo>
                  <a:lnTo>
                    <a:pt x="998" y="392"/>
                  </a:lnTo>
                  <a:lnTo>
                    <a:pt x="1000" y="404"/>
                  </a:lnTo>
                  <a:lnTo>
                    <a:pt x="1002" y="415"/>
                  </a:lnTo>
                  <a:lnTo>
                    <a:pt x="1002" y="430"/>
                  </a:lnTo>
                  <a:lnTo>
                    <a:pt x="1000" y="447"/>
                  </a:lnTo>
                  <a:lnTo>
                    <a:pt x="1000" y="460"/>
                  </a:lnTo>
                  <a:lnTo>
                    <a:pt x="1003" y="476"/>
                  </a:lnTo>
                  <a:lnTo>
                    <a:pt x="1010" y="490"/>
                  </a:lnTo>
                  <a:lnTo>
                    <a:pt x="1018" y="502"/>
                  </a:lnTo>
                  <a:lnTo>
                    <a:pt x="1028" y="511"/>
                  </a:lnTo>
                  <a:lnTo>
                    <a:pt x="1041" y="521"/>
                  </a:lnTo>
                  <a:lnTo>
                    <a:pt x="1054" y="527"/>
                  </a:lnTo>
                  <a:lnTo>
                    <a:pt x="1074" y="531"/>
                  </a:lnTo>
                  <a:lnTo>
                    <a:pt x="1091" y="533"/>
                  </a:lnTo>
                  <a:lnTo>
                    <a:pt x="1107" y="534"/>
                  </a:lnTo>
                  <a:lnTo>
                    <a:pt x="1125" y="533"/>
                  </a:lnTo>
                  <a:lnTo>
                    <a:pt x="1147" y="531"/>
                  </a:lnTo>
                  <a:lnTo>
                    <a:pt x="1164" y="530"/>
                  </a:lnTo>
                  <a:lnTo>
                    <a:pt x="1181" y="528"/>
                  </a:lnTo>
                  <a:lnTo>
                    <a:pt x="1197" y="527"/>
                  </a:lnTo>
                  <a:lnTo>
                    <a:pt x="1216" y="528"/>
                  </a:lnTo>
                  <a:lnTo>
                    <a:pt x="1226" y="530"/>
                  </a:lnTo>
                  <a:lnTo>
                    <a:pt x="1238" y="533"/>
                  </a:lnTo>
                  <a:lnTo>
                    <a:pt x="1249" y="539"/>
                  </a:lnTo>
                  <a:lnTo>
                    <a:pt x="1261" y="548"/>
                  </a:lnTo>
                  <a:lnTo>
                    <a:pt x="1270" y="558"/>
                  </a:lnTo>
                  <a:lnTo>
                    <a:pt x="1277" y="573"/>
                  </a:lnTo>
                  <a:lnTo>
                    <a:pt x="1280" y="586"/>
                  </a:lnTo>
                  <a:lnTo>
                    <a:pt x="1282" y="602"/>
                  </a:lnTo>
                  <a:lnTo>
                    <a:pt x="1284" y="631"/>
                  </a:lnTo>
                  <a:lnTo>
                    <a:pt x="1283" y="665"/>
                  </a:lnTo>
                  <a:lnTo>
                    <a:pt x="1284" y="701"/>
                  </a:lnTo>
                  <a:lnTo>
                    <a:pt x="1281" y="743"/>
                  </a:lnTo>
                  <a:lnTo>
                    <a:pt x="1278" y="772"/>
                  </a:lnTo>
                  <a:lnTo>
                    <a:pt x="1275" y="795"/>
                  </a:lnTo>
                  <a:lnTo>
                    <a:pt x="1270" y="808"/>
                  </a:lnTo>
                  <a:lnTo>
                    <a:pt x="1262" y="820"/>
                  </a:lnTo>
                  <a:lnTo>
                    <a:pt x="1253" y="828"/>
                  </a:lnTo>
                  <a:lnTo>
                    <a:pt x="1241" y="835"/>
                  </a:lnTo>
                  <a:lnTo>
                    <a:pt x="1227" y="839"/>
                  </a:lnTo>
                  <a:lnTo>
                    <a:pt x="1215" y="842"/>
                  </a:lnTo>
                  <a:lnTo>
                    <a:pt x="1190" y="843"/>
                  </a:lnTo>
                  <a:lnTo>
                    <a:pt x="1168" y="842"/>
                  </a:lnTo>
                  <a:lnTo>
                    <a:pt x="1150" y="839"/>
                  </a:lnTo>
                  <a:lnTo>
                    <a:pt x="1134" y="838"/>
                  </a:lnTo>
                  <a:lnTo>
                    <a:pt x="1116" y="837"/>
                  </a:lnTo>
                  <a:lnTo>
                    <a:pt x="1100" y="837"/>
                  </a:lnTo>
                  <a:lnTo>
                    <a:pt x="1086" y="838"/>
                  </a:lnTo>
                  <a:lnTo>
                    <a:pt x="1071" y="839"/>
                  </a:lnTo>
                  <a:lnTo>
                    <a:pt x="1053" y="844"/>
                  </a:lnTo>
                  <a:lnTo>
                    <a:pt x="1043" y="848"/>
                  </a:lnTo>
                  <a:lnTo>
                    <a:pt x="1034" y="852"/>
                  </a:lnTo>
                  <a:lnTo>
                    <a:pt x="1022" y="860"/>
                  </a:lnTo>
                  <a:lnTo>
                    <a:pt x="1014" y="870"/>
                  </a:lnTo>
                  <a:lnTo>
                    <a:pt x="1008" y="879"/>
                  </a:lnTo>
                  <a:lnTo>
                    <a:pt x="1002" y="890"/>
                  </a:lnTo>
                  <a:lnTo>
                    <a:pt x="999" y="901"/>
                  </a:lnTo>
                  <a:lnTo>
                    <a:pt x="998" y="913"/>
                  </a:lnTo>
                  <a:lnTo>
                    <a:pt x="999" y="926"/>
                  </a:lnTo>
                  <a:lnTo>
                    <a:pt x="999" y="948"/>
                  </a:lnTo>
                  <a:lnTo>
                    <a:pt x="998" y="971"/>
                  </a:lnTo>
                  <a:lnTo>
                    <a:pt x="992" y="988"/>
                  </a:lnTo>
                  <a:lnTo>
                    <a:pt x="986" y="1002"/>
                  </a:lnTo>
                  <a:lnTo>
                    <a:pt x="977" y="1012"/>
                  </a:lnTo>
                  <a:lnTo>
                    <a:pt x="964" y="1020"/>
                  </a:lnTo>
                  <a:lnTo>
                    <a:pt x="951" y="1027"/>
                  </a:lnTo>
                  <a:lnTo>
                    <a:pt x="936" y="1031"/>
                  </a:lnTo>
                  <a:lnTo>
                    <a:pt x="917" y="1035"/>
                  </a:lnTo>
                  <a:lnTo>
                    <a:pt x="901" y="1040"/>
                  </a:lnTo>
                  <a:lnTo>
                    <a:pt x="882" y="1043"/>
                  </a:lnTo>
                  <a:lnTo>
                    <a:pt x="866" y="1046"/>
                  </a:lnTo>
                  <a:lnTo>
                    <a:pt x="848" y="1050"/>
                  </a:lnTo>
                  <a:lnTo>
                    <a:pt x="834" y="1057"/>
                  </a:lnTo>
                  <a:lnTo>
                    <a:pt x="818" y="1064"/>
                  </a:lnTo>
                  <a:lnTo>
                    <a:pt x="803" y="1073"/>
                  </a:lnTo>
                  <a:lnTo>
                    <a:pt x="792" y="1085"/>
                  </a:lnTo>
                  <a:lnTo>
                    <a:pt x="782" y="1099"/>
                  </a:lnTo>
                  <a:lnTo>
                    <a:pt x="774" y="1116"/>
                  </a:lnTo>
                  <a:lnTo>
                    <a:pt x="772" y="1131"/>
                  </a:lnTo>
                  <a:lnTo>
                    <a:pt x="773" y="1148"/>
                  </a:lnTo>
                  <a:lnTo>
                    <a:pt x="776" y="1164"/>
                  </a:lnTo>
                  <a:lnTo>
                    <a:pt x="781" y="1181"/>
                  </a:lnTo>
                  <a:lnTo>
                    <a:pt x="785" y="1200"/>
                  </a:lnTo>
                  <a:lnTo>
                    <a:pt x="788" y="1217"/>
                  </a:lnTo>
                  <a:lnTo>
                    <a:pt x="792" y="1239"/>
                  </a:lnTo>
                  <a:lnTo>
                    <a:pt x="792" y="1261"/>
                  </a:lnTo>
                  <a:lnTo>
                    <a:pt x="787" y="1283"/>
                  </a:lnTo>
                  <a:lnTo>
                    <a:pt x="782" y="1300"/>
                  </a:lnTo>
                  <a:lnTo>
                    <a:pt x="776" y="1317"/>
                  </a:lnTo>
                  <a:lnTo>
                    <a:pt x="768" y="1333"/>
                  </a:lnTo>
                  <a:lnTo>
                    <a:pt x="757" y="1353"/>
                  </a:lnTo>
                  <a:lnTo>
                    <a:pt x="745" y="1366"/>
                  </a:lnTo>
                  <a:lnTo>
                    <a:pt x="735" y="1375"/>
                  </a:lnTo>
                  <a:lnTo>
                    <a:pt x="722" y="1386"/>
                  </a:lnTo>
                  <a:lnTo>
                    <a:pt x="708" y="1396"/>
                  </a:lnTo>
                  <a:lnTo>
                    <a:pt x="695" y="1401"/>
                  </a:lnTo>
                  <a:lnTo>
                    <a:pt x="683" y="1404"/>
                  </a:lnTo>
                  <a:lnTo>
                    <a:pt x="663" y="1406"/>
                  </a:lnTo>
                  <a:lnTo>
                    <a:pt x="640" y="1407"/>
                  </a:lnTo>
                  <a:lnTo>
                    <a:pt x="612" y="1406"/>
                  </a:lnTo>
                  <a:lnTo>
                    <a:pt x="599" y="1406"/>
                  </a:lnTo>
                  <a:lnTo>
                    <a:pt x="582" y="1403"/>
                  </a:lnTo>
                  <a:lnTo>
                    <a:pt x="564" y="1398"/>
                  </a:lnTo>
                  <a:lnTo>
                    <a:pt x="548" y="1389"/>
                  </a:lnTo>
                  <a:lnTo>
                    <a:pt x="538" y="1381"/>
                  </a:lnTo>
                  <a:lnTo>
                    <a:pt x="527" y="1370"/>
                  </a:lnTo>
                  <a:lnTo>
                    <a:pt x="518" y="1360"/>
                  </a:lnTo>
                  <a:lnTo>
                    <a:pt x="509" y="1347"/>
                  </a:lnTo>
                  <a:lnTo>
                    <a:pt x="502" y="1334"/>
                  </a:lnTo>
                  <a:lnTo>
                    <a:pt x="496" y="1318"/>
                  </a:lnTo>
                  <a:lnTo>
                    <a:pt x="493" y="1301"/>
                  </a:lnTo>
                  <a:lnTo>
                    <a:pt x="492" y="1288"/>
                  </a:lnTo>
                  <a:lnTo>
                    <a:pt x="492" y="1270"/>
                  </a:lnTo>
                  <a:lnTo>
                    <a:pt x="493" y="1255"/>
                  </a:lnTo>
                  <a:lnTo>
                    <a:pt x="498" y="1239"/>
                  </a:lnTo>
                  <a:lnTo>
                    <a:pt x="502" y="1220"/>
                  </a:lnTo>
                  <a:lnTo>
                    <a:pt x="507" y="1202"/>
                  </a:lnTo>
                  <a:lnTo>
                    <a:pt x="510" y="1186"/>
                  </a:lnTo>
                  <a:lnTo>
                    <a:pt x="511" y="1171"/>
                  </a:lnTo>
                  <a:lnTo>
                    <a:pt x="510" y="1159"/>
                  </a:lnTo>
                  <a:lnTo>
                    <a:pt x="507" y="1147"/>
                  </a:lnTo>
                  <a:lnTo>
                    <a:pt x="499" y="1132"/>
                  </a:lnTo>
                  <a:lnTo>
                    <a:pt x="491" y="1122"/>
                  </a:lnTo>
                  <a:lnTo>
                    <a:pt x="481" y="1111"/>
                  </a:lnTo>
                  <a:lnTo>
                    <a:pt x="470" y="1103"/>
                  </a:lnTo>
                  <a:lnTo>
                    <a:pt x="459" y="1095"/>
                  </a:lnTo>
                  <a:lnTo>
                    <a:pt x="443" y="1089"/>
                  </a:lnTo>
                  <a:lnTo>
                    <a:pt x="429" y="1085"/>
                  </a:lnTo>
                  <a:lnTo>
                    <a:pt x="411" y="1081"/>
                  </a:lnTo>
                  <a:lnTo>
                    <a:pt x="395" y="1079"/>
                  </a:lnTo>
                  <a:lnTo>
                    <a:pt x="380" y="1075"/>
                  </a:lnTo>
                  <a:lnTo>
                    <a:pt x="362" y="1071"/>
                  </a:lnTo>
                  <a:lnTo>
                    <a:pt x="347" y="1065"/>
                  </a:lnTo>
                  <a:lnTo>
                    <a:pt x="329" y="1060"/>
                  </a:lnTo>
                  <a:lnTo>
                    <a:pt x="315" y="1054"/>
                  </a:lnTo>
                  <a:lnTo>
                    <a:pt x="304" y="1045"/>
                  </a:lnTo>
                  <a:lnTo>
                    <a:pt x="295" y="1033"/>
                  </a:lnTo>
                  <a:lnTo>
                    <a:pt x="289" y="1018"/>
                  </a:lnTo>
                  <a:lnTo>
                    <a:pt x="284" y="998"/>
                  </a:lnTo>
                  <a:lnTo>
                    <a:pt x="283" y="982"/>
                  </a:lnTo>
                  <a:lnTo>
                    <a:pt x="284" y="964"/>
                  </a:lnTo>
                  <a:lnTo>
                    <a:pt x="286" y="950"/>
                  </a:lnTo>
                  <a:lnTo>
                    <a:pt x="284" y="933"/>
                  </a:lnTo>
                  <a:lnTo>
                    <a:pt x="279" y="920"/>
                  </a:lnTo>
                  <a:lnTo>
                    <a:pt x="270" y="906"/>
                  </a:lnTo>
                  <a:lnTo>
                    <a:pt x="261" y="897"/>
                  </a:lnTo>
                  <a:lnTo>
                    <a:pt x="250" y="888"/>
                  </a:lnTo>
                  <a:lnTo>
                    <a:pt x="235" y="882"/>
                  </a:lnTo>
                  <a:lnTo>
                    <a:pt x="218" y="876"/>
                  </a:lnTo>
                  <a:lnTo>
                    <a:pt x="200" y="874"/>
                  </a:lnTo>
                  <a:lnTo>
                    <a:pt x="185" y="872"/>
                  </a:lnTo>
                  <a:lnTo>
                    <a:pt x="168" y="872"/>
                  </a:lnTo>
                  <a:lnTo>
                    <a:pt x="153" y="874"/>
                  </a:lnTo>
                  <a:lnTo>
                    <a:pt x="138" y="875"/>
                  </a:lnTo>
                  <a:lnTo>
                    <a:pt x="123" y="877"/>
                  </a:lnTo>
                  <a:lnTo>
                    <a:pt x="108" y="879"/>
                  </a:lnTo>
                  <a:lnTo>
                    <a:pt x="83" y="879"/>
                  </a:lnTo>
                  <a:lnTo>
                    <a:pt x="67" y="878"/>
                  </a:lnTo>
                  <a:lnTo>
                    <a:pt x="50" y="874"/>
                  </a:lnTo>
                  <a:lnTo>
                    <a:pt x="38" y="868"/>
                  </a:lnTo>
                  <a:lnTo>
                    <a:pt x="25" y="858"/>
                  </a:lnTo>
                  <a:lnTo>
                    <a:pt x="16" y="847"/>
                  </a:lnTo>
                  <a:lnTo>
                    <a:pt x="10" y="835"/>
                  </a:lnTo>
                  <a:lnTo>
                    <a:pt x="3" y="812"/>
                  </a:lnTo>
                  <a:lnTo>
                    <a:pt x="2" y="788"/>
                  </a:lnTo>
                  <a:lnTo>
                    <a:pt x="1" y="764"/>
                  </a:lnTo>
                  <a:lnTo>
                    <a:pt x="0" y="734"/>
                  </a:lnTo>
                  <a:lnTo>
                    <a:pt x="2" y="708"/>
                  </a:lnTo>
                  <a:lnTo>
                    <a:pt x="3" y="680"/>
                  </a:lnTo>
                  <a:lnTo>
                    <a:pt x="4" y="655"/>
                  </a:lnTo>
                  <a:lnTo>
                    <a:pt x="6" y="629"/>
                  </a:lnTo>
                  <a:lnTo>
                    <a:pt x="9" y="609"/>
                  </a:lnTo>
                  <a:lnTo>
                    <a:pt x="12" y="587"/>
                  </a:lnTo>
                  <a:lnTo>
                    <a:pt x="16" y="570"/>
                  </a:lnTo>
                  <a:lnTo>
                    <a:pt x="22" y="559"/>
                  </a:lnTo>
                  <a:lnTo>
                    <a:pt x="31" y="548"/>
                  </a:lnTo>
                  <a:lnTo>
                    <a:pt x="40" y="541"/>
                  </a:lnTo>
                  <a:lnTo>
                    <a:pt x="52" y="533"/>
                  </a:lnTo>
                  <a:lnTo>
                    <a:pt x="63" y="531"/>
                  </a:lnTo>
                  <a:lnTo>
                    <a:pt x="77" y="528"/>
                  </a:lnTo>
                  <a:lnTo>
                    <a:pt x="95" y="527"/>
                  </a:lnTo>
                  <a:lnTo>
                    <a:pt x="111" y="528"/>
                  </a:lnTo>
                  <a:lnTo>
                    <a:pt x="133" y="531"/>
                  </a:lnTo>
                  <a:lnTo>
                    <a:pt x="152" y="532"/>
                  </a:lnTo>
                  <a:lnTo>
                    <a:pt x="168" y="533"/>
                  </a:lnTo>
                  <a:lnTo>
                    <a:pt x="190" y="534"/>
                  </a:lnTo>
                  <a:lnTo>
                    <a:pt x="213" y="531"/>
                  </a:lnTo>
                  <a:lnTo>
                    <a:pt x="232" y="527"/>
                  </a:lnTo>
                  <a:lnTo>
                    <a:pt x="250" y="520"/>
                  </a:lnTo>
                  <a:lnTo>
                    <a:pt x="262" y="513"/>
                  </a:lnTo>
                  <a:lnTo>
                    <a:pt x="274" y="502"/>
                  </a:lnTo>
                  <a:lnTo>
                    <a:pt x="283" y="488"/>
                  </a:lnTo>
                  <a:lnTo>
                    <a:pt x="289" y="474"/>
                  </a:lnTo>
                  <a:lnTo>
                    <a:pt x="291" y="459"/>
                  </a:lnTo>
                  <a:lnTo>
                    <a:pt x="290" y="448"/>
                  </a:lnTo>
                  <a:lnTo>
                    <a:pt x="289" y="427"/>
                  </a:lnTo>
                  <a:lnTo>
                    <a:pt x="290" y="406"/>
                  </a:lnTo>
                  <a:lnTo>
                    <a:pt x="294" y="390"/>
                  </a:lnTo>
                  <a:lnTo>
                    <a:pt x="299" y="375"/>
                  </a:lnTo>
                  <a:lnTo>
                    <a:pt x="306" y="364"/>
                  </a:lnTo>
                  <a:lnTo>
                    <a:pt x="320" y="353"/>
                  </a:lnTo>
                  <a:lnTo>
                    <a:pt x="335" y="345"/>
                  </a:lnTo>
                  <a:lnTo>
                    <a:pt x="354" y="339"/>
                  </a:lnTo>
                  <a:lnTo>
                    <a:pt x="373" y="334"/>
                  </a:lnTo>
                  <a:lnTo>
                    <a:pt x="389" y="330"/>
                  </a:lnTo>
                  <a:lnTo>
                    <a:pt x="409" y="327"/>
                  </a:lnTo>
                  <a:lnTo>
                    <a:pt x="428" y="323"/>
                  </a:lnTo>
                  <a:lnTo>
                    <a:pt x="450" y="317"/>
                  </a:lnTo>
                  <a:lnTo>
                    <a:pt x="471" y="308"/>
                  </a:lnTo>
                  <a:lnTo>
                    <a:pt x="489" y="294"/>
                  </a:lnTo>
                  <a:close/>
                </a:path>
              </a:pathLst>
            </a:custGeom>
            <a:grpFill/>
            <a:ln w="12700">
              <a:solidFill>
                <a:srgbClr val="006699"/>
              </a:solidFill>
              <a:prstDash val="solid"/>
              <a:round/>
              <a:headEnd/>
              <a:tailEnd/>
            </a:ln>
          </p:spPr>
          <p:txBody>
            <a:bodyPr/>
            <a:lstStyle/>
            <a:p>
              <a:pPr algn="ctr" eaLnBrk="0" hangingPunct="0">
                <a:defRPr/>
              </a:pPr>
              <a:endParaRPr lang="en-US">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268" name="Text Box 14"/>
            <p:cNvSpPr txBox="1">
              <a:spLocks noChangeArrowheads="1"/>
            </p:cNvSpPr>
            <p:nvPr/>
          </p:nvSpPr>
          <p:spPr bwMode="auto">
            <a:xfrm>
              <a:off x="2688" y="3360"/>
              <a:ext cx="576" cy="192"/>
            </a:xfrm>
            <a:prstGeom prst="rect">
              <a:avLst/>
            </a:prstGeom>
            <a:noFill/>
            <a:ln w="9525">
              <a:noFill/>
              <a:miter lim="800000"/>
              <a:headEnd/>
              <a:tailEnd/>
            </a:ln>
          </p:spPr>
          <p:txBody>
            <a:bodyPr>
              <a:spAutoFit/>
            </a:bodyPr>
            <a:lstStyle/>
            <a:p>
              <a:pPr algn="ctr" eaLnBrk="0" hangingPunct="0">
                <a:spcBef>
                  <a:spcPct val="50000"/>
                </a:spcBef>
              </a:pPr>
              <a:r>
                <a:rPr lang="en-US" sz="1400" dirty="0">
                  <a:solidFill>
                    <a:prstClr val="white"/>
                  </a:solidFill>
                  <a:latin typeface="Arial" panose="020B0604020202020204" pitchFamily="34" charset="0"/>
                  <a:cs typeface="Arial" panose="020B0604020202020204" pitchFamily="34" charset="0"/>
                </a:rPr>
                <a:t>ME311</a:t>
              </a:r>
            </a:p>
          </p:txBody>
        </p:sp>
      </p:grpSp>
      <p:grpSp>
        <p:nvGrpSpPr>
          <p:cNvPr id="5" name="Group 63"/>
          <p:cNvGrpSpPr>
            <a:grpSpLocks/>
          </p:cNvGrpSpPr>
          <p:nvPr/>
        </p:nvGrpSpPr>
        <p:grpSpPr bwMode="auto">
          <a:xfrm>
            <a:off x="2881313" y="3981450"/>
            <a:ext cx="1081087" cy="846138"/>
            <a:chOff x="2967" y="3036"/>
            <a:chExt cx="681" cy="533"/>
          </a:xfrm>
          <a:solidFill>
            <a:srgbClr val="4BBB87"/>
          </a:solidFill>
        </p:grpSpPr>
        <p:sp>
          <p:nvSpPr>
            <p:cNvPr id="956480" name="Freeform 64"/>
            <p:cNvSpPr>
              <a:spLocks/>
            </p:cNvSpPr>
            <p:nvPr/>
          </p:nvSpPr>
          <p:spPr bwMode="auto">
            <a:xfrm>
              <a:off x="2967" y="3036"/>
              <a:ext cx="559" cy="533"/>
            </a:xfrm>
            <a:custGeom>
              <a:avLst/>
              <a:gdLst/>
              <a:ahLst/>
              <a:cxnLst>
                <a:cxn ang="0">
                  <a:pos x="0" y="0"/>
                </a:cxn>
                <a:cxn ang="0">
                  <a:pos x="1153" y="896"/>
                </a:cxn>
                <a:cxn ang="0">
                  <a:pos x="1049" y="904"/>
                </a:cxn>
                <a:cxn ang="0">
                  <a:pos x="1046" y="924"/>
                </a:cxn>
                <a:cxn ang="0">
                  <a:pos x="1051" y="949"/>
                </a:cxn>
                <a:cxn ang="0">
                  <a:pos x="1059" y="979"/>
                </a:cxn>
                <a:cxn ang="0">
                  <a:pos x="1064" y="1008"/>
                </a:cxn>
                <a:cxn ang="0">
                  <a:pos x="1062" y="1035"/>
                </a:cxn>
                <a:cxn ang="0">
                  <a:pos x="1054" y="1062"/>
                </a:cxn>
                <a:cxn ang="0">
                  <a:pos x="1035" y="1084"/>
                </a:cxn>
                <a:cxn ang="0">
                  <a:pos x="1014" y="1102"/>
                </a:cxn>
                <a:cxn ang="0">
                  <a:pos x="988" y="1114"/>
                </a:cxn>
                <a:cxn ang="0">
                  <a:pos x="955" y="1121"/>
                </a:cxn>
                <a:cxn ang="0">
                  <a:pos x="926" y="1122"/>
                </a:cxn>
                <a:cxn ang="0">
                  <a:pos x="901" y="1119"/>
                </a:cxn>
                <a:cxn ang="0">
                  <a:pos x="875" y="1111"/>
                </a:cxn>
                <a:cxn ang="0">
                  <a:pos x="854" y="1097"/>
                </a:cxn>
                <a:cxn ang="0">
                  <a:pos x="834" y="1076"/>
                </a:cxn>
                <a:cxn ang="0">
                  <a:pos x="818" y="1053"/>
                </a:cxn>
                <a:cxn ang="0">
                  <a:pos x="809" y="1021"/>
                </a:cxn>
                <a:cxn ang="0">
                  <a:pos x="813" y="989"/>
                </a:cxn>
                <a:cxn ang="0">
                  <a:pos x="821" y="957"/>
                </a:cxn>
                <a:cxn ang="0">
                  <a:pos x="828" y="925"/>
                </a:cxn>
                <a:cxn ang="0">
                  <a:pos x="827" y="910"/>
                </a:cxn>
                <a:cxn ang="0">
                  <a:pos x="632" y="902"/>
                </a:cxn>
                <a:cxn ang="0">
                  <a:pos x="634" y="849"/>
                </a:cxn>
                <a:cxn ang="0">
                  <a:pos x="630" y="814"/>
                </a:cxn>
                <a:cxn ang="0">
                  <a:pos x="622" y="793"/>
                </a:cxn>
                <a:cxn ang="0">
                  <a:pos x="606" y="776"/>
                </a:cxn>
                <a:cxn ang="0">
                  <a:pos x="584" y="765"/>
                </a:cxn>
                <a:cxn ang="0">
                  <a:pos x="557" y="762"/>
                </a:cxn>
                <a:cxn ang="0">
                  <a:pos x="518" y="764"/>
                </a:cxn>
                <a:cxn ang="0">
                  <a:pos x="481" y="767"/>
                </a:cxn>
                <a:cxn ang="0">
                  <a:pos x="443" y="767"/>
                </a:cxn>
                <a:cxn ang="0">
                  <a:pos x="405" y="760"/>
                </a:cxn>
                <a:cxn ang="0">
                  <a:pos x="376" y="743"/>
                </a:cxn>
                <a:cxn ang="0">
                  <a:pos x="359" y="720"/>
                </a:cxn>
                <a:cxn ang="0">
                  <a:pos x="352" y="689"/>
                </a:cxn>
                <a:cxn ang="0">
                  <a:pos x="353" y="654"/>
                </a:cxn>
                <a:cxn ang="0">
                  <a:pos x="348" y="622"/>
                </a:cxn>
                <a:cxn ang="0">
                  <a:pos x="340" y="602"/>
                </a:cxn>
                <a:cxn ang="0">
                  <a:pos x="328" y="589"/>
                </a:cxn>
                <a:cxn ang="0">
                  <a:pos x="300" y="576"/>
                </a:cxn>
                <a:cxn ang="0">
                  <a:pos x="263" y="566"/>
                </a:cxn>
                <a:cxn ang="0">
                  <a:pos x="222" y="559"/>
                </a:cxn>
                <a:cxn ang="0">
                  <a:pos x="191" y="549"/>
                </a:cxn>
                <a:cxn ang="0">
                  <a:pos x="164" y="534"/>
                </a:cxn>
                <a:cxn ang="0">
                  <a:pos x="142" y="513"/>
                </a:cxn>
                <a:cxn ang="0">
                  <a:pos x="128" y="487"/>
                </a:cxn>
                <a:cxn ang="0">
                  <a:pos x="126" y="458"/>
                </a:cxn>
                <a:cxn ang="0">
                  <a:pos x="134" y="426"/>
                </a:cxn>
                <a:cxn ang="0">
                  <a:pos x="141" y="390"/>
                </a:cxn>
                <a:cxn ang="0">
                  <a:pos x="147" y="356"/>
                </a:cxn>
                <a:cxn ang="0">
                  <a:pos x="141" y="322"/>
                </a:cxn>
                <a:cxn ang="0">
                  <a:pos x="127" y="291"/>
                </a:cxn>
                <a:cxn ang="0">
                  <a:pos x="113" y="272"/>
                </a:cxn>
                <a:cxn ang="0">
                  <a:pos x="95" y="255"/>
                </a:cxn>
                <a:cxn ang="0">
                  <a:pos x="74" y="243"/>
                </a:cxn>
                <a:cxn ang="0">
                  <a:pos x="47" y="235"/>
                </a:cxn>
                <a:cxn ang="0">
                  <a:pos x="15" y="234"/>
                </a:cxn>
              </a:cxnLst>
              <a:rect l="0" t="0" r="r" b="b"/>
              <a:pathLst>
                <a:path w="1153" h="1122">
                  <a:moveTo>
                    <a:pt x="0" y="234"/>
                  </a:moveTo>
                  <a:lnTo>
                    <a:pt x="0" y="0"/>
                  </a:lnTo>
                  <a:lnTo>
                    <a:pt x="1152" y="0"/>
                  </a:lnTo>
                  <a:lnTo>
                    <a:pt x="1153" y="896"/>
                  </a:lnTo>
                  <a:lnTo>
                    <a:pt x="1053" y="896"/>
                  </a:lnTo>
                  <a:lnTo>
                    <a:pt x="1049" y="904"/>
                  </a:lnTo>
                  <a:lnTo>
                    <a:pt x="1046" y="915"/>
                  </a:lnTo>
                  <a:lnTo>
                    <a:pt x="1046" y="924"/>
                  </a:lnTo>
                  <a:lnTo>
                    <a:pt x="1047" y="935"/>
                  </a:lnTo>
                  <a:lnTo>
                    <a:pt x="1051" y="949"/>
                  </a:lnTo>
                  <a:lnTo>
                    <a:pt x="1055" y="967"/>
                  </a:lnTo>
                  <a:lnTo>
                    <a:pt x="1059" y="979"/>
                  </a:lnTo>
                  <a:lnTo>
                    <a:pt x="1062" y="994"/>
                  </a:lnTo>
                  <a:lnTo>
                    <a:pt x="1064" y="1008"/>
                  </a:lnTo>
                  <a:lnTo>
                    <a:pt x="1064" y="1022"/>
                  </a:lnTo>
                  <a:lnTo>
                    <a:pt x="1062" y="1035"/>
                  </a:lnTo>
                  <a:lnTo>
                    <a:pt x="1059" y="1049"/>
                  </a:lnTo>
                  <a:lnTo>
                    <a:pt x="1054" y="1062"/>
                  </a:lnTo>
                  <a:lnTo>
                    <a:pt x="1046" y="1072"/>
                  </a:lnTo>
                  <a:lnTo>
                    <a:pt x="1035" y="1084"/>
                  </a:lnTo>
                  <a:lnTo>
                    <a:pt x="1024" y="1093"/>
                  </a:lnTo>
                  <a:lnTo>
                    <a:pt x="1014" y="1102"/>
                  </a:lnTo>
                  <a:lnTo>
                    <a:pt x="1002" y="1109"/>
                  </a:lnTo>
                  <a:lnTo>
                    <a:pt x="988" y="1114"/>
                  </a:lnTo>
                  <a:lnTo>
                    <a:pt x="971" y="1119"/>
                  </a:lnTo>
                  <a:lnTo>
                    <a:pt x="955" y="1121"/>
                  </a:lnTo>
                  <a:lnTo>
                    <a:pt x="941" y="1122"/>
                  </a:lnTo>
                  <a:lnTo>
                    <a:pt x="926" y="1122"/>
                  </a:lnTo>
                  <a:lnTo>
                    <a:pt x="912" y="1121"/>
                  </a:lnTo>
                  <a:lnTo>
                    <a:pt x="901" y="1119"/>
                  </a:lnTo>
                  <a:lnTo>
                    <a:pt x="888" y="1115"/>
                  </a:lnTo>
                  <a:lnTo>
                    <a:pt x="875" y="1111"/>
                  </a:lnTo>
                  <a:lnTo>
                    <a:pt x="865" y="1105"/>
                  </a:lnTo>
                  <a:lnTo>
                    <a:pt x="854" y="1097"/>
                  </a:lnTo>
                  <a:lnTo>
                    <a:pt x="844" y="1087"/>
                  </a:lnTo>
                  <a:lnTo>
                    <a:pt x="834" y="1076"/>
                  </a:lnTo>
                  <a:lnTo>
                    <a:pt x="825" y="1065"/>
                  </a:lnTo>
                  <a:lnTo>
                    <a:pt x="818" y="1053"/>
                  </a:lnTo>
                  <a:lnTo>
                    <a:pt x="813" y="1038"/>
                  </a:lnTo>
                  <a:lnTo>
                    <a:pt x="809" y="1021"/>
                  </a:lnTo>
                  <a:lnTo>
                    <a:pt x="809" y="1005"/>
                  </a:lnTo>
                  <a:lnTo>
                    <a:pt x="813" y="989"/>
                  </a:lnTo>
                  <a:lnTo>
                    <a:pt x="817" y="973"/>
                  </a:lnTo>
                  <a:lnTo>
                    <a:pt x="821" y="957"/>
                  </a:lnTo>
                  <a:lnTo>
                    <a:pt x="826" y="939"/>
                  </a:lnTo>
                  <a:lnTo>
                    <a:pt x="828" y="925"/>
                  </a:lnTo>
                  <a:lnTo>
                    <a:pt x="828" y="917"/>
                  </a:lnTo>
                  <a:lnTo>
                    <a:pt x="827" y="910"/>
                  </a:lnTo>
                  <a:lnTo>
                    <a:pt x="824" y="902"/>
                  </a:lnTo>
                  <a:lnTo>
                    <a:pt x="632" y="902"/>
                  </a:lnTo>
                  <a:lnTo>
                    <a:pt x="635" y="868"/>
                  </a:lnTo>
                  <a:lnTo>
                    <a:pt x="634" y="849"/>
                  </a:lnTo>
                  <a:lnTo>
                    <a:pt x="632" y="831"/>
                  </a:lnTo>
                  <a:lnTo>
                    <a:pt x="630" y="814"/>
                  </a:lnTo>
                  <a:lnTo>
                    <a:pt x="627" y="803"/>
                  </a:lnTo>
                  <a:lnTo>
                    <a:pt x="622" y="793"/>
                  </a:lnTo>
                  <a:lnTo>
                    <a:pt x="616" y="784"/>
                  </a:lnTo>
                  <a:lnTo>
                    <a:pt x="606" y="776"/>
                  </a:lnTo>
                  <a:lnTo>
                    <a:pt x="595" y="769"/>
                  </a:lnTo>
                  <a:lnTo>
                    <a:pt x="584" y="765"/>
                  </a:lnTo>
                  <a:lnTo>
                    <a:pt x="574" y="763"/>
                  </a:lnTo>
                  <a:lnTo>
                    <a:pt x="557" y="762"/>
                  </a:lnTo>
                  <a:lnTo>
                    <a:pt x="537" y="762"/>
                  </a:lnTo>
                  <a:lnTo>
                    <a:pt x="518" y="764"/>
                  </a:lnTo>
                  <a:lnTo>
                    <a:pt x="497" y="765"/>
                  </a:lnTo>
                  <a:lnTo>
                    <a:pt x="481" y="767"/>
                  </a:lnTo>
                  <a:lnTo>
                    <a:pt x="460" y="768"/>
                  </a:lnTo>
                  <a:lnTo>
                    <a:pt x="443" y="767"/>
                  </a:lnTo>
                  <a:lnTo>
                    <a:pt x="428" y="765"/>
                  </a:lnTo>
                  <a:lnTo>
                    <a:pt x="405" y="760"/>
                  </a:lnTo>
                  <a:lnTo>
                    <a:pt x="390" y="753"/>
                  </a:lnTo>
                  <a:lnTo>
                    <a:pt x="376" y="743"/>
                  </a:lnTo>
                  <a:lnTo>
                    <a:pt x="367" y="732"/>
                  </a:lnTo>
                  <a:lnTo>
                    <a:pt x="359" y="720"/>
                  </a:lnTo>
                  <a:lnTo>
                    <a:pt x="353" y="705"/>
                  </a:lnTo>
                  <a:lnTo>
                    <a:pt x="352" y="689"/>
                  </a:lnTo>
                  <a:lnTo>
                    <a:pt x="352" y="669"/>
                  </a:lnTo>
                  <a:lnTo>
                    <a:pt x="353" y="654"/>
                  </a:lnTo>
                  <a:lnTo>
                    <a:pt x="352" y="639"/>
                  </a:lnTo>
                  <a:lnTo>
                    <a:pt x="348" y="622"/>
                  </a:lnTo>
                  <a:lnTo>
                    <a:pt x="345" y="612"/>
                  </a:lnTo>
                  <a:lnTo>
                    <a:pt x="340" y="602"/>
                  </a:lnTo>
                  <a:lnTo>
                    <a:pt x="334" y="595"/>
                  </a:lnTo>
                  <a:lnTo>
                    <a:pt x="328" y="589"/>
                  </a:lnTo>
                  <a:lnTo>
                    <a:pt x="315" y="583"/>
                  </a:lnTo>
                  <a:lnTo>
                    <a:pt x="300" y="576"/>
                  </a:lnTo>
                  <a:lnTo>
                    <a:pt x="283" y="571"/>
                  </a:lnTo>
                  <a:lnTo>
                    <a:pt x="263" y="566"/>
                  </a:lnTo>
                  <a:lnTo>
                    <a:pt x="243" y="562"/>
                  </a:lnTo>
                  <a:lnTo>
                    <a:pt x="222" y="559"/>
                  </a:lnTo>
                  <a:lnTo>
                    <a:pt x="207" y="554"/>
                  </a:lnTo>
                  <a:lnTo>
                    <a:pt x="191" y="549"/>
                  </a:lnTo>
                  <a:lnTo>
                    <a:pt x="175" y="543"/>
                  </a:lnTo>
                  <a:lnTo>
                    <a:pt x="164" y="534"/>
                  </a:lnTo>
                  <a:lnTo>
                    <a:pt x="151" y="523"/>
                  </a:lnTo>
                  <a:lnTo>
                    <a:pt x="142" y="513"/>
                  </a:lnTo>
                  <a:lnTo>
                    <a:pt x="134" y="501"/>
                  </a:lnTo>
                  <a:lnTo>
                    <a:pt x="128" y="487"/>
                  </a:lnTo>
                  <a:lnTo>
                    <a:pt x="126" y="472"/>
                  </a:lnTo>
                  <a:lnTo>
                    <a:pt x="126" y="458"/>
                  </a:lnTo>
                  <a:lnTo>
                    <a:pt x="129" y="445"/>
                  </a:lnTo>
                  <a:lnTo>
                    <a:pt x="134" y="426"/>
                  </a:lnTo>
                  <a:lnTo>
                    <a:pt x="139" y="407"/>
                  </a:lnTo>
                  <a:lnTo>
                    <a:pt x="141" y="390"/>
                  </a:lnTo>
                  <a:lnTo>
                    <a:pt x="145" y="373"/>
                  </a:lnTo>
                  <a:lnTo>
                    <a:pt x="147" y="356"/>
                  </a:lnTo>
                  <a:lnTo>
                    <a:pt x="145" y="338"/>
                  </a:lnTo>
                  <a:lnTo>
                    <a:pt x="141" y="322"/>
                  </a:lnTo>
                  <a:lnTo>
                    <a:pt x="135" y="306"/>
                  </a:lnTo>
                  <a:lnTo>
                    <a:pt x="127" y="291"/>
                  </a:lnTo>
                  <a:lnTo>
                    <a:pt x="118" y="279"/>
                  </a:lnTo>
                  <a:lnTo>
                    <a:pt x="113" y="272"/>
                  </a:lnTo>
                  <a:lnTo>
                    <a:pt x="104" y="263"/>
                  </a:lnTo>
                  <a:lnTo>
                    <a:pt x="95" y="255"/>
                  </a:lnTo>
                  <a:lnTo>
                    <a:pt x="86" y="249"/>
                  </a:lnTo>
                  <a:lnTo>
                    <a:pt x="74" y="243"/>
                  </a:lnTo>
                  <a:lnTo>
                    <a:pt x="62" y="239"/>
                  </a:lnTo>
                  <a:lnTo>
                    <a:pt x="47" y="235"/>
                  </a:lnTo>
                  <a:lnTo>
                    <a:pt x="30" y="234"/>
                  </a:lnTo>
                  <a:lnTo>
                    <a:pt x="15" y="234"/>
                  </a:lnTo>
                  <a:lnTo>
                    <a:pt x="0" y="234"/>
                  </a:lnTo>
                  <a:close/>
                </a:path>
              </a:pathLst>
            </a:custGeom>
            <a:grpFill/>
            <a:ln w="12700">
              <a:solidFill>
                <a:srgbClr val="006699"/>
              </a:solidFill>
              <a:prstDash val="solid"/>
              <a:round/>
              <a:headEnd/>
              <a:tailEnd/>
            </a:ln>
          </p:spPr>
          <p:txBody>
            <a:bodyPr/>
            <a:lstStyle/>
            <a:p>
              <a:pPr algn="ctr" eaLnBrk="0" hangingPunct="0">
                <a:defRPr/>
              </a:pPr>
              <a:endParaRPr lang="en-US">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266" name="Text Box 65"/>
            <p:cNvSpPr txBox="1">
              <a:spLocks noChangeArrowheads="1"/>
            </p:cNvSpPr>
            <p:nvPr/>
          </p:nvSpPr>
          <p:spPr bwMode="auto">
            <a:xfrm>
              <a:off x="3072" y="3120"/>
              <a:ext cx="576" cy="192"/>
            </a:xfrm>
            <a:prstGeom prst="rect">
              <a:avLst/>
            </a:prstGeom>
            <a:grpFill/>
            <a:ln w="9525">
              <a:noFill/>
              <a:miter lim="800000"/>
              <a:headEnd/>
              <a:tailEnd/>
            </a:ln>
          </p:spPr>
          <p:txBody>
            <a:bodyPr>
              <a:spAutoFit/>
            </a:bodyPr>
            <a:lstStyle/>
            <a:p>
              <a:pPr algn="ctr" eaLnBrk="0" hangingPunct="0">
                <a:spcBef>
                  <a:spcPct val="50000"/>
                </a:spcBef>
              </a:pPr>
              <a:r>
                <a:rPr lang="en-US" sz="1400" dirty="0">
                  <a:solidFill>
                    <a:prstClr val="white"/>
                  </a:solidFill>
                  <a:latin typeface="Arial" panose="020B0604020202020204" pitchFamily="34" charset="0"/>
                  <a:cs typeface="Arial" panose="020B0604020202020204" pitchFamily="34" charset="0"/>
                </a:rPr>
                <a:t>ME323</a:t>
              </a:r>
            </a:p>
          </p:txBody>
        </p:sp>
      </p:grpSp>
      <p:grpSp>
        <p:nvGrpSpPr>
          <p:cNvPr id="6" name="Group 171"/>
          <p:cNvGrpSpPr>
            <a:grpSpLocks/>
          </p:cNvGrpSpPr>
          <p:nvPr/>
        </p:nvGrpSpPr>
        <p:grpSpPr bwMode="auto">
          <a:xfrm>
            <a:off x="2038350" y="3981450"/>
            <a:ext cx="933450" cy="711200"/>
            <a:chOff x="2436" y="3036"/>
            <a:chExt cx="588" cy="448"/>
          </a:xfrm>
          <a:solidFill>
            <a:schemeClr val="tx1"/>
          </a:solidFill>
        </p:grpSpPr>
        <p:sp>
          <p:nvSpPr>
            <p:cNvPr id="956588" name="Freeform 172"/>
            <p:cNvSpPr>
              <a:spLocks/>
            </p:cNvSpPr>
            <p:nvPr/>
          </p:nvSpPr>
          <p:spPr bwMode="auto">
            <a:xfrm>
              <a:off x="2436" y="3036"/>
              <a:ext cx="561" cy="448"/>
            </a:xfrm>
            <a:custGeom>
              <a:avLst/>
              <a:gdLst/>
              <a:ahLst/>
              <a:cxnLst>
                <a:cxn ang="0">
                  <a:pos x="1158" y="0"/>
                </a:cxn>
                <a:cxn ang="0">
                  <a:pos x="1" y="940"/>
                </a:cxn>
                <a:cxn ang="0">
                  <a:pos x="109" y="922"/>
                </a:cxn>
                <a:cxn ang="0">
                  <a:pos x="106" y="891"/>
                </a:cxn>
                <a:cxn ang="0">
                  <a:pos x="94" y="849"/>
                </a:cxn>
                <a:cxn ang="0">
                  <a:pos x="90" y="815"/>
                </a:cxn>
                <a:cxn ang="0">
                  <a:pos x="98" y="780"/>
                </a:cxn>
                <a:cxn ang="0">
                  <a:pos x="122" y="750"/>
                </a:cxn>
                <a:cxn ang="0">
                  <a:pos x="152" y="728"/>
                </a:cxn>
                <a:cxn ang="0">
                  <a:pos x="188" y="717"/>
                </a:cxn>
                <a:cxn ang="0">
                  <a:pos x="240" y="718"/>
                </a:cxn>
                <a:cxn ang="0">
                  <a:pos x="274" y="725"/>
                </a:cxn>
                <a:cxn ang="0">
                  <a:pos x="308" y="749"/>
                </a:cxn>
                <a:cxn ang="0">
                  <a:pos x="331" y="778"/>
                </a:cxn>
                <a:cxn ang="0">
                  <a:pos x="341" y="809"/>
                </a:cxn>
                <a:cxn ang="0">
                  <a:pos x="339" y="843"/>
                </a:cxn>
                <a:cxn ang="0">
                  <a:pos x="331" y="874"/>
                </a:cxn>
                <a:cxn ang="0">
                  <a:pos x="323" y="906"/>
                </a:cxn>
                <a:cxn ang="0">
                  <a:pos x="327" y="936"/>
                </a:cxn>
                <a:cxn ang="0">
                  <a:pos x="519" y="903"/>
                </a:cxn>
                <a:cxn ang="0">
                  <a:pos x="521" y="861"/>
                </a:cxn>
                <a:cxn ang="0">
                  <a:pos x="524" y="826"/>
                </a:cxn>
                <a:cxn ang="0">
                  <a:pos x="533" y="796"/>
                </a:cxn>
                <a:cxn ang="0">
                  <a:pos x="550" y="776"/>
                </a:cxn>
                <a:cxn ang="0">
                  <a:pos x="574" y="765"/>
                </a:cxn>
                <a:cxn ang="0">
                  <a:pos x="601" y="762"/>
                </a:cxn>
                <a:cxn ang="0">
                  <a:pos x="634" y="763"/>
                </a:cxn>
                <a:cxn ang="0">
                  <a:pos x="664" y="766"/>
                </a:cxn>
                <a:cxn ang="0">
                  <a:pos x="702" y="768"/>
                </a:cxn>
                <a:cxn ang="0">
                  <a:pos x="736" y="763"/>
                </a:cxn>
                <a:cxn ang="0">
                  <a:pos x="767" y="752"/>
                </a:cxn>
                <a:cxn ang="0">
                  <a:pos x="790" y="731"/>
                </a:cxn>
                <a:cxn ang="0">
                  <a:pos x="803" y="705"/>
                </a:cxn>
                <a:cxn ang="0">
                  <a:pos x="803" y="675"/>
                </a:cxn>
                <a:cxn ang="0">
                  <a:pos x="803" y="642"/>
                </a:cxn>
                <a:cxn ang="0">
                  <a:pos x="810" y="615"/>
                </a:cxn>
                <a:cxn ang="0">
                  <a:pos x="824" y="593"/>
                </a:cxn>
                <a:cxn ang="0">
                  <a:pos x="853" y="578"/>
                </a:cxn>
                <a:cxn ang="0">
                  <a:pos x="884" y="569"/>
                </a:cxn>
                <a:cxn ang="0">
                  <a:pos x="921" y="561"/>
                </a:cxn>
                <a:cxn ang="0">
                  <a:pos x="954" y="553"/>
                </a:cxn>
                <a:cxn ang="0">
                  <a:pos x="982" y="542"/>
                </a:cxn>
                <a:cxn ang="0">
                  <a:pos x="1003" y="526"/>
                </a:cxn>
                <a:cxn ang="0">
                  <a:pos x="1021" y="501"/>
                </a:cxn>
                <a:cxn ang="0">
                  <a:pos x="1030" y="469"/>
                </a:cxn>
                <a:cxn ang="0">
                  <a:pos x="1026" y="438"/>
                </a:cxn>
                <a:cxn ang="0">
                  <a:pos x="1016" y="398"/>
                </a:cxn>
                <a:cxn ang="0">
                  <a:pos x="1010" y="364"/>
                </a:cxn>
                <a:cxn ang="0">
                  <a:pos x="1012" y="331"/>
                </a:cxn>
                <a:cxn ang="0">
                  <a:pos x="1022" y="303"/>
                </a:cxn>
                <a:cxn ang="0">
                  <a:pos x="1039" y="278"/>
                </a:cxn>
                <a:cxn ang="0">
                  <a:pos x="1064" y="254"/>
                </a:cxn>
                <a:cxn ang="0">
                  <a:pos x="1093" y="240"/>
                </a:cxn>
                <a:cxn ang="0">
                  <a:pos x="1122" y="234"/>
                </a:cxn>
                <a:cxn ang="0">
                  <a:pos x="1158" y="234"/>
                </a:cxn>
              </a:cxnLst>
              <a:rect l="0" t="0" r="r" b="b"/>
              <a:pathLst>
                <a:path w="1158" h="940">
                  <a:moveTo>
                    <a:pt x="1158" y="234"/>
                  </a:moveTo>
                  <a:lnTo>
                    <a:pt x="1158" y="0"/>
                  </a:lnTo>
                  <a:lnTo>
                    <a:pt x="0" y="0"/>
                  </a:lnTo>
                  <a:lnTo>
                    <a:pt x="1" y="940"/>
                  </a:lnTo>
                  <a:lnTo>
                    <a:pt x="104" y="940"/>
                  </a:lnTo>
                  <a:lnTo>
                    <a:pt x="109" y="922"/>
                  </a:lnTo>
                  <a:lnTo>
                    <a:pt x="109" y="909"/>
                  </a:lnTo>
                  <a:lnTo>
                    <a:pt x="106" y="891"/>
                  </a:lnTo>
                  <a:lnTo>
                    <a:pt x="100" y="872"/>
                  </a:lnTo>
                  <a:lnTo>
                    <a:pt x="94" y="849"/>
                  </a:lnTo>
                  <a:lnTo>
                    <a:pt x="91" y="831"/>
                  </a:lnTo>
                  <a:lnTo>
                    <a:pt x="90" y="815"/>
                  </a:lnTo>
                  <a:lnTo>
                    <a:pt x="93" y="797"/>
                  </a:lnTo>
                  <a:lnTo>
                    <a:pt x="98" y="780"/>
                  </a:lnTo>
                  <a:lnTo>
                    <a:pt x="109" y="763"/>
                  </a:lnTo>
                  <a:lnTo>
                    <a:pt x="122" y="750"/>
                  </a:lnTo>
                  <a:lnTo>
                    <a:pt x="136" y="737"/>
                  </a:lnTo>
                  <a:lnTo>
                    <a:pt x="152" y="728"/>
                  </a:lnTo>
                  <a:lnTo>
                    <a:pt x="171" y="720"/>
                  </a:lnTo>
                  <a:lnTo>
                    <a:pt x="188" y="717"/>
                  </a:lnTo>
                  <a:lnTo>
                    <a:pt x="212" y="716"/>
                  </a:lnTo>
                  <a:lnTo>
                    <a:pt x="240" y="718"/>
                  </a:lnTo>
                  <a:lnTo>
                    <a:pt x="258" y="720"/>
                  </a:lnTo>
                  <a:lnTo>
                    <a:pt x="274" y="725"/>
                  </a:lnTo>
                  <a:lnTo>
                    <a:pt x="289" y="734"/>
                  </a:lnTo>
                  <a:lnTo>
                    <a:pt x="308" y="749"/>
                  </a:lnTo>
                  <a:lnTo>
                    <a:pt x="320" y="763"/>
                  </a:lnTo>
                  <a:lnTo>
                    <a:pt x="331" y="778"/>
                  </a:lnTo>
                  <a:lnTo>
                    <a:pt x="337" y="794"/>
                  </a:lnTo>
                  <a:lnTo>
                    <a:pt x="341" y="809"/>
                  </a:lnTo>
                  <a:lnTo>
                    <a:pt x="341" y="826"/>
                  </a:lnTo>
                  <a:lnTo>
                    <a:pt x="339" y="843"/>
                  </a:lnTo>
                  <a:lnTo>
                    <a:pt x="335" y="859"/>
                  </a:lnTo>
                  <a:lnTo>
                    <a:pt x="331" y="874"/>
                  </a:lnTo>
                  <a:lnTo>
                    <a:pt x="326" y="890"/>
                  </a:lnTo>
                  <a:lnTo>
                    <a:pt x="323" y="906"/>
                  </a:lnTo>
                  <a:lnTo>
                    <a:pt x="323" y="920"/>
                  </a:lnTo>
                  <a:lnTo>
                    <a:pt x="327" y="936"/>
                  </a:lnTo>
                  <a:lnTo>
                    <a:pt x="521" y="936"/>
                  </a:lnTo>
                  <a:lnTo>
                    <a:pt x="519" y="903"/>
                  </a:lnTo>
                  <a:lnTo>
                    <a:pt x="521" y="879"/>
                  </a:lnTo>
                  <a:lnTo>
                    <a:pt x="521" y="861"/>
                  </a:lnTo>
                  <a:lnTo>
                    <a:pt x="522" y="844"/>
                  </a:lnTo>
                  <a:lnTo>
                    <a:pt x="524" y="826"/>
                  </a:lnTo>
                  <a:lnTo>
                    <a:pt x="528" y="808"/>
                  </a:lnTo>
                  <a:lnTo>
                    <a:pt x="533" y="796"/>
                  </a:lnTo>
                  <a:lnTo>
                    <a:pt x="540" y="785"/>
                  </a:lnTo>
                  <a:lnTo>
                    <a:pt x="550" y="776"/>
                  </a:lnTo>
                  <a:lnTo>
                    <a:pt x="561" y="769"/>
                  </a:lnTo>
                  <a:lnTo>
                    <a:pt x="574" y="765"/>
                  </a:lnTo>
                  <a:lnTo>
                    <a:pt x="588" y="763"/>
                  </a:lnTo>
                  <a:lnTo>
                    <a:pt x="601" y="762"/>
                  </a:lnTo>
                  <a:lnTo>
                    <a:pt x="618" y="762"/>
                  </a:lnTo>
                  <a:lnTo>
                    <a:pt x="634" y="763"/>
                  </a:lnTo>
                  <a:lnTo>
                    <a:pt x="647" y="765"/>
                  </a:lnTo>
                  <a:lnTo>
                    <a:pt x="664" y="766"/>
                  </a:lnTo>
                  <a:lnTo>
                    <a:pt x="682" y="768"/>
                  </a:lnTo>
                  <a:lnTo>
                    <a:pt x="702" y="768"/>
                  </a:lnTo>
                  <a:lnTo>
                    <a:pt x="719" y="766"/>
                  </a:lnTo>
                  <a:lnTo>
                    <a:pt x="736" y="763"/>
                  </a:lnTo>
                  <a:lnTo>
                    <a:pt x="754" y="759"/>
                  </a:lnTo>
                  <a:lnTo>
                    <a:pt x="767" y="752"/>
                  </a:lnTo>
                  <a:lnTo>
                    <a:pt x="781" y="743"/>
                  </a:lnTo>
                  <a:lnTo>
                    <a:pt x="790" y="731"/>
                  </a:lnTo>
                  <a:lnTo>
                    <a:pt x="799" y="718"/>
                  </a:lnTo>
                  <a:lnTo>
                    <a:pt x="803" y="705"/>
                  </a:lnTo>
                  <a:lnTo>
                    <a:pt x="805" y="690"/>
                  </a:lnTo>
                  <a:lnTo>
                    <a:pt x="803" y="675"/>
                  </a:lnTo>
                  <a:lnTo>
                    <a:pt x="802" y="659"/>
                  </a:lnTo>
                  <a:lnTo>
                    <a:pt x="803" y="642"/>
                  </a:lnTo>
                  <a:lnTo>
                    <a:pt x="806" y="629"/>
                  </a:lnTo>
                  <a:lnTo>
                    <a:pt x="810" y="615"/>
                  </a:lnTo>
                  <a:lnTo>
                    <a:pt x="816" y="602"/>
                  </a:lnTo>
                  <a:lnTo>
                    <a:pt x="824" y="593"/>
                  </a:lnTo>
                  <a:lnTo>
                    <a:pt x="837" y="584"/>
                  </a:lnTo>
                  <a:lnTo>
                    <a:pt x="853" y="578"/>
                  </a:lnTo>
                  <a:lnTo>
                    <a:pt x="869" y="573"/>
                  </a:lnTo>
                  <a:lnTo>
                    <a:pt x="884" y="569"/>
                  </a:lnTo>
                  <a:lnTo>
                    <a:pt x="900" y="565"/>
                  </a:lnTo>
                  <a:lnTo>
                    <a:pt x="921" y="561"/>
                  </a:lnTo>
                  <a:lnTo>
                    <a:pt x="937" y="558"/>
                  </a:lnTo>
                  <a:lnTo>
                    <a:pt x="954" y="553"/>
                  </a:lnTo>
                  <a:lnTo>
                    <a:pt x="968" y="548"/>
                  </a:lnTo>
                  <a:lnTo>
                    <a:pt x="982" y="542"/>
                  </a:lnTo>
                  <a:lnTo>
                    <a:pt x="993" y="534"/>
                  </a:lnTo>
                  <a:lnTo>
                    <a:pt x="1003" y="526"/>
                  </a:lnTo>
                  <a:lnTo>
                    <a:pt x="1014" y="513"/>
                  </a:lnTo>
                  <a:lnTo>
                    <a:pt x="1021" y="501"/>
                  </a:lnTo>
                  <a:lnTo>
                    <a:pt x="1027" y="487"/>
                  </a:lnTo>
                  <a:lnTo>
                    <a:pt x="1030" y="469"/>
                  </a:lnTo>
                  <a:lnTo>
                    <a:pt x="1028" y="454"/>
                  </a:lnTo>
                  <a:lnTo>
                    <a:pt x="1026" y="438"/>
                  </a:lnTo>
                  <a:lnTo>
                    <a:pt x="1021" y="419"/>
                  </a:lnTo>
                  <a:lnTo>
                    <a:pt x="1016" y="398"/>
                  </a:lnTo>
                  <a:lnTo>
                    <a:pt x="1011" y="379"/>
                  </a:lnTo>
                  <a:lnTo>
                    <a:pt x="1010" y="364"/>
                  </a:lnTo>
                  <a:lnTo>
                    <a:pt x="1010" y="350"/>
                  </a:lnTo>
                  <a:lnTo>
                    <a:pt x="1012" y="331"/>
                  </a:lnTo>
                  <a:lnTo>
                    <a:pt x="1017" y="315"/>
                  </a:lnTo>
                  <a:lnTo>
                    <a:pt x="1022" y="303"/>
                  </a:lnTo>
                  <a:lnTo>
                    <a:pt x="1029" y="291"/>
                  </a:lnTo>
                  <a:lnTo>
                    <a:pt x="1039" y="278"/>
                  </a:lnTo>
                  <a:lnTo>
                    <a:pt x="1050" y="265"/>
                  </a:lnTo>
                  <a:lnTo>
                    <a:pt x="1064" y="254"/>
                  </a:lnTo>
                  <a:lnTo>
                    <a:pt x="1079" y="245"/>
                  </a:lnTo>
                  <a:lnTo>
                    <a:pt x="1093" y="240"/>
                  </a:lnTo>
                  <a:lnTo>
                    <a:pt x="1107" y="236"/>
                  </a:lnTo>
                  <a:lnTo>
                    <a:pt x="1122" y="234"/>
                  </a:lnTo>
                  <a:lnTo>
                    <a:pt x="1140" y="234"/>
                  </a:lnTo>
                  <a:lnTo>
                    <a:pt x="1158" y="234"/>
                  </a:lnTo>
                  <a:close/>
                </a:path>
              </a:pathLst>
            </a:custGeom>
            <a:grpFill/>
            <a:ln w="12700">
              <a:solidFill>
                <a:srgbClr val="006699"/>
              </a:solidFill>
              <a:prstDash val="solid"/>
              <a:round/>
              <a:headEnd/>
              <a:tailEnd/>
            </a:ln>
          </p:spPr>
          <p:txBody>
            <a:bodyPr/>
            <a:lstStyle/>
            <a:p>
              <a:pPr algn="ctr" eaLnBrk="0" hangingPunct="0">
                <a:defRPr/>
              </a:pPr>
              <a:endParaRPr lang="en-US">
                <a:solidFill>
                  <a:srgbClr val="0066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264" name="Text Box 173"/>
            <p:cNvSpPr txBox="1">
              <a:spLocks noChangeArrowheads="1"/>
            </p:cNvSpPr>
            <p:nvPr/>
          </p:nvSpPr>
          <p:spPr bwMode="auto">
            <a:xfrm>
              <a:off x="2448" y="3120"/>
              <a:ext cx="576" cy="192"/>
            </a:xfrm>
            <a:prstGeom prst="rect">
              <a:avLst/>
            </a:prstGeom>
            <a:noFill/>
            <a:ln w="9525">
              <a:noFill/>
              <a:miter lim="800000"/>
              <a:headEnd/>
              <a:tailEnd/>
            </a:ln>
          </p:spPr>
          <p:txBody>
            <a:bodyPr>
              <a:spAutoFit/>
            </a:bodyPr>
            <a:lstStyle/>
            <a:p>
              <a:pPr algn="ctr" eaLnBrk="0" hangingPunct="0">
                <a:spcBef>
                  <a:spcPct val="50000"/>
                </a:spcBef>
              </a:pPr>
              <a:r>
                <a:rPr lang="en-US" sz="1400" dirty="0">
                  <a:solidFill>
                    <a:srgbClr val="FFFFFF"/>
                  </a:solidFill>
                  <a:latin typeface="Arial" panose="020B0604020202020204" pitchFamily="34" charset="0"/>
                  <a:cs typeface="Arial" panose="020B0604020202020204" pitchFamily="34" charset="0"/>
                </a:rPr>
                <a:t>ME406</a:t>
              </a:r>
            </a:p>
          </p:txBody>
        </p:sp>
      </p:grpSp>
      <p:grpSp>
        <p:nvGrpSpPr>
          <p:cNvPr id="7" name="Group 126"/>
          <p:cNvGrpSpPr>
            <a:grpSpLocks/>
          </p:cNvGrpSpPr>
          <p:nvPr/>
        </p:nvGrpSpPr>
        <p:grpSpPr bwMode="auto">
          <a:xfrm>
            <a:off x="2038350" y="1225550"/>
            <a:ext cx="933450" cy="711200"/>
            <a:chOff x="2436" y="1300"/>
            <a:chExt cx="588" cy="448"/>
          </a:xfrm>
          <a:solidFill>
            <a:schemeClr val="tx1"/>
          </a:solidFill>
        </p:grpSpPr>
        <p:sp>
          <p:nvSpPr>
            <p:cNvPr id="956543" name="Freeform 127"/>
            <p:cNvSpPr>
              <a:spLocks/>
            </p:cNvSpPr>
            <p:nvPr/>
          </p:nvSpPr>
          <p:spPr bwMode="auto">
            <a:xfrm>
              <a:off x="2436" y="1300"/>
              <a:ext cx="561" cy="448"/>
            </a:xfrm>
            <a:custGeom>
              <a:avLst/>
              <a:gdLst/>
              <a:ahLst/>
              <a:cxnLst>
                <a:cxn ang="0">
                  <a:pos x="1158" y="0"/>
                </a:cxn>
                <a:cxn ang="0">
                  <a:pos x="1" y="940"/>
                </a:cxn>
                <a:cxn ang="0">
                  <a:pos x="109" y="922"/>
                </a:cxn>
                <a:cxn ang="0">
                  <a:pos x="106" y="891"/>
                </a:cxn>
                <a:cxn ang="0">
                  <a:pos x="94" y="849"/>
                </a:cxn>
                <a:cxn ang="0">
                  <a:pos x="90" y="815"/>
                </a:cxn>
                <a:cxn ang="0">
                  <a:pos x="98" y="780"/>
                </a:cxn>
                <a:cxn ang="0">
                  <a:pos x="122" y="750"/>
                </a:cxn>
                <a:cxn ang="0">
                  <a:pos x="152" y="728"/>
                </a:cxn>
                <a:cxn ang="0">
                  <a:pos x="188" y="717"/>
                </a:cxn>
                <a:cxn ang="0">
                  <a:pos x="240" y="718"/>
                </a:cxn>
                <a:cxn ang="0">
                  <a:pos x="274" y="725"/>
                </a:cxn>
                <a:cxn ang="0">
                  <a:pos x="308" y="749"/>
                </a:cxn>
                <a:cxn ang="0">
                  <a:pos x="331" y="778"/>
                </a:cxn>
                <a:cxn ang="0">
                  <a:pos x="341" y="809"/>
                </a:cxn>
                <a:cxn ang="0">
                  <a:pos x="339" y="843"/>
                </a:cxn>
                <a:cxn ang="0">
                  <a:pos x="331" y="874"/>
                </a:cxn>
                <a:cxn ang="0">
                  <a:pos x="323" y="906"/>
                </a:cxn>
                <a:cxn ang="0">
                  <a:pos x="327" y="936"/>
                </a:cxn>
                <a:cxn ang="0">
                  <a:pos x="519" y="903"/>
                </a:cxn>
                <a:cxn ang="0">
                  <a:pos x="521" y="861"/>
                </a:cxn>
                <a:cxn ang="0">
                  <a:pos x="524" y="826"/>
                </a:cxn>
                <a:cxn ang="0">
                  <a:pos x="533" y="796"/>
                </a:cxn>
                <a:cxn ang="0">
                  <a:pos x="550" y="776"/>
                </a:cxn>
                <a:cxn ang="0">
                  <a:pos x="574" y="765"/>
                </a:cxn>
                <a:cxn ang="0">
                  <a:pos x="601" y="762"/>
                </a:cxn>
                <a:cxn ang="0">
                  <a:pos x="634" y="763"/>
                </a:cxn>
                <a:cxn ang="0">
                  <a:pos x="664" y="766"/>
                </a:cxn>
                <a:cxn ang="0">
                  <a:pos x="702" y="768"/>
                </a:cxn>
                <a:cxn ang="0">
                  <a:pos x="736" y="763"/>
                </a:cxn>
                <a:cxn ang="0">
                  <a:pos x="767" y="752"/>
                </a:cxn>
                <a:cxn ang="0">
                  <a:pos x="790" y="731"/>
                </a:cxn>
                <a:cxn ang="0">
                  <a:pos x="803" y="705"/>
                </a:cxn>
                <a:cxn ang="0">
                  <a:pos x="803" y="675"/>
                </a:cxn>
                <a:cxn ang="0">
                  <a:pos x="803" y="642"/>
                </a:cxn>
                <a:cxn ang="0">
                  <a:pos x="810" y="615"/>
                </a:cxn>
                <a:cxn ang="0">
                  <a:pos x="824" y="593"/>
                </a:cxn>
                <a:cxn ang="0">
                  <a:pos x="853" y="578"/>
                </a:cxn>
                <a:cxn ang="0">
                  <a:pos x="884" y="569"/>
                </a:cxn>
                <a:cxn ang="0">
                  <a:pos x="921" y="561"/>
                </a:cxn>
                <a:cxn ang="0">
                  <a:pos x="954" y="553"/>
                </a:cxn>
                <a:cxn ang="0">
                  <a:pos x="982" y="542"/>
                </a:cxn>
                <a:cxn ang="0">
                  <a:pos x="1003" y="526"/>
                </a:cxn>
                <a:cxn ang="0">
                  <a:pos x="1021" y="501"/>
                </a:cxn>
                <a:cxn ang="0">
                  <a:pos x="1030" y="469"/>
                </a:cxn>
                <a:cxn ang="0">
                  <a:pos x="1026" y="438"/>
                </a:cxn>
                <a:cxn ang="0">
                  <a:pos x="1016" y="398"/>
                </a:cxn>
                <a:cxn ang="0">
                  <a:pos x="1010" y="364"/>
                </a:cxn>
                <a:cxn ang="0">
                  <a:pos x="1012" y="331"/>
                </a:cxn>
                <a:cxn ang="0">
                  <a:pos x="1022" y="303"/>
                </a:cxn>
                <a:cxn ang="0">
                  <a:pos x="1039" y="278"/>
                </a:cxn>
                <a:cxn ang="0">
                  <a:pos x="1064" y="254"/>
                </a:cxn>
                <a:cxn ang="0">
                  <a:pos x="1093" y="240"/>
                </a:cxn>
                <a:cxn ang="0">
                  <a:pos x="1122" y="234"/>
                </a:cxn>
                <a:cxn ang="0">
                  <a:pos x="1158" y="234"/>
                </a:cxn>
              </a:cxnLst>
              <a:rect l="0" t="0" r="r" b="b"/>
              <a:pathLst>
                <a:path w="1158" h="940">
                  <a:moveTo>
                    <a:pt x="1158" y="234"/>
                  </a:moveTo>
                  <a:lnTo>
                    <a:pt x="1158" y="0"/>
                  </a:lnTo>
                  <a:lnTo>
                    <a:pt x="0" y="0"/>
                  </a:lnTo>
                  <a:lnTo>
                    <a:pt x="1" y="940"/>
                  </a:lnTo>
                  <a:lnTo>
                    <a:pt x="104" y="940"/>
                  </a:lnTo>
                  <a:lnTo>
                    <a:pt x="109" y="922"/>
                  </a:lnTo>
                  <a:lnTo>
                    <a:pt x="109" y="909"/>
                  </a:lnTo>
                  <a:lnTo>
                    <a:pt x="106" y="891"/>
                  </a:lnTo>
                  <a:lnTo>
                    <a:pt x="100" y="872"/>
                  </a:lnTo>
                  <a:lnTo>
                    <a:pt x="94" y="849"/>
                  </a:lnTo>
                  <a:lnTo>
                    <a:pt x="91" y="831"/>
                  </a:lnTo>
                  <a:lnTo>
                    <a:pt x="90" y="815"/>
                  </a:lnTo>
                  <a:lnTo>
                    <a:pt x="93" y="797"/>
                  </a:lnTo>
                  <a:lnTo>
                    <a:pt x="98" y="780"/>
                  </a:lnTo>
                  <a:lnTo>
                    <a:pt x="109" y="763"/>
                  </a:lnTo>
                  <a:lnTo>
                    <a:pt x="122" y="750"/>
                  </a:lnTo>
                  <a:lnTo>
                    <a:pt x="136" y="737"/>
                  </a:lnTo>
                  <a:lnTo>
                    <a:pt x="152" y="728"/>
                  </a:lnTo>
                  <a:lnTo>
                    <a:pt x="171" y="720"/>
                  </a:lnTo>
                  <a:lnTo>
                    <a:pt x="188" y="717"/>
                  </a:lnTo>
                  <a:lnTo>
                    <a:pt x="212" y="716"/>
                  </a:lnTo>
                  <a:lnTo>
                    <a:pt x="240" y="718"/>
                  </a:lnTo>
                  <a:lnTo>
                    <a:pt x="258" y="720"/>
                  </a:lnTo>
                  <a:lnTo>
                    <a:pt x="274" y="725"/>
                  </a:lnTo>
                  <a:lnTo>
                    <a:pt x="289" y="734"/>
                  </a:lnTo>
                  <a:lnTo>
                    <a:pt x="308" y="749"/>
                  </a:lnTo>
                  <a:lnTo>
                    <a:pt x="320" y="763"/>
                  </a:lnTo>
                  <a:lnTo>
                    <a:pt x="331" y="778"/>
                  </a:lnTo>
                  <a:lnTo>
                    <a:pt x="337" y="794"/>
                  </a:lnTo>
                  <a:lnTo>
                    <a:pt x="341" y="809"/>
                  </a:lnTo>
                  <a:lnTo>
                    <a:pt x="341" y="826"/>
                  </a:lnTo>
                  <a:lnTo>
                    <a:pt x="339" y="843"/>
                  </a:lnTo>
                  <a:lnTo>
                    <a:pt x="335" y="859"/>
                  </a:lnTo>
                  <a:lnTo>
                    <a:pt x="331" y="874"/>
                  </a:lnTo>
                  <a:lnTo>
                    <a:pt x="326" y="890"/>
                  </a:lnTo>
                  <a:lnTo>
                    <a:pt x="323" y="906"/>
                  </a:lnTo>
                  <a:lnTo>
                    <a:pt x="323" y="920"/>
                  </a:lnTo>
                  <a:lnTo>
                    <a:pt x="327" y="936"/>
                  </a:lnTo>
                  <a:lnTo>
                    <a:pt x="521" y="936"/>
                  </a:lnTo>
                  <a:lnTo>
                    <a:pt x="519" y="903"/>
                  </a:lnTo>
                  <a:lnTo>
                    <a:pt x="521" y="879"/>
                  </a:lnTo>
                  <a:lnTo>
                    <a:pt x="521" y="861"/>
                  </a:lnTo>
                  <a:lnTo>
                    <a:pt x="522" y="844"/>
                  </a:lnTo>
                  <a:lnTo>
                    <a:pt x="524" y="826"/>
                  </a:lnTo>
                  <a:lnTo>
                    <a:pt x="528" y="808"/>
                  </a:lnTo>
                  <a:lnTo>
                    <a:pt x="533" y="796"/>
                  </a:lnTo>
                  <a:lnTo>
                    <a:pt x="540" y="785"/>
                  </a:lnTo>
                  <a:lnTo>
                    <a:pt x="550" y="776"/>
                  </a:lnTo>
                  <a:lnTo>
                    <a:pt x="561" y="769"/>
                  </a:lnTo>
                  <a:lnTo>
                    <a:pt x="574" y="765"/>
                  </a:lnTo>
                  <a:lnTo>
                    <a:pt x="588" y="763"/>
                  </a:lnTo>
                  <a:lnTo>
                    <a:pt x="601" y="762"/>
                  </a:lnTo>
                  <a:lnTo>
                    <a:pt x="618" y="762"/>
                  </a:lnTo>
                  <a:lnTo>
                    <a:pt x="634" y="763"/>
                  </a:lnTo>
                  <a:lnTo>
                    <a:pt x="647" y="765"/>
                  </a:lnTo>
                  <a:lnTo>
                    <a:pt x="664" y="766"/>
                  </a:lnTo>
                  <a:lnTo>
                    <a:pt x="682" y="768"/>
                  </a:lnTo>
                  <a:lnTo>
                    <a:pt x="702" y="768"/>
                  </a:lnTo>
                  <a:lnTo>
                    <a:pt x="719" y="766"/>
                  </a:lnTo>
                  <a:lnTo>
                    <a:pt x="736" y="763"/>
                  </a:lnTo>
                  <a:lnTo>
                    <a:pt x="754" y="759"/>
                  </a:lnTo>
                  <a:lnTo>
                    <a:pt x="767" y="752"/>
                  </a:lnTo>
                  <a:lnTo>
                    <a:pt x="781" y="743"/>
                  </a:lnTo>
                  <a:lnTo>
                    <a:pt x="790" y="731"/>
                  </a:lnTo>
                  <a:lnTo>
                    <a:pt x="799" y="718"/>
                  </a:lnTo>
                  <a:lnTo>
                    <a:pt x="803" y="705"/>
                  </a:lnTo>
                  <a:lnTo>
                    <a:pt x="805" y="690"/>
                  </a:lnTo>
                  <a:lnTo>
                    <a:pt x="803" y="675"/>
                  </a:lnTo>
                  <a:lnTo>
                    <a:pt x="802" y="659"/>
                  </a:lnTo>
                  <a:lnTo>
                    <a:pt x="803" y="642"/>
                  </a:lnTo>
                  <a:lnTo>
                    <a:pt x="806" y="629"/>
                  </a:lnTo>
                  <a:lnTo>
                    <a:pt x="810" y="615"/>
                  </a:lnTo>
                  <a:lnTo>
                    <a:pt x="816" y="602"/>
                  </a:lnTo>
                  <a:lnTo>
                    <a:pt x="824" y="593"/>
                  </a:lnTo>
                  <a:lnTo>
                    <a:pt x="837" y="584"/>
                  </a:lnTo>
                  <a:lnTo>
                    <a:pt x="853" y="578"/>
                  </a:lnTo>
                  <a:lnTo>
                    <a:pt x="869" y="573"/>
                  </a:lnTo>
                  <a:lnTo>
                    <a:pt x="884" y="569"/>
                  </a:lnTo>
                  <a:lnTo>
                    <a:pt x="900" y="565"/>
                  </a:lnTo>
                  <a:lnTo>
                    <a:pt x="921" y="561"/>
                  </a:lnTo>
                  <a:lnTo>
                    <a:pt x="937" y="558"/>
                  </a:lnTo>
                  <a:lnTo>
                    <a:pt x="954" y="553"/>
                  </a:lnTo>
                  <a:lnTo>
                    <a:pt x="968" y="548"/>
                  </a:lnTo>
                  <a:lnTo>
                    <a:pt x="982" y="542"/>
                  </a:lnTo>
                  <a:lnTo>
                    <a:pt x="993" y="534"/>
                  </a:lnTo>
                  <a:lnTo>
                    <a:pt x="1003" y="526"/>
                  </a:lnTo>
                  <a:lnTo>
                    <a:pt x="1014" y="513"/>
                  </a:lnTo>
                  <a:lnTo>
                    <a:pt x="1021" y="501"/>
                  </a:lnTo>
                  <a:lnTo>
                    <a:pt x="1027" y="487"/>
                  </a:lnTo>
                  <a:lnTo>
                    <a:pt x="1030" y="469"/>
                  </a:lnTo>
                  <a:lnTo>
                    <a:pt x="1028" y="454"/>
                  </a:lnTo>
                  <a:lnTo>
                    <a:pt x="1026" y="438"/>
                  </a:lnTo>
                  <a:lnTo>
                    <a:pt x="1021" y="419"/>
                  </a:lnTo>
                  <a:lnTo>
                    <a:pt x="1016" y="398"/>
                  </a:lnTo>
                  <a:lnTo>
                    <a:pt x="1011" y="379"/>
                  </a:lnTo>
                  <a:lnTo>
                    <a:pt x="1010" y="364"/>
                  </a:lnTo>
                  <a:lnTo>
                    <a:pt x="1010" y="350"/>
                  </a:lnTo>
                  <a:lnTo>
                    <a:pt x="1012" y="331"/>
                  </a:lnTo>
                  <a:lnTo>
                    <a:pt x="1017" y="315"/>
                  </a:lnTo>
                  <a:lnTo>
                    <a:pt x="1022" y="303"/>
                  </a:lnTo>
                  <a:lnTo>
                    <a:pt x="1029" y="291"/>
                  </a:lnTo>
                  <a:lnTo>
                    <a:pt x="1039" y="278"/>
                  </a:lnTo>
                  <a:lnTo>
                    <a:pt x="1050" y="265"/>
                  </a:lnTo>
                  <a:lnTo>
                    <a:pt x="1064" y="254"/>
                  </a:lnTo>
                  <a:lnTo>
                    <a:pt x="1079" y="245"/>
                  </a:lnTo>
                  <a:lnTo>
                    <a:pt x="1093" y="240"/>
                  </a:lnTo>
                  <a:lnTo>
                    <a:pt x="1107" y="236"/>
                  </a:lnTo>
                  <a:lnTo>
                    <a:pt x="1122" y="234"/>
                  </a:lnTo>
                  <a:lnTo>
                    <a:pt x="1140" y="234"/>
                  </a:lnTo>
                  <a:lnTo>
                    <a:pt x="1158" y="234"/>
                  </a:lnTo>
                  <a:close/>
                </a:path>
              </a:pathLst>
            </a:custGeom>
            <a:grpFill/>
            <a:ln w="12700">
              <a:solidFill>
                <a:srgbClr val="006699"/>
              </a:solidFill>
              <a:prstDash val="solid"/>
              <a:round/>
              <a:headEnd/>
              <a:tailEnd/>
            </a:ln>
          </p:spPr>
          <p:txBody>
            <a:bodyPr/>
            <a:lstStyle/>
            <a:p>
              <a:pPr algn="ctr" eaLnBrk="0" hangingPunct="0">
                <a:defRPr/>
              </a:pPr>
              <a:endParaRPr lang="en-US">
                <a:solidFill>
                  <a:srgbClr val="0066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262" name="Text Box 128"/>
            <p:cNvSpPr txBox="1">
              <a:spLocks noChangeArrowheads="1"/>
            </p:cNvSpPr>
            <p:nvPr/>
          </p:nvSpPr>
          <p:spPr bwMode="auto">
            <a:xfrm>
              <a:off x="2448" y="1392"/>
              <a:ext cx="576" cy="192"/>
            </a:xfrm>
            <a:prstGeom prst="rect">
              <a:avLst/>
            </a:prstGeom>
            <a:noFill/>
            <a:ln w="9525">
              <a:noFill/>
              <a:miter lim="800000"/>
              <a:headEnd/>
              <a:tailEnd/>
            </a:ln>
          </p:spPr>
          <p:txBody>
            <a:bodyPr>
              <a:spAutoFit/>
            </a:bodyPr>
            <a:lstStyle/>
            <a:p>
              <a:pPr algn="ctr" eaLnBrk="0" hangingPunct="0">
                <a:spcBef>
                  <a:spcPct val="50000"/>
                </a:spcBef>
              </a:pPr>
              <a:r>
                <a:rPr lang="en-US" sz="1400" dirty="0">
                  <a:solidFill>
                    <a:srgbClr val="FFFFFF"/>
                  </a:solidFill>
                  <a:latin typeface="Arial" panose="020B0604020202020204" pitchFamily="34" charset="0"/>
                  <a:cs typeface="Arial" panose="020B0604020202020204" pitchFamily="34" charset="0"/>
                </a:rPr>
                <a:t>ES205</a:t>
              </a:r>
            </a:p>
          </p:txBody>
        </p:sp>
      </p:grpSp>
      <p:grpSp>
        <p:nvGrpSpPr>
          <p:cNvPr id="8" name="Group 141"/>
          <p:cNvGrpSpPr>
            <a:grpSpLocks/>
          </p:cNvGrpSpPr>
          <p:nvPr/>
        </p:nvGrpSpPr>
        <p:grpSpPr bwMode="auto">
          <a:xfrm>
            <a:off x="3733800" y="1225550"/>
            <a:ext cx="928688" cy="711200"/>
            <a:chOff x="3504" y="1300"/>
            <a:chExt cx="585" cy="448"/>
          </a:xfrm>
          <a:solidFill>
            <a:schemeClr val="tx1"/>
          </a:solidFill>
        </p:grpSpPr>
        <p:sp>
          <p:nvSpPr>
            <p:cNvPr id="956558" name="Freeform 142"/>
            <p:cNvSpPr>
              <a:spLocks/>
            </p:cNvSpPr>
            <p:nvPr/>
          </p:nvSpPr>
          <p:spPr bwMode="auto">
            <a:xfrm>
              <a:off x="3528" y="1300"/>
              <a:ext cx="561" cy="448"/>
            </a:xfrm>
            <a:custGeom>
              <a:avLst/>
              <a:gdLst/>
              <a:ahLst/>
              <a:cxnLst>
                <a:cxn ang="0">
                  <a:pos x="1158" y="0"/>
                </a:cxn>
                <a:cxn ang="0">
                  <a:pos x="1" y="940"/>
                </a:cxn>
                <a:cxn ang="0">
                  <a:pos x="109" y="922"/>
                </a:cxn>
                <a:cxn ang="0">
                  <a:pos x="106" y="891"/>
                </a:cxn>
                <a:cxn ang="0">
                  <a:pos x="94" y="849"/>
                </a:cxn>
                <a:cxn ang="0">
                  <a:pos x="90" y="815"/>
                </a:cxn>
                <a:cxn ang="0">
                  <a:pos x="98" y="780"/>
                </a:cxn>
                <a:cxn ang="0">
                  <a:pos x="122" y="750"/>
                </a:cxn>
                <a:cxn ang="0">
                  <a:pos x="152" y="728"/>
                </a:cxn>
                <a:cxn ang="0">
                  <a:pos x="188" y="717"/>
                </a:cxn>
                <a:cxn ang="0">
                  <a:pos x="240" y="718"/>
                </a:cxn>
                <a:cxn ang="0">
                  <a:pos x="274" y="725"/>
                </a:cxn>
                <a:cxn ang="0">
                  <a:pos x="308" y="749"/>
                </a:cxn>
                <a:cxn ang="0">
                  <a:pos x="331" y="778"/>
                </a:cxn>
                <a:cxn ang="0">
                  <a:pos x="341" y="809"/>
                </a:cxn>
                <a:cxn ang="0">
                  <a:pos x="339" y="843"/>
                </a:cxn>
                <a:cxn ang="0">
                  <a:pos x="331" y="874"/>
                </a:cxn>
                <a:cxn ang="0">
                  <a:pos x="323" y="906"/>
                </a:cxn>
                <a:cxn ang="0">
                  <a:pos x="327" y="936"/>
                </a:cxn>
                <a:cxn ang="0">
                  <a:pos x="519" y="903"/>
                </a:cxn>
                <a:cxn ang="0">
                  <a:pos x="521" y="861"/>
                </a:cxn>
                <a:cxn ang="0">
                  <a:pos x="524" y="826"/>
                </a:cxn>
                <a:cxn ang="0">
                  <a:pos x="533" y="796"/>
                </a:cxn>
                <a:cxn ang="0">
                  <a:pos x="550" y="776"/>
                </a:cxn>
                <a:cxn ang="0">
                  <a:pos x="574" y="765"/>
                </a:cxn>
                <a:cxn ang="0">
                  <a:pos x="601" y="762"/>
                </a:cxn>
                <a:cxn ang="0">
                  <a:pos x="634" y="763"/>
                </a:cxn>
                <a:cxn ang="0">
                  <a:pos x="664" y="766"/>
                </a:cxn>
                <a:cxn ang="0">
                  <a:pos x="702" y="768"/>
                </a:cxn>
                <a:cxn ang="0">
                  <a:pos x="736" y="763"/>
                </a:cxn>
                <a:cxn ang="0">
                  <a:pos x="767" y="752"/>
                </a:cxn>
                <a:cxn ang="0">
                  <a:pos x="790" y="731"/>
                </a:cxn>
                <a:cxn ang="0">
                  <a:pos x="803" y="705"/>
                </a:cxn>
                <a:cxn ang="0">
                  <a:pos x="803" y="675"/>
                </a:cxn>
                <a:cxn ang="0">
                  <a:pos x="803" y="642"/>
                </a:cxn>
                <a:cxn ang="0">
                  <a:pos x="810" y="615"/>
                </a:cxn>
                <a:cxn ang="0">
                  <a:pos x="824" y="593"/>
                </a:cxn>
                <a:cxn ang="0">
                  <a:pos x="853" y="578"/>
                </a:cxn>
                <a:cxn ang="0">
                  <a:pos x="884" y="569"/>
                </a:cxn>
                <a:cxn ang="0">
                  <a:pos x="921" y="561"/>
                </a:cxn>
                <a:cxn ang="0">
                  <a:pos x="954" y="553"/>
                </a:cxn>
                <a:cxn ang="0">
                  <a:pos x="982" y="542"/>
                </a:cxn>
                <a:cxn ang="0">
                  <a:pos x="1003" y="526"/>
                </a:cxn>
                <a:cxn ang="0">
                  <a:pos x="1021" y="501"/>
                </a:cxn>
                <a:cxn ang="0">
                  <a:pos x="1030" y="469"/>
                </a:cxn>
                <a:cxn ang="0">
                  <a:pos x="1026" y="438"/>
                </a:cxn>
                <a:cxn ang="0">
                  <a:pos x="1016" y="398"/>
                </a:cxn>
                <a:cxn ang="0">
                  <a:pos x="1010" y="364"/>
                </a:cxn>
                <a:cxn ang="0">
                  <a:pos x="1012" y="331"/>
                </a:cxn>
                <a:cxn ang="0">
                  <a:pos x="1022" y="303"/>
                </a:cxn>
                <a:cxn ang="0">
                  <a:pos x="1039" y="278"/>
                </a:cxn>
                <a:cxn ang="0">
                  <a:pos x="1064" y="254"/>
                </a:cxn>
                <a:cxn ang="0">
                  <a:pos x="1093" y="240"/>
                </a:cxn>
                <a:cxn ang="0">
                  <a:pos x="1122" y="234"/>
                </a:cxn>
                <a:cxn ang="0">
                  <a:pos x="1158" y="234"/>
                </a:cxn>
              </a:cxnLst>
              <a:rect l="0" t="0" r="r" b="b"/>
              <a:pathLst>
                <a:path w="1158" h="940">
                  <a:moveTo>
                    <a:pt x="1158" y="234"/>
                  </a:moveTo>
                  <a:lnTo>
                    <a:pt x="1158" y="0"/>
                  </a:lnTo>
                  <a:lnTo>
                    <a:pt x="0" y="0"/>
                  </a:lnTo>
                  <a:lnTo>
                    <a:pt x="1" y="940"/>
                  </a:lnTo>
                  <a:lnTo>
                    <a:pt x="104" y="940"/>
                  </a:lnTo>
                  <a:lnTo>
                    <a:pt x="109" y="922"/>
                  </a:lnTo>
                  <a:lnTo>
                    <a:pt x="109" y="909"/>
                  </a:lnTo>
                  <a:lnTo>
                    <a:pt x="106" y="891"/>
                  </a:lnTo>
                  <a:lnTo>
                    <a:pt x="100" y="872"/>
                  </a:lnTo>
                  <a:lnTo>
                    <a:pt x="94" y="849"/>
                  </a:lnTo>
                  <a:lnTo>
                    <a:pt x="91" y="831"/>
                  </a:lnTo>
                  <a:lnTo>
                    <a:pt x="90" y="815"/>
                  </a:lnTo>
                  <a:lnTo>
                    <a:pt x="93" y="797"/>
                  </a:lnTo>
                  <a:lnTo>
                    <a:pt x="98" y="780"/>
                  </a:lnTo>
                  <a:lnTo>
                    <a:pt x="109" y="763"/>
                  </a:lnTo>
                  <a:lnTo>
                    <a:pt x="122" y="750"/>
                  </a:lnTo>
                  <a:lnTo>
                    <a:pt x="136" y="737"/>
                  </a:lnTo>
                  <a:lnTo>
                    <a:pt x="152" y="728"/>
                  </a:lnTo>
                  <a:lnTo>
                    <a:pt x="171" y="720"/>
                  </a:lnTo>
                  <a:lnTo>
                    <a:pt x="188" y="717"/>
                  </a:lnTo>
                  <a:lnTo>
                    <a:pt x="212" y="716"/>
                  </a:lnTo>
                  <a:lnTo>
                    <a:pt x="240" y="718"/>
                  </a:lnTo>
                  <a:lnTo>
                    <a:pt x="258" y="720"/>
                  </a:lnTo>
                  <a:lnTo>
                    <a:pt x="274" y="725"/>
                  </a:lnTo>
                  <a:lnTo>
                    <a:pt x="289" y="734"/>
                  </a:lnTo>
                  <a:lnTo>
                    <a:pt x="308" y="749"/>
                  </a:lnTo>
                  <a:lnTo>
                    <a:pt x="320" y="763"/>
                  </a:lnTo>
                  <a:lnTo>
                    <a:pt x="331" y="778"/>
                  </a:lnTo>
                  <a:lnTo>
                    <a:pt x="337" y="794"/>
                  </a:lnTo>
                  <a:lnTo>
                    <a:pt x="341" y="809"/>
                  </a:lnTo>
                  <a:lnTo>
                    <a:pt x="341" y="826"/>
                  </a:lnTo>
                  <a:lnTo>
                    <a:pt x="339" y="843"/>
                  </a:lnTo>
                  <a:lnTo>
                    <a:pt x="335" y="859"/>
                  </a:lnTo>
                  <a:lnTo>
                    <a:pt x="331" y="874"/>
                  </a:lnTo>
                  <a:lnTo>
                    <a:pt x="326" y="890"/>
                  </a:lnTo>
                  <a:lnTo>
                    <a:pt x="323" y="906"/>
                  </a:lnTo>
                  <a:lnTo>
                    <a:pt x="323" y="920"/>
                  </a:lnTo>
                  <a:lnTo>
                    <a:pt x="327" y="936"/>
                  </a:lnTo>
                  <a:lnTo>
                    <a:pt x="521" y="936"/>
                  </a:lnTo>
                  <a:lnTo>
                    <a:pt x="519" y="903"/>
                  </a:lnTo>
                  <a:lnTo>
                    <a:pt x="521" y="879"/>
                  </a:lnTo>
                  <a:lnTo>
                    <a:pt x="521" y="861"/>
                  </a:lnTo>
                  <a:lnTo>
                    <a:pt x="522" y="844"/>
                  </a:lnTo>
                  <a:lnTo>
                    <a:pt x="524" y="826"/>
                  </a:lnTo>
                  <a:lnTo>
                    <a:pt x="528" y="808"/>
                  </a:lnTo>
                  <a:lnTo>
                    <a:pt x="533" y="796"/>
                  </a:lnTo>
                  <a:lnTo>
                    <a:pt x="540" y="785"/>
                  </a:lnTo>
                  <a:lnTo>
                    <a:pt x="550" y="776"/>
                  </a:lnTo>
                  <a:lnTo>
                    <a:pt x="561" y="769"/>
                  </a:lnTo>
                  <a:lnTo>
                    <a:pt x="574" y="765"/>
                  </a:lnTo>
                  <a:lnTo>
                    <a:pt x="588" y="763"/>
                  </a:lnTo>
                  <a:lnTo>
                    <a:pt x="601" y="762"/>
                  </a:lnTo>
                  <a:lnTo>
                    <a:pt x="618" y="762"/>
                  </a:lnTo>
                  <a:lnTo>
                    <a:pt x="634" y="763"/>
                  </a:lnTo>
                  <a:lnTo>
                    <a:pt x="647" y="765"/>
                  </a:lnTo>
                  <a:lnTo>
                    <a:pt x="664" y="766"/>
                  </a:lnTo>
                  <a:lnTo>
                    <a:pt x="682" y="768"/>
                  </a:lnTo>
                  <a:lnTo>
                    <a:pt x="702" y="768"/>
                  </a:lnTo>
                  <a:lnTo>
                    <a:pt x="719" y="766"/>
                  </a:lnTo>
                  <a:lnTo>
                    <a:pt x="736" y="763"/>
                  </a:lnTo>
                  <a:lnTo>
                    <a:pt x="754" y="759"/>
                  </a:lnTo>
                  <a:lnTo>
                    <a:pt x="767" y="752"/>
                  </a:lnTo>
                  <a:lnTo>
                    <a:pt x="781" y="743"/>
                  </a:lnTo>
                  <a:lnTo>
                    <a:pt x="790" y="731"/>
                  </a:lnTo>
                  <a:lnTo>
                    <a:pt x="799" y="718"/>
                  </a:lnTo>
                  <a:lnTo>
                    <a:pt x="803" y="705"/>
                  </a:lnTo>
                  <a:lnTo>
                    <a:pt x="805" y="690"/>
                  </a:lnTo>
                  <a:lnTo>
                    <a:pt x="803" y="675"/>
                  </a:lnTo>
                  <a:lnTo>
                    <a:pt x="802" y="659"/>
                  </a:lnTo>
                  <a:lnTo>
                    <a:pt x="803" y="642"/>
                  </a:lnTo>
                  <a:lnTo>
                    <a:pt x="806" y="629"/>
                  </a:lnTo>
                  <a:lnTo>
                    <a:pt x="810" y="615"/>
                  </a:lnTo>
                  <a:lnTo>
                    <a:pt x="816" y="602"/>
                  </a:lnTo>
                  <a:lnTo>
                    <a:pt x="824" y="593"/>
                  </a:lnTo>
                  <a:lnTo>
                    <a:pt x="837" y="584"/>
                  </a:lnTo>
                  <a:lnTo>
                    <a:pt x="853" y="578"/>
                  </a:lnTo>
                  <a:lnTo>
                    <a:pt x="869" y="573"/>
                  </a:lnTo>
                  <a:lnTo>
                    <a:pt x="884" y="569"/>
                  </a:lnTo>
                  <a:lnTo>
                    <a:pt x="900" y="565"/>
                  </a:lnTo>
                  <a:lnTo>
                    <a:pt x="921" y="561"/>
                  </a:lnTo>
                  <a:lnTo>
                    <a:pt x="937" y="558"/>
                  </a:lnTo>
                  <a:lnTo>
                    <a:pt x="954" y="553"/>
                  </a:lnTo>
                  <a:lnTo>
                    <a:pt x="968" y="548"/>
                  </a:lnTo>
                  <a:lnTo>
                    <a:pt x="982" y="542"/>
                  </a:lnTo>
                  <a:lnTo>
                    <a:pt x="993" y="534"/>
                  </a:lnTo>
                  <a:lnTo>
                    <a:pt x="1003" y="526"/>
                  </a:lnTo>
                  <a:lnTo>
                    <a:pt x="1014" y="513"/>
                  </a:lnTo>
                  <a:lnTo>
                    <a:pt x="1021" y="501"/>
                  </a:lnTo>
                  <a:lnTo>
                    <a:pt x="1027" y="487"/>
                  </a:lnTo>
                  <a:lnTo>
                    <a:pt x="1030" y="469"/>
                  </a:lnTo>
                  <a:lnTo>
                    <a:pt x="1028" y="454"/>
                  </a:lnTo>
                  <a:lnTo>
                    <a:pt x="1026" y="438"/>
                  </a:lnTo>
                  <a:lnTo>
                    <a:pt x="1021" y="419"/>
                  </a:lnTo>
                  <a:lnTo>
                    <a:pt x="1016" y="398"/>
                  </a:lnTo>
                  <a:lnTo>
                    <a:pt x="1011" y="379"/>
                  </a:lnTo>
                  <a:lnTo>
                    <a:pt x="1010" y="364"/>
                  </a:lnTo>
                  <a:lnTo>
                    <a:pt x="1010" y="350"/>
                  </a:lnTo>
                  <a:lnTo>
                    <a:pt x="1012" y="331"/>
                  </a:lnTo>
                  <a:lnTo>
                    <a:pt x="1017" y="315"/>
                  </a:lnTo>
                  <a:lnTo>
                    <a:pt x="1022" y="303"/>
                  </a:lnTo>
                  <a:lnTo>
                    <a:pt x="1029" y="291"/>
                  </a:lnTo>
                  <a:lnTo>
                    <a:pt x="1039" y="278"/>
                  </a:lnTo>
                  <a:lnTo>
                    <a:pt x="1050" y="265"/>
                  </a:lnTo>
                  <a:lnTo>
                    <a:pt x="1064" y="254"/>
                  </a:lnTo>
                  <a:lnTo>
                    <a:pt x="1079" y="245"/>
                  </a:lnTo>
                  <a:lnTo>
                    <a:pt x="1093" y="240"/>
                  </a:lnTo>
                  <a:lnTo>
                    <a:pt x="1107" y="236"/>
                  </a:lnTo>
                  <a:lnTo>
                    <a:pt x="1122" y="234"/>
                  </a:lnTo>
                  <a:lnTo>
                    <a:pt x="1140" y="234"/>
                  </a:lnTo>
                  <a:lnTo>
                    <a:pt x="1158" y="234"/>
                  </a:lnTo>
                  <a:close/>
                </a:path>
              </a:pathLst>
            </a:custGeom>
            <a:grpFill/>
            <a:ln w="12700">
              <a:solidFill>
                <a:srgbClr val="006699"/>
              </a:solidFill>
              <a:prstDash val="solid"/>
              <a:round/>
              <a:headEnd/>
              <a:tailEnd/>
            </a:ln>
          </p:spPr>
          <p:txBody>
            <a:bodyPr/>
            <a:lstStyle/>
            <a:p>
              <a:pPr algn="ctr" eaLnBrk="0" hangingPunct="0">
                <a:defRPr/>
              </a:pPr>
              <a:endParaRPr lang="en-US">
                <a:solidFill>
                  <a:srgbClr val="0066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260" name="Text Box 143"/>
            <p:cNvSpPr txBox="1">
              <a:spLocks noChangeArrowheads="1"/>
            </p:cNvSpPr>
            <p:nvPr/>
          </p:nvSpPr>
          <p:spPr bwMode="auto">
            <a:xfrm>
              <a:off x="3504" y="1392"/>
              <a:ext cx="576" cy="192"/>
            </a:xfrm>
            <a:prstGeom prst="rect">
              <a:avLst/>
            </a:prstGeom>
            <a:noFill/>
            <a:ln w="9525">
              <a:noFill/>
              <a:miter lim="800000"/>
              <a:headEnd/>
              <a:tailEnd/>
            </a:ln>
          </p:spPr>
          <p:txBody>
            <a:bodyPr>
              <a:spAutoFit/>
            </a:bodyPr>
            <a:lstStyle/>
            <a:p>
              <a:pPr algn="ctr" eaLnBrk="0" hangingPunct="0">
                <a:spcBef>
                  <a:spcPct val="50000"/>
                </a:spcBef>
              </a:pPr>
              <a:r>
                <a:rPr lang="en-US" sz="1400" dirty="0" err="1">
                  <a:solidFill>
                    <a:srgbClr val="FFFFFF"/>
                  </a:solidFill>
                  <a:latin typeface="Arial" panose="020B0604020202020204" pitchFamily="34" charset="0"/>
                  <a:cs typeface="Arial" panose="020B0604020202020204" pitchFamily="34" charset="0"/>
                </a:rPr>
                <a:t>MExxx</a:t>
              </a:r>
              <a:endParaRPr lang="en-US" sz="1400" dirty="0">
                <a:solidFill>
                  <a:srgbClr val="FFFFFF"/>
                </a:solidFill>
                <a:latin typeface="Arial" panose="020B0604020202020204" pitchFamily="34" charset="0"/>
                <a:cs typeface="Arial" panose="020B0604020202020204" pitchFamily="34" charset="0"/>
              </a:endParaRPr>
            </a:p>
          </p:txBody>
        </p:sp>
      </p:grpSp>
      <p:grpSp>
        <p:nvGrpSpPr>
          <p:cNvPr id="9" name="Group 2"/>
          <p:cNvGrpSpPr>
            <a:grpSpLocks/>
          </p:cNvGrpSpPr>
          <p:nvPr/>
        </p:nvGrpSpPr>
        <p:grpSpPr bwMode="auto">
          <a:xfrm>
            <a:off x="1981200" y="2590800"/>
            <a:ext cx="947738" cy="711200"/>
            <a:chOff x="2400" y="2168"/>
            <a:chExt cx="597" cy="448"/>
          </a:xfrm>
          <a:solidFill>
            <a:schemeClr val="tx1"/>
          </a:solidFill>
        </p:grpSpPr>
        <p:sp>
          <p:nvSpPr>
            <p:cNvPr id="956419" name="Freeform 3"/>
            <p:cNvSpPr>
              <a:spLocks/>
            </p:cNvSpPr>
            <p:nvPr/>
          </p:nvSpPr>
          <p:spPr bwMode="auto">
            <a:xfrm>
              <a:off x="2436" y="2168"/>
              <a:ext cx="561" cy="448"/>
            </a:xfrm>
            <a:custGeom>
              <a:avLst/>
              <a:gdLst/>
              <a:ahLst/>
              <a:cxnLst>
                <a:cxn ang="0">
                  <a:pos x="1158" y="0"/>
                </a:cxn>
                <a:cxn ang="0">
                  <a:pos x="1" y="940"/>
                </a:cxn>
                <a:cxn ang="0">
                  <a:pos x="109" y="922"/>
                </a:cxn>
                <a:cxn ang="0">
                  <a:pos x="106" y="891"/>
                </a:cxn>
                <a:cxn ang="0">
                  <a:pos x="94" y="849"/>
                </a:cxn>
                <a:cxn ang="0">
                  <a:pos x="90" y="815"/>
                </a:cxn>
                <a:cxn ang="0">
                  <a:pos x="98" y="780"/>
                </a:cxn>
                <a:cxn ang="0">
                  <a:pos x="122" y="750"/>
                </a:cxn>
                <a:cxn ang="0">
                  <a:pos x="152" y="728"/>
                </a:cxn>
                <a:cxn ang="0">
                  <a:pos x="188" y="717"/>
                </a:cxn>
                <a:cxn ang="0">
                  <a:pos x="240" y="718"/>
                </a:cxn>
                <a:cxn ang="0">
                  <a:pos x="274" y="725"/>
                </a:cxn>
                <a:cxn ang="0">
                  <a:pos x="308" y="749"/>
                </a:cxn>
                <a:cxn ang="0">
                  <a:pos x="331" y="778"/>
                </a:cxn>
                <a:cxn ang="0">
                  <a:pos x="341" y="809"/>
                </a:cxn>
                <a:cxn ang="0">
                  <a:pos x="339" y="843"/>
                </a:cxn>
                <a:cxn ang="0">
                  <a:pos x="331" y="874"/>
                </a:cxn>
                <a:cxn ang="0">
                  <a:pos x="323" y="906"/>
                </a:cxn>
                <a:cxn ang="0">
                  <a:pos x="327" y="936"/>
                </a:cxn>
                <a:cxn ang="0">
                  <a:pos x="519" y="903"/>
                </a:cxn>
                <a:cxn ang="0">
                  <a:pos x="521" y="861"/>
                </a:cxn>
                <a:cxn ang="0">
                  <a:pos x="524" y="826"/>
                </a:cxn>
                <a:cxn ang="0">
                  <a:pos x="533" y="796"/>
                </a:cxn>
                <a:cxn ang="0">
                  <a:pos x="550" y="776"/>
                </a:cxn>
                <a:cxn ang="0">
                  <a:pos x="574" y="765"/>
                </a:cxn>
                <a:cxn ang="0">
                  <a:pos x="601" y="762"/>
                </a:cxn>
                <a:cxn ang="0">
                  <a:pos x="634" y="763"/>
                </a:cxn>
                <a:cxn ang="0">
                  <a:pos x="664" y="766"/>
                </a:cxn>
                <a:cxn ang="0">
                  <a:pos x="702" y="768"/>
                </a:cxn>
                <a:cxn ang="0">
                  <a:pos x="736" y="763"/>
                </a:cxn>
                <a:cxn ang="0">
                  <a:pos x="767" y="752"/>
                </a:cxn>
                <a:cxn ang="0">
                  <a:pos x="790" y="731"/>
                </a:cxn>
                <a:cxn ang="0">
                  <a:pos x="803" y="705"/>
                </a:cxn>
                <a:cxn ang="0">
                  <a:pos x="803" y="675"/>
                </a:cxn>
                <a:cxn ang="0">
                  <a:pos x="803" y="642"/>
                </a:cxn>
                <a:cxn ang="0">
                  <a:pos x="810" y="615"/>
                </a:cxn>
                <a:cxn ang="0">
                  <a:pos x="824" y="593"/>
                </a:cxn>
                <a:cxn ang="0">
                  <a:pos x="853" y="578"/>
                </a:cxn>
                <a:cxn ang="0">
                  <a:pos x="884" y="569"/>
                </a:cxn>
                <a:cxn ang="0">
                  <a:pos x="921" y="561"/>
                </a:cxn>
                <a:cxn ang="0">
                  <a:pos x="954" y="553"/>
                </a:cxn>
                <a:cxn ang="0">
                  <a:pos x="982" y="542"/>
                </a:cxn>
                <a:cxn ang="0">
                  <a:pos x="1003" y="526"/>
                </a:cxn>
                <a:cxn ang="0">
                  <a:pos x="1021" y="501"/>
                </a:cxn>
                <a:cxn ang="0">
                  <a:pos x="1030" y="469"/>
                </a:cxn>
                <a:cxn ang="0">
                  <a:pos x="1026" y="438"/>
                </a:cxn>
                <a:cxn ang="0">
                  <a:pos x="1016" y="398"/>
                </a:cxn>
                <a:cxn ang="0">
                  <a:pos x="1010" y="364"/>
                </a:cxn>
                <a:cxn ang="0">
                  <a:pos x="1012" y="331"/>
                </a:cxn>
                <a:cxn ang="0">
                  <a:pos x="1022" y="303"/>
                </a:cxn>
                <a:cxn ang="0">
                  <a:pos x="1039" y="278"/>
                </a:cxn>
                <a:cxn ang="0">
                  <a:pos x="1064" y="254"/>
                </a:cxn>
                <a:cxn ang="0">
                  <a:pos x="1093" y="240"/>
                </a:cxn>
                <a:cxn ang="0">
                  <a:pos x="1122" y="234"/>
                </a:cxn>
                <a:cxn ang="0">
                  <a:pos x="1158" y="234"/>
                </a:cxn>
              </a:cxnLst>
              <a:rect l="0" t="0" r="r" b="b"/>
              <a:pathLst>
                <a:path w="1158" h="940">
                  <a:moveTo>
                    <a:pt x="1158" y="234"/>
                  </a:moveTo>
                  <a:lnTo>
                    <a:pt x="1158" y="0"/>
                  </a:lnTo>
                  <a:lnTo>
                    <a:pt x="0" y="0"/>
                  </a:lnTo>
                  <a:lnTo>
                    <a:pt x="1" y="940"/>
                  </a:lnTo>
                  <a:lnTo>
                    <a:pt x="104" y="940"/>
                  </a:lnTo>
                  <a:lnTo>
                    <a:pt x="109" y="922"/>
                  </a:lnTo>
                  <a:lnTo>
                    <a:pt x="109" y="909"/>
                  </a:lnTo>
                  <a:lnTo>
                    <a:pt x="106" y="891"/>
                  </a:lnTo>
                  <a:lnTo>
                    <a:pt x="100" y="872"/>
                  </a:lnTo>
                  <a:lnTo>
                    <a:pt x="94" y="849"/>
                  </a:lnTo>
                  <a:lnTo>
                    <a:pt x="91" y="831"/>
                  </a:lnTo>
                  <a:lnTo>
                    <a:pt x="90" y="815"/>
                  </a:lnTo>
                  <a:lnTo>
                    <a:pt x="93" y="797"/>
                  </a:lnTo>
                  <a:lnTo>
                    <a:pt x="98" y="780"/>
                  </a:lnTo>
                  <a:lnTo>
                    <a:pt x="109" y="763"/>
                  </a:lnTo>
                  <a:lnTo>
                    <a:pt x="122" y="750"/>
                  </a:lnTo>
                  <a:lnTo>
                    <a:pt x="136" y="737"/>
                  </a:lnTo>
                  <a:lnTo>
                    <a:pt x="152" y="728"/>
                  </a:lnTo>
                  <a:lnTo>
                    <a:pt x="171" y="720"/>
                  </a:lnTo>
                  <a:lnTo>
                    <a:pt x="188" y="717"/>
                  </a:lnTo>
                  <a:lnTo>
                    <a:pt x="212" y="716"/>
                  </a:lnTo>
                  <a:lnTo>
                    <a:pt x="240" y="718"/>
                  </a:lnTo>
                  <a:lnTo>
                    <a:pt x="258" y="720"/>
                  </a:lnTo>
                  <a:lnTo>
                    <a:pt x="274" y="725"/>
                  </a:lnTo>
                  <a:lnTo>
                    <a:pt x="289" y="734"/>
                  </a:lnTo>
                  <a:lnTo>
                    <a:pt x="308" y="749"/>
                  </a:lnTo>
                  <a:lnTo>
                    <a:pt x="320" y="763"/>
                  </a:lnTo>
                  <a:lnTo>
                    <a:pt x="331" y="778"/>
                  </a:lnTo>
                  <a:lnTo>
                    <a:pt x="337" y="794"/>
                  </a:lnTo>
                  <a:lnTo>
                    <a:pt x="341" y="809"/>
                  </a:lnTo>
                  <a:lnTo>
                    <a:pt x="341" y="826"/>
                  </a:lnTo>
                  <a:lnTo>
                    <a:pt x="339" y="843"/>
                  </a:lnTo>
                  <a:lnTo>
                    <a:pt x="335" y="859"/>
                  </a:lnTo>
                  <a:lnTo>
                    <a:pt x="331" y="874"/>
                  </a:lnTo>
                  <a:lnTo>
                    <a:pt x="326" y="890"/>
                  </a:lnTo>
                  <a:lnTo>
                    <a:pt x="323" y="906"/>
                  </a:lnTo>
                  <a:lnTo>
                    <a:pt x="323" y="920"/>
                  </a:lnTo>
                  <a:lnTo>
                    <a:pt x="327" y="936"/>
                  </a:lnTo>
                  <a:lnTo>
                    <a:pt x="521" y="936"/>
                  </a:lnTo>
                  <a:lnTo>
                    <a:pt x="519" y="903"/>
                  </a:lnTo>
                  <a:lnTo>
                    <a:pt x="521" y="879"/>
                  </a:lnTo>
                  <a:lnTo>
                    <a:pt x="521" y="861"/>
                  </a:lnTo>
                  <a:lnTo>
                    <a:pt x="522" y="844"/>
                  </a:lnTo>
                  <a:lnTo>
                    <a:pt x="524" y="826"/>
                  </a:lnTo>
                  <a:lnTo>
                    <a:pt x="528" y="808"/>
                  </a:lnTo>
                  <a:lnTo>
                    <a:pt x="533" y="796"/>
                  </a:lnTo>
                  <a:lnTo>
                    <a:pt x="540" y="785"/>
                  </a:lnTo>
                  <a:lnTo>
                    <a:pt x="550" y="776"/>
                  </a:lnTo>
                  <a:lnTo>
                    <a:pt x="561" y="769"/>
                  </a:lnTo>
                  <a:lnTo>
                    <a:pt x="574" y="765"/>
                  </a:lnTo>
                  <a:lnTo>
                    <a:pt x="588" y="763"/>
                  </a:lnTo>
                  <a:lnTo>
                    <a:pt x="601" y="762"/>
                  </a:lnTo>
                  <a:lnTo>
                    <a:pt x="618" y="762"/>
                  </a:lnTo>
                  <a:lnTo>
                    <a:pt x="634" y="763"/>
                  </a:lnTo>
                  <a:lnTo>
                    <a:pt x="647" y="765"/>
                  </a:lnTo>
                  <a:lnTo>
                    <a:pt x="664" y="766"/>
                  </a:lnTo>
                  <a:lnTo>
                    <a:pt x="682" y="768"/>
                  </a:lnTo>
                  <a:lnTo>
                    <a:pt x="702" y="768"/>
                  </a:lnTo>
                  <a:lnTo>
                    <a:pt x="719" y="766"/>
                  </a:lnTo>
                  <a:lnTo>
                    <a:pt x="736" y="763"/>
                  </a:lnTo>
                  <a:lnTo>
                    <a:pt x="754" y="759"/>
                  </a:lnTo>
                  <a:lnTo>
                    <a:pt x="767" y="752"/>
                  </a:lnTo>
                  <a:lnTo>
                    <a:pt x="781" y="743"/>
                  </a:lnTo>
                  <a:lnTo>
                    <a:pt x="790" y="731"/>
                  </a:lnTo>
                  <a:lnTo>
                    <a:pt x="799" y="718"/>
                  </a:lnTo>
                  <a:lnTo>
                    <a:pt x="803" y="705"/>
                  </a:lnTo>
                  <a:lnTo>
                    <a:pt x="805" y="690"/>
                  </a:lnTo>
                  <a:lnTo>
                    <a:pt x="803" y="675"/>
                  </a:lnTo>
                  <a:lnTo>
                    <a:pt x="802" y="659"/>
                  </a:lnTo>
                  <a:lnTo>
                    <a:pt x="803" y="642"/>
                  </a:lnTo>
                  <a:lnTo>
                    <a:pt x="806" y="629"/>
                  </a:lnTo>
                  <a:lnTo>
                    <a:pt x="810" y="615"/>
                  </a:lnTo>
                  <a:lnTo>
                    <a:pt x="816" y="602"/>
                  </a:lnTo>
                  <a:lnTo>
                    <a:pt x="824" y="593"/>
                  </a:lnTo>
                  <a:lnTo>
                    <a:pt x="837" y="584"/>
                  </a:lnTo>
                  <a:lnTo>
                    <a:pt x="853" y="578"/>
                  </a:lnTo>
                  <a:lnTo>
                    <a:pt x="869" y="573"/>
                  </a:lnTo>
                  <a:lnTo>
                    <a:pt x="884" y="569"/>
                  </a:lnTo>
                  <a:lnTo>
                    <a:pt x="900" y="565"/>
                  </a:lnTo>
                  <a:lnTo>
                    <a:pt x="921" y="561"/>
                  </a:lnTo>
                  <a:lnTo>
                    <a:pt x="937" y="558"/>
                  </a:lnTo>
                  <a:lnTo>
                    <a:pt x="954" y="553"/>
                  </a:lnTo>
                  <a:lnTo>
                    <a:pt x="968" y="548"/>
                  </a:lnTo>
                  <a:lnTo>
                    <a:pt x="982" y="542"/>
                  </a:lnTo>
                  <a:lnTo>
                    <a:pt x="993" y="534"/>
                  </a:lnTo>
                  <a:lnTo>
                    <a:pt x="1003" y="526"/>
                  </a:lnTo>
                  <a:lnTo>
                    <a:pt x="1014" y="513"/>
                  </a:lnTo>
                  <a:lnTo>
                    <a:pt x="1021" y="501"/>
                  </a:lnTo>
                  <a:lnTo>
                    <a:pt x="1027" y="487"/>
                  </a:lnTo>
                  <a:lnTo>
                    <a:pt x="1030" y="469"/>
                  </a:lnTo>
                  <a:lnTo>
                    <a:pt x="1028" y="454"/>
                  </a:lnTo>
                  <a:lnTo>
                    <a:pt x="1026" y="438"/>
                  </a:lnTo>
                  <a:lnTo>
                    <a:pt x="1021" y="419"/>
                  </a:lnTo>
                  <a:lnTo>
                    <a:pt x="1016" y="398"/>
                  </a:lnTo>
                  <a:lnTo>
                    <a:pt x="1011" y="379"/>
                  </a:lnTo>
                  <a:lnTo>
                    <a:pt x="1010" y="364"/>
                  </a:lnTo>
                  <a:lnTo>
                    <a:pt x="1010" y="350"/>
                  </a:lnTo>
                  <a:lnTo>
                    <a:pt x="1012" y="331"/>
                  </a:lnTo>
                  <a:lnTo>
                    <a:pt x="1017" y="315"/>
                  </a:lnTo>
                  <a:lnTo>
                    <a:pt x="1022" y="303"/>
                  </a:lnTo>
                  <a:lnTo>
                    <a:pt x="1029" y="291"/>
                  </a:lnTo>
                  <a:lnTo>
                    <a:pt x="1039" y="278"/>
                  </a:lnTo>
                  <a:lnTo>
                    <a:pt x="1050" y="265"/>
                  </a:lnTo>
                  <a:lnTo>
                    <a:pt x="1064" y="254"/>
                  </a:lnTo>
                  <a:lnTo>
                    <a:pt x="1079" y="245"/>
                  </a:lnTo>
                  <a:lnTo>
                    <a:pt x="1093" y="240"/>
                  </a:lnTo>
                  <a:lnTo>
                    <a:pt x="1107" y="236"/>
                  </a:lnTo>
                  <a:lnTo>
                    <a:pt x="1122" y="234"/>
                  </a:lnTo>
                  <a:lnTo>
                    <a:pt x="1140" y="234"/>
                  </a:lnTo>
                  <a:lnTo>
                    <a:pt x="1158" y="234"/>
                  </a:lnTo>
                  <a:close/>
                </a:path>
              </a:pathLst>
            </a:custGeom>
            <a:grpFill/>
            <a:ln w="12700">
              <a:solidFill>
                <a:srgbClr val="006699"/>
              </a:solidFill>
              <a:prstDash val="solid"/>
              <a:round/>
              <a:headEnd/>
              <a:tailEnd/>
            </a:ln>
          </p:spPr>
          <p:txBody>
            <a:bodyPr/>
            <a:lstStyle/>
            <a:p>
              <a:pPr algn="ctr" eaLnBrk="0" hangingPunct="0">
                <a:defRPr/>
              </a:pPr>
              <a:endParaRPr lang="en-US">
                <a:solidFill>
                  <a:srgbClr val="0066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258" name="Text Box 4"/>
            <p:cNvSpPr txBox="1">
              <a:spLocks noChangeArrowheads="1"/>
            </p:cNvSpPr>
            <p:nvPr/>
          </p:nvSpPr>
          <p:spPr bwMode="auto">
            <a:xfrm>
              <a:off x="2400" y="2256"/>
              <a:ext cx="576" cy="192"/>
            </a:xfrm>
            <a:prstGeom prst="rect">
              <a:avLst/>
            </a:prstGeom>
            <a:noFill/>
            <a:ln w="9525">
              <a:noFill/>
              <a:miter lim="800000"/>
              <a:headEnd/>
              <a:tailEnd/>
            </a:ln>
          </p:spPr>
          <p:txBody>
            <a:bodyPr>
              <a:spAutoFit/>
            </a:bodyPr>
            <a:lstStyle/>
            <a:p>
              <a:pPr algn="ctr" eaLnBrk="0" hangingPunct="0">
                <a:spcBef>
                  <a:spcPct val="50000"/>
                </a:spcBef>
              </a:pPr>
              <a:r>
                <a:rPr lang="en-US" sz="1400" dirty="0">
                  <a:solidFill>
                    <a:srgbClr val="FFFFFF"/>
                  </a:solidFill>
                  <a:latin typeface="Arial" panose="020B0604020202020204" pitchFamily="34" charset="0"/>
                  <a:cs typeface="Arial" panose="020B0604020202020204" pitchFamily="34" charset="0"/>
                </a:rPr>
                <a:t>ME317</a:t>
              </a:r>
            </a:p>
          </p:txBody>
        </p:sp>
      </p:grpSp>
      <p:grpSp>
        <p:nvGrpSpPr>
          <p:cNvPr id="10" name="Group 18"/>
          <p:cNvGrpSpPr>
            <a:grpSpLocks/>
          </p:cNvGrpSpPr>
          <p:nvPr/>
        </p:nvGrpSpPr>
        <p:grpSpPr bwMode="auto">
          <a:xfrm>
            <a:off x="2413000" y="2779713"/>
            <a:ext cx="987425" cy="1065212"/>
            <a:chOff x="2672" y="2279"/>
            <a:chExt cx="622" cy="671"/>
          </a:xfrm>
          <a:solidFill>
            <a:srgbClr val="6659B0"/>
          </a:solidFill>
        </p:grpSpPr>
        <p:sp>
          <p:nvSpPr>
            <p:cNvPr id="956435" name="Freeform 19"/>
            <p:cNvSpPr>
              <a:spLocks/>
            </p:cNvSpPr>
            <p:nvPr/>
          </p:nvSpPr>
          <p:spPr bwMode="auto">
            <a:xfrm>
              <a:off x="2672" y="2279"/>
              <a:ext cx="622" cy="671"/>
            </a:xfrm>
            <a:custGeom>
              <a:avLst/>
              <a:gdLst/>
              <a:ahLst/>
              <a:cxnLst>
                <a:cxn ang="0">
                  <a:pos x="516" y="224"/>
                </a:cxn>
                <a:cxn ang="0">
                  <a:pos x="498" y="107"/>
                </a:cxn>
                <a:cxn ang="0">
                  <a:pos x="561" y="13"/>
                </a:cxn>
                <a:cxn ang="0">
                  <a:pos x="705" y="3"/>
                </a:cxn>
                <a:cxn ang="0">
                  <a:pos x="776" y="58"/>
                </a:cxn>
                <a:cxn ang="0">
                  <a:pos x="792" y="154"/>
                </a:cxn>
                <a:cxn ang="0">
                  <a:pos x="778" y="257"/>
                </a:cxn>
                <a:cxn ang="0">
                  <a:pos x="848" y="318"/>
                </a:cxn>
                <a:cxn ang="0">
                  <a:pos x="954" y="344"/>
                </a:cxn>
                <a:cxn ang="0">
                  <a:pos x="998" y="392"/>
                </a:cxn>
                <a:cxn ang="0">
                  <a:pos x="1000" y="460"/>
                </a:cxn>
                <a:cxn ang="0">
                  <a:pos x="1041" y="521"/>
                </a:cxn>
                <a:cxn ang="0">
                  <a:pos x="1125" y="533"/>
                </a:cxn>
                <a:cxn ang="0">
                  <a:pos x="1216" y="528"/>
                </a:cxn>
                <a:cxn ang="0">
                  <a:pos x="1270" y="558"/>
                </a:cxn>
                <a:cxn ang="0">
                  <a:pos x="1283" y="665"/>
                </a:cxn>
                <a:cxn ang="0">
                  <a:pos x="1270" y="808"/>
                </a:cxn>
                <a:cxn ang="0">
                  <a:pos x="1215" y="842"/>
                </a:cxn>
                <a:cxn ang="0">
                  <a:pos x="1116" y="837"/>
                </a:cxn>
                <a:cxn ang="0">
                  <a:pos x="1043" y="848"/>
                </a:cxn>
                <a:cxn ang="0">
                  <a:pos x="1002" y="890"/>
                </a:cxn>
                <a:cxn ang="0">
                  <a:pos x="998" y="971"/>
                </a:cxn>
                <a:cxn ang="0">
                  <a:pos x="951" y="1027"/>
                </a:cxn>
                <a:cxn ang="0">
                  <a:pos x="866" y="1046"/>
                </a:cxn>
                <a:cxn ang="0">
                  <a:pos x="792" y="1085"/>
                </a:cxn>
                <a:cxn ang="0">
                  <a:pos x="776" y="1164"/>
                </a:cxn>
                <a:cxn ang="0">
                  <a:pos x="792" y="1261"/>
                </a:cxn>
                <a:cxn ang="0">
                  <a:pos x="757" y="1353"/>
                </a:cxn>
                <a:cxn ang="0">
                  <a:pos x="695" y="1401"/>
                </a:cxn>
                <a:cxn ang="0">
                  <a:pos x="599" y="1406"/>
                </a:cxn>
                <a:cxn ang="0">
                  <a:pos x="527" y="1370"/>
                </a:cxn>
                <a:cxn ang="0">
                  <a:pos x="493" y="1301"/>
                </a:cxn>
                <a:cxn ang="0">
                  <a:pos x="502" y="1220"/>
                </a:cxn>
                <a:cxn ang="0">
                  <a:pos x="507" y="1147"/>
                </a:cxn>
                <a:cxn ang="0">
                  <a:pos x="459" y="1095"/>
                </a:cxn>
                <a:cxn ang="0">
                  <a:pos x="380" y="1075"/>
                </a:cxn>
                <a:cxn ang="0">
                  <a:pos x="304" y="1045"/>
                </a:cxn>
                <a:cxn ang="0">
                  <a:pos x="284" y="964"/>
                </a:cxn>
                <a:cxn ang="0">
                  <a:pos x="261" y="897"/>
                </a:cxn>
                <a:cxn ang="0">
                  <a:pos x="185" y="872"/>
                </a:cxn>
                <a:cxn ang="0">
                  <a:pos x="108" y="879"/>
                </a:cxn>
                <a:cxn ang="0">
                  <a:pos x="25" y="858"/>
                </a:cxn>
                <a:cxn ang="0">
                  <a:pos x="1" y="764"/>
                </a:cxn>
                <a:cxn ang="0">
                  <a:pos x="6" y="629"/>
                </a:cxn>
                <a:cxn ang="0">
                  <a:pos x="31" y="548"/>
                </a:cxn>
                <a:cxn ang="0">
                  <a:pos x="95" y="527"/>
                </a:cxn>
                <a:cxn ang="0">
                  <a:pos x="190" y="534"/>
                </a:cxn>
                <a:cxn ang="0">
                  <a:pos x="274" y="502"/>
                </a:cxn>
                <a:cxn ang="0">
                  <a:pos x="289" y="427"/>
                </a:cxn>
                <a:cxn ang="0">
                  <a:pos x="320" y="353"/>
                </a:cxn>
                <a:cxn ang="0">
                  <a:pos x="409" y="327"/>
                </a:cxn>
              </a:cxnLst>
              <a:rect l="0" t="0" r="r" b="b"/>
              <a:pathLst>
                <a:path w="1284" h="1407">
                  <a:moveTo>
                    <a:pt x="489" y="294"/>
                  </a:moveTo>
                  <a:lnTo>
                    <a:pt x="502" y="278"/>
                  </a:lnTo>
                  <a:lnTo>
                    <a:pt x="511" y="263"/>
                  </a:lnTo>
                  <a:lnTo>
                    <a:pt x="516" y="246"/>
                  </a:lnTo>
                  <a:lnTo>
                    <a:pt x="516" y="224"/>
                  </a:lnTo>
                  <a:lnTo>
                    <a:pt x="510" y="199"/>
                  </a:lnTo>
                  <a:lnTo>
                    <a:pt x="505" y="178"/>
                  </a:lnTo>
                  <a:lnTo>
                    <a:pt x="498" y="152"/>
                  </a:lnTo>
                  <a:lnTo>
                    <a:pt x="495" y="124"/>
                  </a:lnTo>
                  <a:lnTo>
                    <a:pt x="498" y="107"/>
                  </a:lnTo>
                  <a:lnTo>
                    <a:pt x="503" y="86"/>
                  </a:lnTo>
                  <a:lnTo>
                    <a:pt x="513" y="64"/>
                  </a:lnTo>
                  <a:lnTo>
                    <a:pt x="527" y="43"/>
                  </a:lnTo>
                  <a:lnTo>
                    <a:pt x="545" y="26"/>
                  </a:lnTo>
                  <a:lnTo>
                    <a:pt x="561" y="13"/>
                  </a:lnTo>
                  <a:lnTo>
                    <a:pt x="583" y="5"/>
                  </a:lnTo>
                  <a:lnTo>
                    <a:pt x="609" y="1"/>
                  </a:lnTo>
                  <a:lnTo>
                    <a:pt x="637" y="0"/>
                  </a:lnTo>
                  <a:lnTo>
                    <a:pt x="675" y="0"/>
                  </a:lnTo>
                  <a:lnTo>
                    <a:pt x="705" y="3"/>
                  </a:lnTo>
                  <a:lnTo>
                    <a:pt x="722" y="9"/>
                  </a:lnTo>
                  <a:lnTo>
                    <a:pt x="735" y="17"/>
                  </a:lnTo>
                  <a:lnTo>
                    <a:pt x="749" y="26"/>
                  </a:lnTo>
                  <a:lnTo>
                    <a:pt x="763" y="40"/>
                  </a:lnTo>
                  <a:lnTo>
                    <a:pt x="776" y="58"/>
                  </a:lnTo>
                  <a:lnTo>
                    <a:pt x="786" y="74"/>
                  </a:lnTo>
                  <a:lnTo>
                    <a:pt x="791" y="88"/>
                  </a:lnTo>
                  <a:lnTo>
                    <a:pt x="795" y="112"/>
                  </a:lnTo>
                  <a:lnTo>
                    <a:pt x="795" y="133"/>
                  </a:lnTo>
                  <a:lnTo>
                    <a:pt x="792" y="154"/>
                  </a:lnTo>
                  <a:lnTo>
                    <a:pt x="788" y="170"/>
                  </a:lnTo>
                  <a:lnTo>
                    <a:pt x="783" y="196"/>
                  </a:lnTo>
                  <a:lnTo>
                    <a:pt x="776" y="223"/>
                  </a:lnTo>
                  <a:lnTo>
                    <a:pt x="773" y="240"/>
                  </a:lnTo>
                  <a:lnTo>
                    <a:pt x="778" y="257"/>
                  </a:lnTo>
                  <a:lnTo>
                    <a:pt x="784" y="269"/>
                  </a:lnTo>
                  <a:lnTo>
                    <a:pt x="795" y="285"/>
                  </a:lnTo>
                  <a:lnTo>
                    <a:pt x="811" y="298"/>
                  </a:lnTo>
                  <a:lnTo>
                    <a:pt x="826" y="309"/>
                  </a:lnTo>
                  <a:lnTo>
                    <a:pt x="848" y="318"/>
                  </a:lnTo>
                  <a:lnTo>
                    <a:pt x="870" y="324"/>
                  </a:lnTo>
                  <a:lnTo>
                    <a:pt x="891" y="329"/>
                  </a:lnTo>
                  <a:lnTo>
                    <a:pt x="913" y="332"/>
                  </a:lnTo>
                  <a:lnTo>
                    <a:pt x="936" y="338"/>
                  </a:lnTo>
                  <a:lnTo>
                    <a:pt x="954" y="344"/>
                  </a:lnTo>
                  <a:lnTo>
                    <a:pt x="968" y="351"/>
                  </a:lnTo>
                  <a:lnTo>
                    <a:pt x="979" y="359"/>
                  </a:lnTo>
                  <a:lnTo>
                    <a:pt x="987" y="368"/>
                  </a:lnTo>
                  <a:lnTo>
                    <a:pt x="993" y="379"/>
                  </a:lnTo>
                  <a:lnTo>
                    <a:pt x="998" y="392"/>
                  </a:lnTo>
                  <a:lnTo>
                    <a:pt x="1000" y="404"/>
                  </a:lnTo>
                  <a:lnTo>
                    <a:pt x="1002" y="415"/>
                  </a:lnTo>
                  <a:lnTo>
                    <a:pt x="1002" y="430"/>
                  </a:lnTo>
                  <a:lnTo>
                    <a:pt x="1000" y="447"/>
                  </a:lnTo>
                  <a:lnTo>
                    <a:pt x="1000" y="460"/>
                  </a:lnTo>
                  <a:lnTo>
                    <a:pt x="1003" y="476"/>
                  </a:lnTo>
                  <a:lnTo>
                    <a:pt x="1010" y="490"/>
                  </a:lnTo>
                  <a:lnTo>
                    <a:pt x="1018" y="502"/>
                  </a:lnTo>
                  <a:lnTo>
                    <a:pt x="1028" y="511"/>
                  </a:lnTo>
                  <a:lnTo>
                    <a:pt x="1041" y="521"/>
                  </a:lnTo>
                  <a:lnTo>
                    <a:pt x="1054" y="527"/>
                  </a:lnTo>
                  <a:lnTo>
                    <a:pt x="1074" y="531"/>
                  </a:lnTo>
                  <a:lnTo>
                    <a:pt x="1091" y="533"/>
                  </a:lnTo>
                  <a:lnTo>
                    <a:pt x="1107" y="534"/>
                  </a:lnTo>
                  <a:lnTo>
                    <a:pt x="1125" y="533"/>
                  </a:lnTo>
                  <a:lnTo>
                    <a:pt x="1147" y="531"/>
                  </a:lnTo>
                  <a:lnTo>
                    <a:pt x="1164" y="530"/>
                  </a:lnTo>
                  <a:lnTo>
                    <a:pt x="1181" y="528"/>
                  </a:lnTo>
                  <a:lnTo>
                    <a:pt x="1197" y="527"/>
                  </a:lnTo>
                  <a:lnTo>
                    <a:pt x="1216" y="528"/>
                  </a:lnTo>
                  <a:lnTo>
                    <a:pt x="1226" y="530"/>
                  </a:lnTo>
                  <a:lnTo>
                    <a:pt x="1238" y="533"/>
                  </a:lnTo>
                  <a:lnTo>
                    <a:pt x="1249" y="539"/>
                  </a:lnTo>
                  <a:lnTo>
                    <a:pt x="1261" y="548"/>
                  </a:lnTo>
                  <a:lnTo>
                    <a:pt x="1270" y="558"/>
                  </a:lnTo>
                  <a:lnTo>
                    <a:pt x="1277" y="573"/>
                  </a:lnTo>
                  <a:lnTo>
                    <a:pt x="1280" y="586"/>
                  </a:lnTo>
                  <a:lnTo>
                    <a:pt x="1282" y="602"/>
                  </a:lnTo>
                  <a:lnTo>
                    <a:pt x="1284" y="631"/>
                  </a:lnTo>
                  <a:lnTo>
                    <a:pt x="1283" y="665"/>
                  </a:lnTo>
                  <a:lnTo>
                    <a:pt x="1284" y="701"/>
                  </a:lnTo>
                  <a:lnTo>
                    <a:pt x="1281" y="743"/>
                  </a:lnTo>
                  <a:lnTo>
                    <a:pt x="1278" y="772"/>
                  </a:lnTo>
                  <a:lnTo>
                    <a:pt x="1275" y="795"/>
                  </a:lnTo>
                  <a:lnTo>
                    <a:pt x="1270" y="808"/>
                  </a:lnTo>
                  <a:lnTo>
                    <a:pt x="1262" y="820"/>
                  </a:lnTo>
                  <a:lnTo>
                    <a:pt x="1253" y="828"/>
                  </a:lnTo>
                  <a:lnTo>
                    <a:pt x="1241" y="835"/>
                  </a:lnTo>
                  <a:lnTo>
                    <a:pt x="1227" y="839"/>
                  </a:lnTo>
                  <a:lnTo>
                    <a:pt x="1215" y="842"/>
                  </a:lnTo>
                  <a:lnTo>
                    <a:pt x="1190" y="843"/>
                  </a:lnTo>
                  <a:lnTo>
                    <a:pt x="1168" y="842"/>
                  </a:lnTo>
                  <a:lnTo>
                    <a:pt x="1150" y="839"/>
                  </a:lnTo>
                  <a:lnTo>
                    <a:pt x="1134" y="838"/>
                  </a:lnTo>
                  <a:lnTo>
                    <a:pt x="1116" y="837"/>
                  </a:lnTo>
                  <a:lnTo>
                    <a:pt x="1100" y="837"/>
                  </a:lnTo>
                  <a:lnTo>
                    <a:pt x="1086" y="838"/>
                  </a:lnTo>
                  <a:lnTo>
                    <a:pt x="1071" y="839"/>
                  </a:lnTo>
                  <a:lnTo>
                    <a:pt x="1053" y="844"/>
                  </a:lnTo>
                  <a:lnTo>
                    <a:pt x="1043" y="848"/>
                  </a:lnTo>
                  <a:lnTo>
                    <a:pt x="1034" y="852"/>
                  </a:lnTo>
                  <a:lnTo>
                    <a:pt x="1022" y="860"/>
                  </a:lnTo>
                  <a:lnTo>
                    <a:pt x="1014" y="870"/>
                  </a:lnTo>
                  <a:lnTo>
                    <a:pt x="1008" y="879"/>
                  </a:lnTo>
                  <a:lnTo>
                    <a:pt x="1002" y="890"/>
                  </a:lnTo>
                  <a:lnTo>
                    <a:pt x="999" y="901"/>
                  </a:lnTo>
                  <a:lnTo>
                    <a:pt x="998" y="913"/>
                  </a:lnTo>
                  <a:lnTo>
                    <a:pt x="999" y="926"/>
                  </a:lnTo>
                  <a:lnTo>
                    <a:pt x="999" y="948"/>
                  </a:lnTo>
                  <a:lnTo>
                    <a:pt x="998" y="971"/>
                  </a:lnTo>
                  <a:lnTo>
                    <a:pt x="992" y="988"/>
                  </a:lnTo>
                  <a:lnTo>
                    <a:pt x="986" y="1002"/>
                  </a:lnTo>
                  <a:lnTo>
                    <a:pt x="977" y="1012"/>
                  </a:lnTo>
                  <a:lnTo>
                    <a:pt x="964" y="1020"/>
                  </a:lnTo>
                  <a:lnTo>
                    <a:pt x="951" y="1027"/>
                  </a:lnTo>
                  <a:lnTo>
                    <a:pt x="936" y="1031"/>
                  </a:lnTo>
                  <a:lnTo>
                    <a:pt x="917" y="1035"/>
                  </a:lnTo>
                  <a:lnTo>
                    <a:pt x="901" y="1040"/>
                  </a:lnTo>
                  <a:lnTo>
                    <a:pt x="882" y="1043"/>
                  </a:lnTo>
                  <a:lnTo>
                    <a:pt x="866" y="1046"/>
                  </a:lnTo>
                  <a:lnTo>
                    <a:pt x="848" y="1050"/>
                  </a:lnTo>
                  <a:lnTo>
                    <a:pt x="834" y="1057"/>
                  </a:lnTo>
                  <a:lnTo>
                    <a:pt x="818" y="1064"/>
                  </a:lnTo>
                  <a:lnTo>
                    <a:pt x="803" y="1073"/>
                  </a:lnTo>
                  <a:lnTo>
                    <a:pt x="792" y="1085"/>
                  </a:lnTo>
                  <a:lnTo>
                    <a:pt x="782" y="1099"/>
                  </a:lnTo>
                  <a:lnTo>
                    <a:pt x="774" y="1116"/>
                  </a:lnTo>
                  <a:lnTo>
                    <a:pt x="772" y="1131"/>
                  </a:lnTo>
                  <a:lnTo>
                    <a:pt x="773" y="1148"/>
                  </a:lnTo>
                  <a:lnTo>
                    <a:pt x="776" y="1164"/>
                  </a:lnTo>
                  <a:lnTo>
                    <a:pt x="781" y="1181"/>
                  </a:lnTo>
                  <a:lnTo>
                    <a:pt x="785" y="1200"/>
                  </a:lnTo>
                  <a:lnTo>
                    <a:pt x="788" y="1217"/>
                  </a:lnTo>
                  <a:lnTo>
                    <a:pt x="792" y="1239"/>
                  </a:lnTo>
                  <a:lnTo>
                    <a:pt x="792" y="1261"/>
                  </a:lnTo>
                  <a:lnTo>
                    <a:pt x="787" y="1283"/>
                  </a:lnTo>
                  <a:lnTo>
                    <a:pt x="782" y="1300"/>
                  </a:lnTo>
                  <a:lnTo>
                    <a:pt x="776" y="1317"/>
                  </a:lnTo>
                  <a:lnTo>
                    <a:pt x="768" y="1333"/>
                  </a:lnTo>
                  <a:lnTo>
                    <a:pt x="757" y="1353"/>
                  </a:lnTo>
                  <a:lnTo>
                    <a:pt x="745" y="1366"/>
                  </a:lnTo>
                  <a:lnTo>
                    <a:pt x="735" y="1375"/>
                  </a:lnTo>
                  <a:lnTo>
                    <a:pt x="722" y="1386"/>
                  </a:lnTo>
                  <a:lnTo>
                    <a:pt x="708" y="1396"/>
                  </a:lnTo>
                  <a:lnTo>
                    <a:pt x="695" y="1401"/>
                  </a:lnTo>
                  <a:lnTo>
                    <a:pt x="683" y="1404"/>
                  </a:lnTo>
                  <a:lnTo>
                    <a:pt x="663" y="1406"/>
                  </a:lnTo>
                  <a:lnTo>
                    <a:pt x="640" y="1407"/>
                  </a:lnTo>
                  <a:lnTo>
                    <a:pt x="612" y="1406"/>
                  </a:lnTo>
                  <a:lnTo>
                    <a:pt x="599" y="1406"/>
                  </a:lnTo>
                  <a:lnTo>
                    <a:pt x="582" y="1403"/>
                  </a:lnTo>
                  <a:lnTo>
                    <a:pt x="564" y="1398"/>
                  </a:lnTo>
                  <a:lnTo>
                    <a:pt x="548" y="1389"/>
                  </a:lnTo>
                  <a:lnTo>
                    <a:pt x="538" y="1381"/>
                  </a:lnTo>
                  <a:lnTo>
                    <a:pt x="527" y="1370"/>
                  </a:lnTo>
                  <a:lnTo>
                    <a:pt x="518" y="1360"/>
                  </a:lnTo>
                  <a:lnTo>
                    <a:pt x="509" y="1347"/>
                  </a:lnTo>
                  <a:lnTo>
                    <a:pt x="502" y="1334"/>
                  </a:lnTo>
                  <a:lnTo>
                    <a:pt x="496" y="1318"/>
                  </a:lnTo>
                  <a:lnTo>
                    <a:pt x="493" y="1301"/>
                  </a:lnTo>
                  <a:lnTo>
                    <a:pt x="492" y="1288"/>
                  </a:lnTo>
                  <a:lnTo>
                    <a:pt x="492" y="1270"/>
                  </a:lnTo>
                  <a:lnTo>
                    <a:pt x="493" y="1255"/>
                  </a:lnTo>
                  <a:lnTo>
                    <a:pt x="498" y="1239"/>
                  </a:lnTo>
                  <a:lnTo>
                    <a:pt x="502" y="1220"/>
                  </a:lnTo>
                  <a:lnTo>
                    <a:pt x="507" y="1202"/>
                  </a:lnTo>
                  <a:lnTo>
                    <a:pt x="510" y="1186"/>
                  </a:lnTo>
                  <a:lnTo>
                    <a:pt x="511" y="1171"/>
                  </a:lnTo>
                  <a:lnTo>
                    <a:pt x="510" y="1159"/>
                  </a:lnTo>
                  <a:lnTo>
                    <a:pt x="507" y="1147"/>
                  </a:lnTo>
                  <a:lnTo>
                    <a:pt x="499" y="1132"/>
                  </a:lnTo>
                  <a:lnTo>
                    <a:pt x="491" y="1122"/>
                  </a:lnTo>
                  <a:lnTo>
                    <a:pt x="481" y="1111"/>
                  </a:lnTo>
                  <a:lnTo>
                    <a:pt x="470" y="1103"/>
                  </a:lnTo>
                  <a:lnTo>
                    <a:pt x="459" y="1095"/>
                  </a:lnTo>
                  <a:lnTo>
                    <a:pt x="443" y="1089"/>
                  </a:lnTo>
                  <a:lnTo>
                    <a:pt x="429" y="1085"/>
                  </a:lnTo>
                  <a:lnTo>
                    <a:pt x="411" y="1081"/>
                  </a:lnTo>
                  <a:lnTo>
                    <a:pt x="395" y="1079"/>
                  </a:lnTo>
                  <a:lnTo>
                    <a:pt x="380" y="1075"/>
                  </a:lnTo>
                  <a:lnTo>
                    <a:pt x="362" y="1071"/>
                  </a:lnTo>
                  <a:lnTo>
                    <a:pt x="347" y="1065"/>
                  </a:lnTo>
                  <a:lnTo>
                    <a:pt x="329" y="1060"/>
                  </a:lnTo>
                  <a:lnTo>
                    <a:pt x="315" y="1054"/>
                  </a:lnTo>
                  <a:lnTo>
                    <a:pt x="304" y="1045"/>
                  </a:lnTo>
                  <a:lnTo>
                    <a:pt x="295" y="1033"/>
                  </a:lnTo>
                  <a:lnTo>
                    <a:pt x="289" y="1018"/>
                  </a:lnTo>
                  <a:lnTo>
                    <a:pt x="284" y="998"/>
                  </a:lnTo>
                  <a:lnTo>
                    <a:pt x="283" y="982"/>
                  </a:lnTo>
                  <a:lnTo>
                    <a:pt x="284" y="964"/>
                  </a:lnTo>
                  <a:lnTo>
                    <a:pt x="286" y="950"/>
                  </a:lnTo>
                  <a:lnTo>
                    <a:pt x="284" y="933"/>
                  </a:lnTo>
                  <a:lnTo>
                    <a:pt x="279" y="920"/>
                  </a:lnTo>
                  <a:lnTo>
                    <a:pt x="270" y="906"/>
                  </a:lnTo>
                  <a:lnTo>
                    <a:pt x="261" y="897"/>
                  </a:lnTo>
                  <a:lnTo>
                    <a:pt x="250" y="888"/>
                  </a:lnTo>
                  <a:lnTo>
                    <a:pt x="235" y="882"/>
                  </a:lnTo>
                  <a:lnTo>
                    <a:pt x="218" y="876"/>
                  </a:lnTo>
                  <a:lnTo>
                    <a:pt x="200" y="874"/>
                  </a:lnTo>
                  <a:lnTo>
                    <a:pt x="185" y="872"/>
                  </a:lnTo>
                  <a:lnTo>
                    <a:pt x="168" y="872"/>
                  </a:lnTo>
                  <a:lnTo>
                    <a:pt x="153" y="874"/>
                  </a:lnTo>
                  <a:lnTo>
                    <a:pt x="138" y="875"/>
                  </a:lnTo>
                  <a:lnTo>
                    <a:pt x="123" y="877"/>
                  </a:lnTo>
                  <a:lnTo>
                    <a:pt x="108" y="879"/>
                  </a:lnTo>
                  <a:lnTo>
                    <a:pt x="83" y="879"/>
                  </a:lnTo>
                  <a:lnTo>
                    <a:pt x="67" y="878"/>
                  </a:lnTo>
                  <a:lnTo>
                    <a:pt x="50" y="874"/>
                  </a:lnTo>
                  <a:lnTo>
                    <a:pt x="38" y="868"/>
                  </a:lnTo>
                  <a:lnTo>
                    <a:pt x="25" y="858"/>
                  </a:lnTo>
                  <a:lnTo>
                    <a:pt x="16" y="847"/>
                  </a:lnTo>
                  <a:lnTo>
                    <a:pt x="10" y="835"/>
                  </a:lnTo>
                  <a:lnTo>
                    <a:pt x="3" y="812"/>
                  </a:lnTo>
                  <a:lnTo>
                    <a:pt x="2" y="788"/>
                  </a:lnTo>
                  <a:lnTo>
                    <a:pt x="1" y="764"/>
                  </a:lnTo>
                  <a:lnTo>
                    <a:pt x="0" y="734"/>
                  </a:lnTo>
                  <a:lnTo>
                    <a:pt x="2" y="708"/>
                  </a:lnTo>
                  <a:lnTo>
                    <a:pt x="3" y="680"/>
                  </a:lnTo>
                  <a:lnTo>
                    <a:pt x="4" y="655"/>
                  </a:lnTo>
                  <a:lnTo>
                    <a:pt x="6" y="629"/>
                  </a:lnTo>
                  <a:lnTo>
                    <a:pt x="9" y="609"/>
                  </a:lnTo>
                  <a:lnTo>
                    <a:pt x="12" y="587"/>
                  </a:lnTo>
                  <a:lnTo>
                    <a:pt x="16" y="570"/>
                  </a:lnTo>
                  <a:lnTo>
                    <a:pt x="22" y="559"/>
                  </a:lnTo>
                  <a:lnTo>
                    <a:pt x="31" y="548"/>
                  </a:lnTo>
                  <a:lnTo>
                    <a:pt x="40" y="541"/>
                  </a:lnTo>
                  <a:lnTo>
                    <a:pt x="52" y="533"/>
                  </a:lnTo>
                  <a:lnTo>
                    <a:pt x="63" y="531"/>
                  </a:lnTo>
                  <a:lnTo>
                    <a:pt x="77" y="528"/>
                  </a:lnTo>
                  <a:lnTo>
                    <a:pt x="95" y="527"/>
                  </a:lnTo>
                  <a:lnTo>
                    <a:pt x="111" y="528"/>
                  </a:lnTo>
                  <a:lnTo>
                    <a:pt x="133" y="531"/>
                  </a:lnTo>
                  <a:lnTo>
                    <a:pt x="152" y="532"/>
                  </a:lnTo>
                  <a:lnTo>
                    <a:pt x="168" y="533"/>
                  </a:lnTo>
                  <a:lnTo>
                    <a:pt x="190" y="534"/>
                  </a:lnTo>
                  <a:lnTo>
                    <a:pt x="213" y="531"/>
                  </a:lnTo>
                  <a:lnTo>
                    <a:pt x="232" y="527"/>
                  </a:lnTo>
                  <a:lnTo>
                    <a:pt x="250" y="520"/>
                  </a:lnTo>
                  <a:lnTo>
                    <a:pt x="262" y="513"/>
                  </a:lnTo>
                  <a:lnTo>
                    <a:pt x="274" y="502"/>
                  </a:lnTo>
                  <a:lnTo>
                    <a:pt x="283" y="488"/>
                  </a:lnTo>
                  <a:lnTo>
                    <a:pt x="289" y="474"/>
                  </a:lnTo>
                  <a:lnTo>
                    <a:pt x="291" y="459"/>
                  </a:lnTo>
                  <a:lnTo>
                    <a:pt x="290" y="448"/>
                  </a:lnTo>
                  <a:lnTo>
                    <a:pt x="289" y="427"/>
                  </a:lnTo>
                  <a:lnTo>
                    <a:pt x="290" y="406"/>
                  </a:lnTo>
                  <a:lnTo>
                    <a:pt x="294" y="390"/>
                  </a:lnTo>
                  <a:lnTo>
                    <a:pt x="299" y="375"/>
                  </a:lnTo>
                  <a:lnTo>
                    <a:pt x="306" y="364"/>
                  </a:lnTo>
                  <a:lnTo>
                    <a:pt x="320" y="353"/>
                  </a:lnTo>
                  <a:lnTo>
                    <a:pt x="335" y="345"/>
                  </a:lnTo>
                  <a:lnTo>
                    <a:pt x="354" y="339"/>
                  </a:lnTo>
                  <a:lnTo>
                    <a:pt x="373" y="334"/>
                  </a:lnTo>
                  <a:lnTo>
                    <a:pt x="389" y="330"/>
                  </a:lnTo>
                  <a:lnTo>
                    <a:pt x="409" y="327"/>
                  </a:lnTo>
                  <a:lnTo>
                    <a:pt x="428" y="323"/>
                  </a:lnTo>
                  <a:lnTo>
                    <a:pt x="450" y="317"/>
                  </a:lnTo>
                  <a:lnTo>
                    <a:pt x="471" y="308"/>
                  </a:lnTo>
                  <a:lnTo>
                    <a:pt x="489" y="294"/>
                  </a:lnTo>
                  <a:close/>
                </a:path>
              </a:pathLst>
            </a:custGeom>
            <a:grpFill/>
            <a:ln w="12700">
              <a:solidFill>
                <a:srgbClr val="006699"/>
              </a:solidFill>
              <a:prstDash val="solid"/>
              <a:round/>
              <a:headEnd/>
              <a:tailEnd/>
            </a:ln>
          </p:spPr>
          <p:txBody>
            <a:bodyPr/>
            <a:lstStyle/>
            <a:p>
              <a:pPr algn="ctr" eaLnBrk="0" hangingPunct="0">
                <a:defRPr/>
              </a:pPr>
              <a:endParaRPr lang="en-US">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256" name="Text Box 20"/>
            <p:cNvSpPr txBox="1">
              <a:spLocks noChangeArrowheads="1"/>
            </p:cNvSpPr>
            <p:nvPr/>
          </p:nvSpPr>
          <p:spPr bwMode="auto">
            <a:xfrm>
              <a:off x="2688" y="2496"/>
              <a:ext cx="576" cy="192"/>
            </a:xfrm>
            <a:prstGeom prst="rect">
              <a:avLst/>
            </a:prstGeom>
            <a:noFill/>
            <a:ln w="9525">
              <a:noFill/>
              <a:miter lim="800000"/>
              <a:headEnd/>
              <a:tailEnd/>
            </a:ln>
          </p:spPr>
          <p:txBody>
            <a:bodyPr>
              <a:spAutoFit/>
            </a:bodyPr>
            <a:lstStyle/>
            <a:p>
              <a:pPr algn="ctr" eaLnBrk="0" hangingPunct="0">
                <a:spcBef>
                  <a:spcPct val="50000"/>
                </a:spcBef>
              </a:pPr>
              <a:r>
                <a:rPr lang="en-US" sz="1400" dirty="0">
                  <a:solidFill>
                    <a:prstClr val="white"/>
                  </a:solidFill>
                  <a:latin typeface="Arial" panose="020B0604020202020204" pitchFamily="34" charset="0"/>
                  <a:cs typeface="Arial" panose="020B0604020202020204" pitchFamily="34" charset="0"/>
                </a:rPr>
                <a:t>ES204</a:t>
              </a:r>
            </a:p>
          </p:txBody>
        </p:sp>
      </p:grpSp>
      <p:grpSp>
        <p:nvGrpSpPr>
          <p:cNvPr id="11" name="Group 21"/>
          <p:cNvGrpSpPr>
            <a:grpSpLocks/>
          </p:cNvGrpSpPr>
          <p:nvPr/>
        </p:nvGrpSpPr>
        <p:grpSpPr bwMode="auto">
          <a:xfrm>
            <a:off x="2413000" y="1401763"/>
            <a:ext cx="987425" cy="1065212"/>
            <a:chOff x="2672" y="1411"/>
            <a:chExt cx="622" cy="671"/>
          </a:xfrm>
          <a:solidFill>
            <a:srgbClr val="6659B0"/>
          </a:solidFill>
        </p:grpSpPr>
        <p:sp>
          <p:nvSpPr>
            <p:cNvPr id="956438" name="Freeform 22"/>
            <p:cNvSpPr>
              <a:spLocks/>
            </p:cNvSpPr>
            <p:nvPr/>
          </p:nvSpPr>
          <p:spPr bwMode="auto">
            <a:xfrm>
              <a:off x="2672" y="1411"/>
              <a:ext cx="622" cy="671"/>
            </a:xfrm>
            <a:custGeom>
              <a:avLst/>
              <a:gdLst/>
              <a:ahLst/>
              <a:cxnLst>
                <a:cxn ang="0">
                  <a:pos x="516" y="224"/>
                </a:cxn>
                <a:cxn ang="0">
                  <a:pos x="498" y="107"/>
                </a:cxn>
                <a:cxn ang="0">
                  <a:pos x="561" y="13"/>
                </a:cxn>
                <a:cxn ang="0">
                  <a:pos x="705" y="3"/>
                </a:cxn>
                <a:cxn ang="0">
                  <a:pos x="776" y="58"/>
                </a:cxn>
                <a:cxn ang="0">
                  <a:pos x="792" y="154"/>
                </a:cxn>
                <a:cxn ang="0">
                  <a:pos x="778" y="257"/>
                </a:cxn>
                <a:cxn ang="0">
                  <a:pos x="848" y="318"/>
                </a:cxn>
                <a:cxn ang="0">
                  <a:pos x="954" y="344"/>
                </a:cxn>
                <a:cxn ang="0">
                  <a:pos x="998" y="392"/>
                </a:cxn>
                <a:cxn ang="0">
                  <a:pos x="1000" y="460"/>
                </a:cxn>
                <a:cxn ang="0">
                  <a:pos x="1041" y="521"/>
                </a:cxn>
                <a:cxn ang="0">
                  <a:pos x="1125" y="533"/>
                </a:cxn>
                <a:cxn ang="0">
                  <a:pos x="1216" y="528"/>
                </a:cxn>
                <a:cxn ang="0">
                  <a:pos x="1270" y="558"/>
                </a:cxn>
                <a:cxn ang="0">
                  <a:pos x="1283" y="665"/>
                </a:cxn>
                <a:cxn ang="0">
                  <a:pos x="1270" y="808"/>
                </a:cxn>
                <a:cxn ang="0">
                  <a:pos x="1215" y="842"/>
                </a:cxn>
                <a:cxn ang="0">
                  <a:pos x="1116" y="837"/>
                </a:cxn>
                <a:cxn ang="0">
                  <a:pos x="1043" y="848"/>
                </a:cxn>
                <a:cxn ang="0">
                  <a:pos x="1002" y="890"/>
                </a:cxn>
                <a:cxn ang="0">
                  <a:pos x="998" y="971"/>
                </a:cxn>
                <a:cxn ang="0">
                  <a:pos x="951" y="1027"/>
                </a:cxn>
                <a:cxn ang="0">
                  <a:pos x="866" y="1046"/>
                </a:cxn>
                <a:cxn ang="0">
                  <a:pos x="792" y="1085"/>
                </a:cxn>
                <a:cxn ang="0">
                  <a:pos x="776" y="1164"/>
                </a:cxn>
                <a:cxn ang="0">
                  <a:pos x="792" y="1261"/>
                </a:cxn>
                <a:cxn ang="0">
                  <a:pos x="757" y="1353"/>
                </a:cxn>
                <a:cxn ang="0">
                  <a:pos x="695" y="1401"/>
                </a:cxn>
                <a:cxn ang="0">
                  <a:pos x="599" y="1406"/>
                </a:cxn>
                <a:cxn ang="0">
                  <a:pos x="527" y="1370"/>
                </a:cxn>
                <a:cxn ang="0">
                  <a:pos x="493" y="1301"/>
                </a:cxn>
                <a:cxn ang="0">
                  <a:pos x="502" y="1220"/>
                </a:cxn>
                <a:cxn ang="0">
                  <a:pos x="507" y="1147"/>
                </a:cxn>
                <a:cxn ang="0">
                  <a:pos x="459" y="1095"/>
                </a:cxn>
                <a:cxn ang="0">
                  <a:pos x="380" y="1075"/>
                </a:cxn>
                <a:cxn ang="0">
                  <a:pos x="304" y="1045"/>
                </a:cxn>
                <a:cxn ang="0">
                  <a:pos x="284" y="964"/>
                </a:cxn>
                <a:cxn ang="0">
                  <a:pos x="261" y="897"/>
                </a:cxn>
                <a:cxn ang="0">
                  <a:pos x="185" y="872"/>
                </a:cxn>
                <a:cxn ang="0">
                  <a:pos x="108" y="879"/>
                </a:cxn>
                <a:cxn ang="0">
                  <a:pos x="25" y="858"/>
                </a:cxn>
                <a:cxn ang="0">
                  <a:pos x="1" y="764"/>
                </a:cxn>
                <a:cxn ang="0">
                  <a:pos x="6" y="629"/>
                </a:cxn>
                <a:cxn ang="0">
                  <a:pos x="31" y="548"/>
                </a:cxn>
                <a:cxn ang="0">
                  <a:pos x="95" y="527"/>
                </a:cxn>
                <a:cxn ang="0">
                  <a:pos x="190" y="534"/>
                </a:cxn>
                <a:cxn ang="0">
                  <a:pos x="274" y="502"/>
                </a:cxn>
                <a:cxn ang="0">
                  <a:pos x="289" y="427"/>
                </a:cxn>
                <a:cxn ang="0">
                  <a:pos x="320" y="353"/>
                </a:cxn>
                <a:cxn ang="0">
                  <a:pos x="409" y="327"/>
                </a:cxn>
              </a:cxnLst>
              <a:rect l="0" t="0" r="r" b="b"/>
              <a:pathLst>
                <a:path w="1284" h="1407">
                  <a:moveTo>
                    <a:pt x="489" y="294"/>
                  </a:moveTo>
                  <a:lnTo>
                    <a:pt x="502" y="278"/>
                  </a:lnTo>
                  <a:lnTo>
                    <a:pt x="511" y="263"/>
                  </a:lnTo>
                  <a:lnTo>
                    <a:pt x="516" y="246"/>
                  </a:lnTo>
                  <a:lnTo>
                    <a:pt x="516" y="224"/>
                  </a:lnTo>
                  <a:lnTo>
                    <a:pt x="510" y="199"/>
                  </a:lnTo>
                  <a:lnTo>
                    <a:pt x="505" y="178"/>
                  </a:lnTo>
                  <a:lnTo>
                    <a:pt x="498" y="152"/>
                  </a:lnTo>
                  <a:lnTo>
                    <a:pt x="495" y="124"/>
                  </a:lnTo>
                  <a:lnTo>
                    <a:pt x="498" y="107"/>
                  </a:lnTo>
                  <a:lnTo>
                    <a:pt x="503" y="86"/>
                  </a:lnTo>
                  <a:lnTo>
                    <a:pt x="513" y="64"/>
                  </a:lnTo>
                  <a:lnTo>
                    <a:pt x="527" y="43"/>
                  </a:lnTo>
                  <a:lnTo>
                    <a:pt x="545" y="26"/>
                  </a:lnTo>
                  <a:lnTo>
                    <a:pt x="561" y="13"/>
                  </a:lnTo>
                  <a:lnTo>
                    <a:pt x="583" y="5"/>
                  </a:lnTo>
                  <a:lnTo>
                    <a:pt x="609" y="1"/>
                  </a:lnTo>
                  <a:lnTo>
                    <a:pt x="637" y="0"/>
                  </a:lnTo>
                  <a:lnTo>
                    <a:pt x="675" y="0"/>
                  </a:lnTo>
                  <a:lnTo>
                    <a:pt x="705" y="3"/>
                  </a:lnTo>
                  <a:lnTo>
                    <a:pt x="722" y="9"/>
                  </a:lnTo>
                  <a:lnTo>
                    <a:pt x="735" y="17"/>
                  </a:lnTo>
                  <a:lnTo>
                    <a:pt x="749" y="26"/>
                  </a:lnTo>
                  <a:lnTo>
                    <a:pt x="763" y="40"/>
                  </a:lnTo>
                  <a:lnTo>
                    <a:pt x="776" y="58"/>
                  </a:lnTo>
                  <a:lnTo>
                    <a:pt x="786" y="74"/>
                  </a:lnTo>
                  <a:lnTo>
                    <a:pt x="791" y="88"/>
                  </a:lnTo>
                  <a:lnTo>
                    <a:pt x="795" y="112"/>
                  </a:lnTo>
                  <a:lnTo>
                    <a:pt x="795" y="133"/>
                  </a:lnTo>
                  <a:lnTo>
                    <a:pt x="792" y="154"/>
                  </a:lnTo>
                  <a:lnTo>
                    <a:pt x="788" y="170"/>
                  </a:lnTo>
                  <a:lnTo>
                    <a:pt x="783" y="196"/>
                  </a:lnTo>
                  <a:lnTo>
                    <a:pt x="776" y="223"/>
                  </a:lnTo>
                  <a:lnTo>
                    <a:pt x="773" y="240"/>
                  </a:lnTo>
                  <a:lnTo>
                    <a:pt x="778" y="257"/>
                  </a:lnTo>
                  <a:lnTo>
                    <a:pt x="784" y="269"/>
                  </a:lnTo>
                  <a:lnTo>
                    <a:pt x="795" y="285"/>
                  </a:lnTo>
                  <a:lnTo>
                    <a:pt x="811" y="298"/>
                  </a:lnTo>
                  <a:lnTo>
                    <a:pt x="826" y="309"/>
                  </a:lnTo>
                  <a:lnTo>
                    <a:pt x="848" y="318"/>
                  </a:lnTo>
                  <a:lnTo>
                    <a:pt x="870" y="324"/>
                  </a:lnTo>
                  <a:lnTo>
                    <a:pt x="891" y="329"/>
                  </a:lnTo>
                  <a:lnTo>
                    <a:pt x="913" y="332"/>
                  </a:lnTo>
                  <a:lnTo>
                    <a:pt x="936" y="338"/>
                  </a:lnTo>
                  <a:lnTo>
                    <a:pt x="954" y="344"/>
                  </a:lnTo>
                  <a:lnTo>
                    <a:pt x="968" y="351"/>
                  </a:lnTo>
                  <a:lnTo>
                    <a:pt x="979" y="359"/>
                  </a:lnTo>
                  <a:lnTo>
                    <a:pt x="987" y="368"/>
                  </a:lnTo>
                  <a:lnTo>
                    <a:pt x="993" y="379"/>
                  </a:lnTo>
                  <a:lnTo>
                    <a:pt x="998" y="392"/>
                  </a:lnTo>
                  <a:lnTo>
                    <a:pt x="1000" y="404"/>
                  </a:lnTo>
                  <a:lnTo>
                    <a:pt x="1002" y="415"/>
                  </a:lnTo>
                  <a:lnTo>
                    <a:pt x="1002" y="430"/>
                  </a:lnTo>
                  <a:lnTo>
                    <a:pt x="1000" y="447"/>
                  </a:lnTo>
                  <a:lnTo>
                    <a:pt x="1000" y="460"/>
                  </a:lnTo>
                  <a:lnTo>
                    <a:pt x="1003" y="476"/>
                  </a:lnTo>
                  <a:lnTo>
                    <a:pt x="1010" y="490"/>
                  </a:lnTo>
                  <a:lnTo>
                    <a:pt x="1018" y="502"/>
                  </a:lnTo>
                  <a:lnTo>
                    <a:pt x="1028" y="511"/>
                  </a:lnTo>
                  <a:lnTo>
                    <a:pt x="1041" y="521"/>
                  </a:lnTo>
                  <a:lnTo>
                    <a:pt x="1054" y="527"/>
                  </a:lnTo>
                  <a:lnTo>
                    <a:pt x="1074" y="531"/>
                  </a:lnTo>
                  <a:lnTo>
                    <a:pt x="1091" y="533"/>
                  </a:lnTo>
                  <a:lnTo>
                    <a:pt x="1107" y="534"/>
                  </a:lnTo>
                  <a:lnTo>
                    <a:pt x="1125" y="533"/>
                  </a:lnTo>
                  <a:lnTo>
                    <a:pt x="1147" y="531"/>
                  </a:lnTo>
                  <a:lnTo>
                    <a:pt x="1164" y="530"/>
                  </a:lnTo>
                  <a:lnTo>
                    <a:pt x="1181" y="528"/>
                  </a:lnTo>
                  <a:lnTo>
                    <a:pt x="1197" y="527"/>
                  </a:lnTo>
                  <a:lnTo>
                    <a:pt x="1216" y="528"/>
                  </a:lnTo>
                  <a:lnTo>
                    <a:pt x="1226" y="530"/>
                  </a:lnTo>
                  <a:lnTo>
                    <a:pt x="1238" y="533"/>
                  </a:lnTo>
                  <a:lnTo>
                    <a:pt x="1249" y="539"/>
                  </a:lnTo>
                  <a:lnTo>
                    <a:pt x="1261" y="548"/>
                  </a:lnTo>
                  <a:lnTo>
                    <a:pt x="1270" y="558"/>
                  </a:lnTo>
                  <a:lnTo>
                    <a:pt x="1277" y="573"/>
                  </a:lnTo>
                  <a:lnTo>
                    <a:pt x="1280" y="586"/>
                  </a:lnTo>
                  <a:lnTo>
                    <a:pt x="1282" y="602"/>
                  </a:lnTo>
                  <a:lnTo>
                    <a:pt x="1284" y="631"/>
                  </a:lnTo>
                  <a:lnTo>
                    <a:pt x="1283" y="665"/>
                  </a:lnTo>
                  <a:lnTo>
                    <a:pt x="1284" y="701"/>
                  </a:lnTo>
                  <a:lnTo>
                    <a:pt x="1281" y="743"/>
                  </a:lnTo>
                  <a:lnTo>
                    <a:pt x="1278" y="772"/>
                  </a:lnTo>
                  <a:lnTo>
                    <a:pt x="1275" y="795"/>
                  </a:lnTo>
                  <a:lnTo>
                    <a:pt x="1270" y="808"/>
                  </a:lnTo>
                  <a:lnTo>
                    <a:pt x="1262" y="820"/>
                  </a:lnTo>
                  <a:lnTo>
                    <a:pt x="1253" y="828"/>
                  </a:lnTo>
                  <a:lnTo>
                    <a:pt x="1241" y="835"/>
                  </a:lnTo>
                  <a:lnTo>
                    <a:pt x="1227" y="839"/>
                  </a:lnTo>
                  <a:lnTo>
                    <a:pt x="1215" y="842"/>
                  </a:lnTo>
                  <a:lnTo>
                    <a:pt x="1190" y="843"/>
                  </a:lnTo>
                  <a:lnTo>
                    <a:pt x="1168" y="842"/>
                  </a:lnTo>
                  <a:lnTo>
                    <a:pt x="1150" y="839"/>
                  </a:lnTo>
                  <a:lnTo>
                    <a:pt x="1134" y="838"/>
                  </a:lnTo>
                  <a:lnTo>
                    <a:pt x="1116" y="837"/>
                  </a:lnTo>
                  <a:lnTo>
                    <a:pt x="1100" y="837"/>
                  </a:lnTo>
                  <a:lnTo>
                    <a:pt x="1086" y="838"/>
                  </a:lnTo>
                  <a:lnTo>
                    <a:pt x="1071" y="839"/>
                  </a:lnTo>
                  <a:lnTo>
                    <a:pt x="1053" y="844"/>
                  </a:lnTo>
                  <a:lnTo>
                    <a:pt x="1043" y="848"/>
                  </a:lnTo>
                  <a:lnTo>
                    <a:pt x="1034" y="852"/>
                  </a:lnTo>
                  <a:lnTo>
                    <a:pt x="1022" y="860"/>
                  </a:lnTo>
                  <a:lnTo>
                    <a:pt x="1014" y="870"/>
                  </a:lnTo>
                  <a:lnTo>
                    <a:pt x="1008" y="879"/>
                  </a:lnTo>
                  <a:lnTo>
                    <a:pt x="1002" y="890"/>
                  </a:lnTo>
                  <a:lnTo>
                    <a:pt x="999" y="901"/>
                  </a:lnTo>
                  <a:lnTo>
                    <a:pt x="998" y="913"/>
                  </a:lnTo>
                  <a:lnTo>
                    <a:pt x="999" y="926"/>
                  </a:lnTo>
                  <a:lnTo>
                    <a:pt x="999" y="948"/>
                  </a:lnTo>
                  <a:lnTo>
                    <a:pt x="998" y="971"/>
                  </a:lnTo>
                  <a:lnTo>
                    <a:pt x="992" y="988"/>
                  </a:lnTo>
                  <a:lnTo>
                    <a:pt x="986" y="1002"/>
                  </a:lnTo>
                  <a:lnTo>
                    <a:pt x="977" y="1012"/>
                  </a:lnTo>
                  <a:lnTo>
                    <a:pt x="964" y="1020"/>
                  </a:lnTo>
                  <a:lnTo>
                    <a:pt x="951" y="1027"/>
                  </a:lnTo>
                  <a:lnTo>
                    <a:pt x="936" y="1031"/>
                  </a:lnTo>
                  <a:lnTo>
                    <a:pt x="917" y="1035"/>
                  </a:lnTo>
                  <a:lnTo>
                    <a:pt x="901" y="1040"/>
                  </a:lnTo>
                  <a:lnTo>
                    <a:pt x="882" y="1043"/>
                  </a:lnTo>
                  <a:lnTo>
                    <a:pt x="866" y="1046"/>
                  </a:lnTo>
                  <a:lnTo>
                    <a:pt x="848" y="1050"/>
                  </a:lnTo>
                  <a:lnTo>
                    <a:pt x="834" y="1057"/>
                  </a:lnTo>
                  <a:lnTo>
                    <a:pt x="818" y="1064"/>
                  </a:lnTo>
                  <a:lnTo>
                    <a:pt x="803" y="1073"/>
                  </a:lnTo>
                  <a:lnTo>
                    <a:pt x="792" y="1085"/>
                  </a:lnTo>
                  <a:lnTo>
                    <a:pt x="782" y="1099"/>
                  </a:lnTo>
                  <a:lnTo>
                    <a:pt x="774" y="1116"/>
                  </a:lnTo>
                  <a:lnTo>
                    <a:pt x="772" y="1131"/>
                  </a:lnTo>
                  <a:lnTo>
                    <a:pt x="773" y="1148"/>
                  </a:lnTo>
                  <a:lnTo>
                    <a:pt x="776" y="1164"/>
                  </a:lnTo>
                  <a:lnTo>
                    <a:pt x="781" y="1181"/>
                  </a:lnTo>
                  <a:lnTo>
                    <a:pt x="785" y="1200"/>
                  </a:lnTo>
                  <a:lnTo>
                    <a:pt x="788" y="1217"/>
                  </a:lnTo>
                  <a:lnTo>
                    <a:pt x="792" y="1239"/>
                  </a:lnTo>
                  <a:lnTo>
                    <a:pt x="792" y="1261"/>
                  </a:lnTo>
                  <a:lnTo>
                    <a:pt x="787" y="1283"/>
                  </a:lnTo>
                  <a:lnTo>
                    <a:pt x="782" y="1300"/>
                  </a:lnTo>
                  <a:lnTo>
                    <a:pt x="776" y="1317"/>
                  </a:lnTo>
                  <a:lnTo>
                    <a:pt x="768" y="1333"/>
                  </a:lnTo>
                  <a:lnTo>
                    <a:pt x="757" y="1353"/>
                  </a:lnTo>
                  <a:lnTo>
                    <a:pt x="745" y="1366"/>
                  </a:lnTo>
                  <a:lnTo>
                    <a:pt x="735" y="1375"/>
                  </a:lnTo>
                  <a:lnTo>
                    <a:pt x="722" y="1386"/>
                  </a:lnTo>
                  <a:lnTo>
                    <a:pt x="708" y="1396"/>
                  </a:lnTo>
                  <a:lnTo>
                    <a:pt x="695" y="1401"/>
                  </a:lnTo>
                  <a:lnTo>
                    <a:pt x="683" y="1404"/>
                  </a:lnTo>
                  <a:lnTo>
                    <a:pt x="663" y="1406"/>
                  </a:lnTo>
                  <a:lnTo>
                    <a:pt x="640" y="1407"/>
                  </a:lnTo>
                  <a:lnTo>
                    <a:pt x="612" y="1406"/>
                  </a:lnTo>
                  <a:lnTo>
                    <a:pt x="599" y="1406"/>
                  </a:lnTo>
                  <a:lnTo>
                    <a:pt x="582" y="1403"/>
                  </a:lnTo>
                  <a:lnTo>
                    <a:pt x="564" y="1398"/>
                  </a:lnTo>
                  <a:lnTo>
                    <a:pt x="548" y="1389"/>
                  </a:lnTo>
                  <a:lnTo>
                    <a:pt x="538" y="1381"/>
                  </a:lnTo>
                  <a:lnTo>
                    <a:pt x="527" y="1370"/>
                  </a:lnTo>
                  <a:lnTo>
                    <a:pt x="518" y="1360"/>
                  </a:lnTo>
                  <a:lnTo>
                    <a:pt x="509" y="1347"/>
                  </a:lnTo>
                  <a:lnTo>
                    <a:pt x="502" y="1334"/>
                  </a:lnTo>
                  <a:lnTo>
                    <a:pt x="496" y="1318"/>
                  </a:lnTo>
                  <a:lnTo>
                    <a:pt x="493" y="1301"/>
                  </a:lnTo>
                  <a:lnTo>
                    <a:pt x="492" y="1288"/>
                  </a:lnTo>
                  <a:lnTo>
                    <a:pt x="492" y="1270"/>
                  </a:lnTo>
                  <a:lnTo>
                    <a:pt x="493" y="1255"/>
                  </a:lnTo>
                  <a:lnTo>
                    <a:pt x="498" y="1239"/>
                  </a:lnTo>
                  <a:lnTo>
                    <a:pt x="502" y="1220"/>
                  </a:lnTo>
                  <a:lnTo>
                    <a:pt x="507" y="1202"/>
                  </a:lnTo>
                  <a:lnTo>
                    <a:pt x="510" y="1186"/>
                  </a:lnTo>
                  <a:lnTo>
                    <a:pt x="511" y="1171"/>
                  </a:lnTo>
                  <a:lnTo>
                    <a:pt x="510" y="1159"/>
                  </a:lnTo>
                  <a:lnTo>
                    <a:pt x="507" y="1147"/>
                  </a:lnTo>
                  <a:lnTo>
                    <a:pt x="499" y="1132"/>
                  </a:lnTo>
                  <a:lnTo>
                    <a:pt x="491" y="1122"/>
                  </a:lnTo>
                  <a:lnTo>
                    <a:pt x="481" y="1111"/>
                  </a:lnTo>
                  <a:lnTo>
                    <a:pt x="470" y="1103"/>
                  </a:lnTo>
                  <a:lnTo>
                    <a:pt x="459" y="1095"/>
                  </a:lnTo>
                  <a:lnTo>
                    <a:pt x="443" y="1089"/>
                  </a:lnTo>
                  <a:lnTo>
                    <a:pt x="429" y="1085"/>
                  </a:lnTo>
                  <a:lnTo>
                    <a:pt x="411" y="1081"/>
                  </a:lnTo>
                  <a:lnTo>
                    <a:pt x="395" y="1079"/>
                  </a:lnTo>
                  <a:lnTo>
                    <a:pt x="380" y="1075"/>
                  </a:lnTo>
                  <a:lnTo>
                    <a:pt x="362" y="1071"/>
                  </a:lnTo>
                  <a:lnTo>
                    <a:pt x="347" y="1065"/>
                  </a:lnTo>
                  <a:lnTo>
                    <a:pt x="329" y="1060"/>
                  </a:lnTo>
                  <a:lnTo>
                    <a:pt x="315" y="1054"/>
                  </a:lnTo>
                  <a:lnTo>
                    <a:pt x="304" y="1045"/>
                  </a:lnTo>
                  <a:lnTo>
                    <a:pt x="295" y="1033"/>
                  </a:lnTo>
                  <a:lnTo>
                    <a:pt x="289" y="1018"/>
                  </a:lnTo>
                  <a:lnTo>
                    <a:pt x="284" y="998"/>
                  </a:lnTo>
                  <a:lnTo>
                    <a:pt x="283" y="982"/>
                  </a:lnTo>
                  <a:lnTo>
                    <a:pt x="284" y="964"/>
                  </a:lnTo>
                  <a:lnTo>
                    <a:pt x="286" y="950"/>
                  </a:lnTo>
                  <a:lnTo>
                    <a:pt x="284" y="933"/>
                  </a:lnTo>
                  <a:lnTo>
                    <a:pt x="279" y="920"/>
                  </a:lnTo>
                  <a:lnTo>
                    <a:pt x="270" y="906"/>
                  </a:lnTo>
                  <a:lnTo>
                    <a:pt x="261" y="897"/>
                  </a:lnTo>
                  <a:lnTo>
                    <a:pt x="250" y="888"/>
                  </a:lnTo>
                  <a:lnTo>
                    <a:pt x="235" y="882"/>
                  </a:lnTo>
                  <a:lnTo>
                    <a:pt x="218" y="876"/>
                  </a:lnTo>
                  <a:lnTo>
                    <a:pt x="200" y="874"/>
                  </a:lnTo>
                  <a:lnTo>
                    <a:pt x="185" y="872"/>
                  </a:lnTo>
                  <a:lnTo>
                    <a:pt x="168" y="872"/>
                  </a:lnTo>
                  <a:lnTo>
                    <a:pt x="153" y="874"/>
                  </a:lnTo>
                  <a:lnTo>
                    <a:pt x="138" y="875"/>
                  </a:lnTo>
                  <a:lnTo>
                    <a:pt x="123" y="877"/>
                  </a:lnTo>
                  <a:lnTo>
                    <a:pt x="108" y="879"/>
                  </a:lnTo>
                  <a:lnTo>
                    <a:pt x="83" y="879"/>
                  </a:lnTo>
                  <a:lnTo>
                    <a:pt x="67" y="878"/>
                  </a:lnTo>
                  <a:lnTo>
                    <a:pt x="50" y="874"/>
                  </a:lnTo>
                  <a:lnTo>
                    <a:pt x="38" y="868"/>
                  </a:lnTo>
                  <a:lnTo>
                    <a:pt x="25" y="858"/>
                  </a:lnTo>
                  <a:lnTo>
                    <a:pt x="16" y="847"/>
                  </a:lnTo>
                  <a:lnTo>
                    <a:pt x="10" y="835"/>
                  </a:lnTo>
                  <a:lnTo>
                    <a:pt x="3" y="812"/>
                  </a:lnTo>
                  <a:lnTo>
                    <a:pt x="2" y="788"/>
                  </a:lnTo>
                  <a:lnTo>
                    <a:pt x="1" y="764"/>
                  </a:lnTo>
                  <a:lnTo>
                    <a:pt x="0" y="734"/>
                  </a:lnTo>
                  <a:lnTo>
                    <a:pt x="2" y="708"/>
                  </a:lnTo>
                  <a:lnTo>
                    <a:pt x="3" y="680"/>
                  </a:lnTo>
                  <a:lnTo>
                    <a:pt x="4" y="655"/>
                  </a:lnTo>
                  <a:lnTo>
                    <a:pt x="6" y="629"/>
                  </a:lnTo>
                  <a:lnTo>
                    <a:pt x="9" y="609"/>
                  </a:lnTo>
                  <a:lnTo>
                    <a:pt x="12" y="587"/>
                  </a:lnTo>
                  <a:lnTo>
                    <a:pt x="16" y="570"/>
                  </a:lnTo>
                  <a:lnTo>
                    <a:pt x="22" y="559"/>
                  </a:lnTo>
                  <a:lnTo>
                    <a:pt x="31" y="548"/>
                  </a:lnTo>
                  <a:lnTo>
                    <a:pt x="40" y="541"/>
                  </a:lnTo>
                  <a:lnTo>
                    <a:pt x="52" y="533"/>
                  </a:lnTo>
                  <a:lnTo>
                    <a:pt x="63" y="531"/>
                  </a:lnTo>
                  <a:lnTo>
                    <a:pt x="77" y="528"/>
                  </a:lnTo>
                  <a:lnTo>
                    <a:pt x="95" y="527"/>
                  </a:lnTo>
                  <a:lnTo>
                    <a:pt x="111" y="528"/>
                  </a:lnTo>
                  <a:lnTo>
                    <a:pt x="133" y="531"/>
                  </a:lnTo>
                  <a:lnTo>
                    <a:pt x="152" y="532"/>
                  </a:lnTo>
                  <a:lnTo>
                    <a:pt x="168" y="533"/>
                  </a:lnTo>
                  <a:lnTo>
                    <a:pt x="190" y="534"/>
                  </a:lnTo>
                  <a:lnTo>
                    <a:pt x="213" y="531"/>
                  </a:lnTo>
                  <a:lnTo>
                    <a:pt x="232" y="527"/>
                  </a:lnTo>
                  <a:lnTo>
                    <a:pt x="250" y="520"/>
                  </a:lnTo>
                  <a:lnTo>
                    <a:pt x="262" y="513"/>
                  </a:lnTo>
                  <a:lnTo>
                    <a:pt x="274" y="502"/>
                  </a:lnTo>
                  <a:lnTo>
                    <a:pt x="283" y="488"/>
                  </a:lnTo>
                  <a:lnTo>
                    <a:pt x="289" y="474"/>
                  </a:lnTo>
                  <a:lnTo>
                    <a:pt x="291" y="459"/>
                  </a:lnTo>
                  <a:lnTo>
                    <a:pt x="290" y="448"/>
                  </a:lnTo>
                  <a:lnTo>
                    <a:pt x="289" y="427"/>
                  </a:lnTo>
                  <a:lnTo>
                    <a:pt x="290" y="406"/>
                  </a:lnTo>
                  <a:lnTo>
                    <a:pt x="294" y="390"/>
                  </a:lnTo>
                  <a:lnTo>
                    <a:pt x="299" y="375"/>
                  </a:lnTo>
                  <a:lnTo>
                    <a:pt x="306" y="364"/>
                  </a:lnTo>
                  <a:lnTo>
                    <a:pt x="320" y="353"/>
                  </a:lnTo>
                  <a:lnTo>
                    <a:pt x="335" y="345"/>
                  </a:lnTo>
                  <a:lnTo>
                    <a:pt x="354" y="339"/>
                  </a:lnTo>
                  <a:lnTo>
                    <a:pt x="373" y="334"/>
                  </a:lnTo>
                  <a:lnTo>
                    <a:pt x="389" y="330"/>
                  </a:lnTo>
                  <a:lnTo>
                    <a:pt x="409" y="327"/>
                  </a:lnTo>
                  <a:lnTo>
                    <a:pt x="428" y="323"/>
                  </a:lnTo>
                  <a:lnTo>
                    <a:pt x="450" y="317"/>
                  </a:lnTo>
                  <a:lnTo>
                    <a:pt x="471" y="308"/>
                  </a:lnTo>
                  <a:lnTo>
                    <a:pt x="489" y="294"/>
                  </a:lnTo>
                  <a:close/>
                </a:path>
              </a:pathLst>
            </a:custGeom>
            <a:grpFill/>
            <a:ln w="12700">
              <a:solidFill>
                <a:srgbClr val="006699"/>
              </a:solidFill>
              <a:prstDash val="solid"/>
              <a:round/>
              <a:headEnd/>
              <a:tailEnd/>
            </a:ln>
          </p:spPr>
          <p:txBody>
            <a:bodyPr/>
            <a:lstStyle/>
            <a:p>
              <a:pPr algn="ctr" eaLnBrk="0" hangingPunct="0">
                <a:defRPr/>
              </a:pPr>
              <a:endParaRPr lang="en-US">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254" name="Text Box 23"/>
            <p:cNvSpPr txBox="1">
              <a:spLocks noChangeArrowheads="1"/>
            </p:cNvSpPr>
            <p:nvPr/>
          </p:nvSpPr>
          <p:spPr bwMode="auto">
            <a:xfrm>
              <a:off x="2688" y="1632"/>
              <a:ext cx="576" cy="192"/>
            </a:xfrm>
            <a:prstGeom prst="rect">
              <a:avLst/>
            </a:prstGeom>
            <a:noFill/>
            <a:ln w="9525">
              <a:noFill/>
              <a:miter lim="800000"/>
              <a:headEnd/>
              <a:tailEnd/>
            </a:ln>
          </p:spPr>
          <p:txBody>
            <a:bodyPr>
              <a:spAutoFit/>
            </a:bodyPr>
            <a:lstStyle/>
            <a:p>
              <a:pPr algn="ctr" eaLnBrk="0" hangingPunct="0">
                <a:spcBef>
                  <a:spcPct val="50000"/>
                </a:spcBef>
              </a:pPr>
              <a:r>
                <a:rPr lang="en-US" sz="1400" dirty="0">
                  <a:solidFill>
                    <a:prstClr val="white"/>
                  </a:solidFill>
                  <a:latin typeface="Arial" panose="020B0604020202020204" pitchFamily="34" charset="0"/>
                  <a:cs typeface="Arial" panose="020B0604020202020204" pitchFamily="34" charset="0"/>
                </a:rPr>
                <a:t>ME421</a:t>
              </a:r>
            </a:p>
          </p:txBody>
        </p:sp>
      </p:grpSp>
      <p:grpSp>
        <p:nvGrpSpPr>
          <p:cNvPr id="12" name="Group 27"/>
          <p:cNvGrpSpPr>
            <a:grpSpLocks/>
          </p:cNvGrpSpPr>
          <p:nvPr/>
        </p:nvGrpSpPr>
        <p:grpSpPr bwMode="auto">
          <a:xfrm>
            <a:off x="1981200" y="1757363"/>
            <a:ext cx="947738" cy="846137"/>
            <a:chOff x="2400" y="1635"/>
            <a:chExt cx="597" cy="533"/>
          </a:xfrm>
          <a:solidFill>
            <a:schemeClr val="bg1">
              <a:lumMod val="75000"/>
            </a:schemeClr>
          </a:solidFill>
        </p:grpSpPr>
        <p:sp>
          <p:nvSpPr>
            <p:cNvPr id="956444" name="Freeform 28"/>
            <p:cNvSpPr>
              <a:spLocks/>
            </p:cNvSpPr>
            <p:nvPr/>
          </p:nvSpPr>
          <p:spPr bwMode="auto">
            <a:xfrm>
              <a:off x="2438" y="1635"/>
              <a:ext cx="559" cy="533"/>
            </a:xfrm>
            <a:custGeom>
              <a:avLst/>
              <a:gdLst/>
              <a:ahLst/>
              <a:cxnLst>
                <a:cxn ang="0">
                  <a:pos x="1153" y="1122"/>
                </a:cxn>
                <a:cxn ang="0">
                  <a:pos x="0" y="226"/>
                </a:cxn>
                <a:cxn ang="0">
                  <a:pos x="104" y="218"/>
                </a:cxn>
                <a:cxn ang="0">
                  <a:pos x="107" y="198"/>
                </a:cxn>
                <a:cxn ang="0">
                  <a:pos x="102" y="173"/>
                </a:cxn>
                <a:cxn ang="0">
                  <a:pos x="94" y="143"/>
                </a:cxn>
                <a:cxn ang="0">
                  <a:pos x="89" y="114"/>
                </a:cxn>
                <a:cxn ang="0">
                  <a:pos x="90" y="87"/>
                </a:cxn>
                <a:cxn ang="0">
                  <a:pos x="99" y="60"/>
                </a:cxn>
                <a:cxn ang="0">
                  <a:pos x="118" y="38"/>
                </a:cxn>
                <a:cxn ang="0">
                  <a:pos x="139" y="20"/>
                </a:cxn>
                <a:cxn ang="0">
                  <a:pos x="165" y="7"/>
                </a:cxn>
                <a:cxn ang="0">
                  <a:pos x="198" y="1"/>
                </a:cxn>
                <a:cxn ang="0">
                  <a:pos x="227" y="0"/>
                </a:cxn>
                <a:cxn ang="0">
                  <a:pos x="252" y="3"/>
                </a:cxn>
                <a:cxn ang="0">
                  <a:pos x="278" y="11"/>
                </a:cxn>
                <a:cxn ang="0">
                  <a:pos x="299" y="25"/>
                </a:cxn>
                <a:cxn ang="0">
                  <a:pos x="319" y="46"/>
                </a:cxn>
                <a:cxn ang="0">
                  <a:pos x="335" y="69"/>
                </a:cxn>
                <a:cxn ang="0">
                  <a:pos x="344" y="101"/>
                </a:cxn>
                <a:cxn ang="0">
                  <a:pos x="340" y="133"/>
                </a:cxn>
                <a:cxn ang="0">
                  <a:pos x="332" y="165"/>
                </a:cxn>
                <a:cxn ang="0">
                  <a:pos x="324" y="197"/>
                </a:cxn>
                <a:cxn ang="0">
                  <a:pos x="326" y="212"/>
                </a:cxn>
                <a:cxn ang="0">
                  <a:pos x="520" y="220"/>
                </a:cxn>
                <a:cxn ang="0">
                  <a:pos x="515" y="279"/>
                </a:cxn>
                <a:cxn ang="0">
                  <a:pos x="517" y="314"/>
                </a:cxn>
                <a:cxn ang="0">
                  <a:pos x="522" y="350"/>
                </a:cxn>
                <a:cxn ang="0">
                  <a:pos x="535" y="372"/>
                </a:cxn>
                <a:cxn ang="0">
                  <a:pos x="556" y="388"/>
                </a:cxn>
                <a:cxn ang="0">
                  <a:pos x="582" y="395"/>
                </a:cxn>
                <a:cxn ang="0">
                  <a:pos x="612" y="396"/>
                </a:cxn>
                <a:cxn ang="0">
                  <a:pos x="641" y="393"/>
                </a:cxn>
                <a:cxn ang="0">
                  <a:pos x="677" y="389"/>
                </a:cxn>
                <a:cxn ang="0">
                  <a:pos x="714" y="391"/>
                </a:cxn>
                <a:cxn ang="0">
                  <a:pos x="748" y="400"/>
                </a:cxn>
                <a:cxn ang="0">
                  <a:pos x="776" y="416"/>
                </a:cxn>
                <a:cxn ang="0">
                  <a:pos x="793" y="440"/>
                </a:cxn>
                <a:cxn ang="0">
                  <a:pos x="800" y="468"/>
                </a:cxn>
                <a:cxn ang="0">
                  <a:pos x="797" y="500"/>
                </a:cxn>
                <a:cxn ang="0">
                  <a:pos x="800" y="530"/>
                </a:cxn>
                <a:cxn ang="0">
                  <a:pos x="811" y="556"/>
                </a:cxn>
                <a:cxn ang="0">
                  <a:pos x="831" y="574"/>
                </a:cxn>
                <a:cxn ang="0">
                  <a:pos x="864" y="585"/>
                </a:cxn>
                <a:cxn ang="0">
                  <a:pos x="895" y="593"/>
                </a:cxn>
                <a:cxn ang="0">
                  <a:pos x="932" y="600"/>
                </a:cxn>
                <a:cxn ang="0">
                  <a:pos x="963" y="610"/>
                </a:cxn>
                <a:cxn ang="0">
                  <a:pos x="988" y="624"/>
                </a:cxn>
                <a:cxn ang="0">
                  <a:pos x="1009" y="645"/>
                </a:cxn>
                <a:cxn ang="0">
                  <a:pos x="1022" y="670"/>
                </a:cxn>
                <a:cxn ang="0">
                  <a:pos x="1023" y="705"/>
                </a:cxn>
                <a:cxn ang="0">
                  <a:pos x="1016" y="739"/>
                </a:cxn>
                <a:cxn ang="0">
                  <a:pos x="1006" y="779"/>
                </a:cxn>
                <a:cxn ang="0">
                  <a:pos x="1004" y="808"/>
                </a:cxn>
                <a:cxn ang="0">
                  <a:pos x="1011" y="843"/>
                </a:cxn>
                <a:cxn ang="0">
                  <a:pos x="1024" y="867"/>
                </a:cxn>
                <a:cxn ang="0">
                  <a:pos x="1045" y="893"/>
                </a:cxn>
                <a:cxn ang="0">
                  <a:pos x="1073" y="913"/>
                </a:cxn>
                <a:cxn ang="0">
                  <a:pos x="1102" y="922"/>
                </a:cxn>
                <a:cxn ang="0">
                  <a:pos x="1135" y="925"/>
                </a:cxn>
              </a:cxnLst>
              <a:rect l="0" t="0" r="r" b="b"/>
              <a:pathLst>
                <a:path w="1153" h="1122">
                  <a:moveTo>
                    <a:pt x="1153" y="924"/>
                  </a:moveTo>
                  <a:lnTo>
                    <a:pt x="1153" y="1122"/>
                  </a:lnTo>
                  <a:lnTo>
                    <a:pt x="1" y="1122"/>
                  </a:lnTo>
                  <a:lnTo>
                    <a:pt x="0" y="226"/>
                  </a:lnTo>
                  <a:lnTo>
                    <a:pt x="100" y="226"/>
                  </a:lnTo>
                  <a:lnTo>
                    <a:pt x="104" y="218"/>
                  </a:lnTo>
                  <a:lnTo>
                    <a:pt x="107" y="207"/>
                  </a:lnTo>
                  <a:lnTo>
                    <a:pt x="107" y="198"/>
                  </a:lnTo>
                  <a:lnTo>
                    <a:pt x="106" y="187"/>
                  </a:lnTo>
                  <a:lnTo>
                    <a:pt x="102" y="173"/>
                  </a:lnTo>
                  <a:lnTo>
                    <a:pt x="98" y="155"/>
                  </a:lnTo>
                  <a:lnTo>
                    <a:pt x="94" y="143"/>
                  </a:lnTo>
                  <a:lnTo>
                    <a:pt x="90" y="128"/>
                  </a:lnTo>
                  <a:lnTo>
                    <a:pt x="89" y="114"/>
                  </a:lnTo>
                  <a:lnTo>
                    <a:pt x="89" y="100"/>
                  </a:lnTo>
                  <a:lnTo>
                    <a:pt x="90" y="87"/>
                  </a:lnTo>
                  <a:lnTo>
                    <a:pt x="94" y="73"/>
                  </a:lnTo>
                  <a:lnTo>
                    <a:pt x="99" y="60"/>
                  </a:lnTo>
                  <a:lnTo>
                    <a:pt x="107" y="50"/>
                  </a:lnTo>
                  <a:lnTo>
                    <a:pt x="118" y="38"/>
                  </a:lnTo>
                  <a:lnTo>
                    <a:pt x="128" y="29"/>
                  </a:lnTo>
                  <a:lnTo>
                    <a:pt x="139" y="20"/>
                  </a:lnTo>
                  <a:lnTo>
                    <a:pt x="151" y="13"/>
                  </a:lnTo>
                  <a:lnTo>
                    <a:pt x="165" y="7"/>
                  </a:lnTo>
                  <a:lnTo>
                    <a:pt x="181" y="3"/>
                  </a:lnTo>
                  <a:lnTo>
                    <a:pt x="198" y="1"/>
                  </a:lnTo>
                  <a:lnTo>
                    <a:pt x="212" y="0"/>
                  </a:lnTo>
                  <a:lnTo>
                    <a:pt x="227" y="0"/>
                  </a:lnTo>
                  <a:lnTo>
                    <a:pt x="241" y="1"/>
                  </a:lnTo>
                  <a:lnTo>
                    <a:pt x="252" y="3"/>
                  </a:lnTo>
                  <a:lnTo>
                    <a:pt x="265" y="7"/>
                  </a:lnTo>
                  <a:lnTo>
                    <a:pt x="278" y="11"/>
                  </a:lnTo>
                  <a:lnTo>
                    <a:pt x="288" y="17"/>
                  </a:lnTo>
                  <a:lnTo>
                    <a:pt x="299" y="25"/>
                  </a:lnTo>
                  <a:lnTo>
                    <a:pt x="309" y="35"/>
                  </a:lnTo>
                  <a:lnTo>
                    <a:pt x="319" y="46"/>
                  </a:lnTo>
                  <a:lnTo>
                    <a:pt x="328" y="57"/>
                  </a:lnTo>
                  <a:lnTo>
                    <a:pt x="335" y="69"/>
                  </a:lnTo>
                  <a:lnTo>
                    <a:pt x="340" y="84"/>
                  </a:lnTo>
                  <a:lnTo>
                    <a:pt x="344" y="101"/>
                  </a:lnTo>
                  <a:lnTo>
                    <a:pt x="344" y="117"/>
                  </a:lnTo>
                  <a:lnTo>
                    <a:pt x="340" y="133"/>
                  </a:lnTo>
                  <a:lnTo>
                    <a:pt x="336" y="149"/>
                  </a:lnTo>
                  <a:lnTo>
                    <a:pt x="332" y="165"/>
                  </a:lnTo>
                  <a:lnTo>
                    <a:pt x="327" y="183"/>
                  </a:lnTo>
                  <a:lnTo>
                    <a:pt x="324" y="197"/>
                  </a:lnTo>
                  <a:lnTo>
                    <a:pt x="324" y="205"/>
                  </a:lnTo>
                  <a:lnTo>
                    <a:pt x="326" y="212"/>
                  </a:lnTo>
                  <a:lnTo>
                    <a:pt x="329" y="220"/>
                  </a:lnTo>
                  <a:lnTo>
                    <a:pt x="520" y="220"/>
                  </a:lnTo>
                  <a:lnTo>
                    <a:pt x="516" y="257"/>
                  </a:lnTo>
                  <a:lnTo>
                    <a:pt x="515" y="279"/>
                  </a:lnTo>
                  <a:lnTo>
                    <a:pt x="516" y="297"/>
                  </a:lnTo>
                  <a:lnTo>
                    <a:pt x="517" y="314"/>
                  </a:lnTo>
                  <a:lnTo>
                    <a:pt x="519" y="332"/>
                  </a:lnTo>
                  <a:lnTo>
                    <a:pt x="522" y="350"/>
                  </a:lnTo>
                  <a:lnTo>
                    <a:pt x="528" y="362"/>
                  </a:lnTo>
                  <a:lnTo>
                    <a:pt x="535" y="372"/>
                  </a:lnTo>
                  <a:lnTo>
                    <a:pt x="544" y="381"/>
                  </a:lnTo>
                  <a:lnTo>
                    <a:pt x="556" y="388"/>
                  </a:lnTo>
                  <a:lnTo>
                    <a:pt x="569" y="393"/>
                  </a:lnTo>
                  <a:lnTo>
                    <a:pt x="582" y="395"/>
                  </a:lnTo>
                  <a:lnTo>
                    <a:pt x="596" y="396"/>
                  </a:lnTo>
                  <a:lnTo>
                    <a:pt x="612" y="396"/>
                  </a:lnTo>
                  <a:lnTo>
                    <a:pt x="629" y="394"/>
                  </a:lnTo>
                  <a:lnTo>
                    <a:pt x="641" y="393"/>
                  </a:lnTo>
                  <a:lnTo>
                    <a:pt x="659" y="391"/>
                  </a:lnTo>
                  <a:lnTo>
                    <a:pt x="677" y="389"/>
                  </a:lnTo>
                  <a:lnTo>
                    <a:pt x="697" y="389"/>
                  </a:lnTo>
                  <a:lnTo>
                    <a:pt x="714" y="391"/>
                  </a:lnTo>
                  <a:lnTo>
                    <a:pt x="731" y="394"/>
                  </a:lnTo>
                  <a:lnTo>
                    <a:pt x="748" y="400"/>
                  </a:lnTo>
                  <a:lnTo>
                    <a:pt x="762" y="406"/>
                  </a:lnTo>
                  <a:lnTo>
                    <a:pt x="776" y="416"/>
                  </a:lnTo>
                  <a:lnTo>
                    <a:pt x="785" y="427"/>
                  </a:lnTo>
                  <a:lnTo>
                    <a:pt x="793" y="440"/>
                  </a:lnTo>
                  <a:lnTo>
                    <a:pt x="798" y="454"/>
                  </a:lnTo>
                  <a:lnTo>
                    <a:pt x="800" y="468"/>
                  </a:lnTo>
                  <a:lnTo>
                    <a:pt x="798" y="484"/>
                  </a:lnTo>
                  <a:lnTo>
                    <a:pt x="797" y="500"/>
                  </a:lnTo>
                  <a:lnTo>
                    <a:pt x="798" y="516"/>
                  </a:lnTo>
                  <a:lnTo>
                    <a:pt x="800" y="530"/>
                  </a:lnTo>
                  <a:lnTo>
                    <a:pt x="805" y="543"/>
                  </a:lnTo>
                  <a:lnTo>
                    <a:pt x="811" y="556"/>
                  </a:lnTo>
                  <a:lnTo>
                    <a:pt x="819" y="565"/>
                  </a:lnTo>
                  <a:lnTo>
                    <a:pt x="831" y="574"/>
                  </a:lnTo>
                  <a:lnTo>
                    <a:pt x="847" y="580"/>
                  </a:lnTo>
                  <a:lnTo>
                    <a:pt x="864" y="585"/>
                  </a:lnTo>
                  <a:lnTo>
                    <a:pt x="878" y="589"/>
                  </a:lnTo>
                  <a:lnTo>
                    <a:pt x="895" y="593"/>
                  </a:lnTo>
                  <a:lnTo>
                    <a:pt x="915" y="597"/>
                  </a:lnTo>
                  <a:lnTo>
                    <a:pt x="932" y="600"/>
                  </a:lnTo>
                  <a:lnTo>
                    <a:pt x="949" y="605"/>
                  </a:lnTo>
                  <a:lnTo>
                    <a:pt x="963" y="610"/>
                  </a:lnTo>
                  <a:lnTo>
                    <a:pt x="977" y="616"/>
                  </a:lnTo>
                  <a:lnTo>
                    <a:pt x="988" y="624"/>
                  </a:lnTo>
                  <a:lnTo>
                    <a:pt x="997" y="632"/>
                  </a:lnTo>
                  <a:lnTo>
                    <a:pt x="1009" y="645"/>
                  </a:lnTo>
                  <a:lnTo>
                    <a:pt x="1016" y="657"/>
                  </a:lnTo>
                  <a:lnTo>
                    <a:pt x="1022" y="670"/>
                  </a:lnTo>
                  <a:lnTo>
                    <a:pt x="1025" y="688"/>
                  </a:lnTo>
                  <a:lnTo>
                    <a:pt x="1023" y="705"/>
                  </a:lnTo>
                  <a:lnTo>
                    <a:pt x="1020" y="720"/>
                  </a:lnTo>
                  <a:lnTo>
                    <a:pt x="1016" y="739"/>
                  </a:lnTo>
                  <a:lnTo>
                    <a:pt x="1011" y="760"/>
                  </a:lnTo>
                  <a:lnTo>
                    <a:pt x="1006" y="779"/>
                  </a:lnTo>
                  <a:lnTo>
                    <a:pt x="1004" y="795"/>
                  </a:lnTo>
                  <a:lnTo>
                    <a:pt x="1004" y="808"/>
                  </a:lnTo>
                  <a:lnTo>
                    <a:pt x="1007" y="827"/>
                  </a:lnTo>
                  <a:lnTo>
                    <a:pt x="1011" y="843"/>
                  </a:lnTo>
                  <a:lnTo>
                    <a:pt x="1017" y="855"/>
                  </a:lnTo>
                  <a:lnTo>
                    <a:pt x="1024" y="867"/>
                  </a:lnTo>
                  <a:lnTo>
                    <a:pt x="1034" y="880"/>
                  </a:lnTo>
                  <a:lnTo>
                    <a:pt x="1045" y="893"/>
                  </a:lnTo>
                  <a:lnTo>
                    <a:pt x="1058" y="904"/>
                  </a:lnTo>
                  <a:lnTo>
                    <a:pt x="1073" y="913"/>
                  </a:lnTo>
                  <a:lnTo>
                    <a:pt x="1087" y="918"/>
                  </a:lnTo>
                  <a:lnTo>
                    <a:pt x="1102" y="922"/>
                  </a:lnTo>
                  <a:lnTo>
                    <a:pt x="1117" y="924"/>
                  </a:lnTo>
                  <a:lnTo>
                    <a:pt x="1135" y="925"/>
                  </a:lnTo>
                  <a:lnTo>
                    <a:pt x="1153" y="924"/>
                  </a:lnTo>
                  <a:close/>
                </a:path>
              </a:pathLst>
            </a:custGeom>
            <a:grpFill/>
            <a:ln w="12700">
              <a:solidFill>
                <a:srgbClr val="006699"/>
              </a:solidFill>
              <a:prstDash val="solid"/>
              <a:round/>
              <a:headEnd/>
              <a:tailEnd/>
            </a:ln>
          </p:spPr>
          <p:txBody>
            <a:bodyPr/>
            <a:lstStyle/>
            <a:p>
              <a:pPr algn="ctr" eaLnBrk="0" hangingPunct="0">
                <a:defRPr/>
              </a:pPr>
              <a:endParaRPr lang="en-US">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252" name="Text Box 29"/>
            <p:cNvSpPr txBox="1">
              <a:spLocks noChangeArrowheads="1"/>
            </p:cNvSpPr>
            <p:nvPr/>
          </p:nvSpPr>
          <p:spPr bwMode="auto">
            <a:xfrm>
              <a:off x="2400" y="1872"/>
              <a:ext cx="576" cy="192"/>
            </a:xfrm>
            <a:prstGeom prst="rect">
              <a:avLst/>
            </a:prstGeom>
            <a:noFill/>
            <a:ln w="9525">
              <a:noFill/>
              <a:miter lim="800000"/>
              <a:headEnd/>
              <a:tailEnd/>
            </a:ln>
          </p:spPr>
          <p:txBody>
            <a:bodyPr>
              <a:spAutoFit/>
            </a:bodyPr>
            <a:lstStyle/>
            <a:p>
              <a:pPr algn="ctr" eaLnBrk="0" hangingPunct="0">
                <a:spcBef>
                  <a:spcPct val="50000"/>
                </a:spcBef>
              </a:pPr>
              <a:r>
                <a:rPr lang="en-US" sz="1400" dirty="0">
                  <a:solidFill>
                    <a:prstClr val="white"/>
                  </a:solidFill>
                  <a:latin typeface="Arial" panose="020B0604020202020204" pitchFamily="34" charset="0"/>
                  <a:cs typeface="Arial" panose="020B0604020202020204" pitchFamily="34" charset="0"/>
                </a:rPr>
                <a:t>ECE207</a:t>
              </a:r>
            </a:p>
          </p:txBody>
        </p:sp>
      </p:grpSp>
      <p:grpSp>
        <p:nvGrpSpPr>
          <p:cNvPr id="13" name="Group 30"/>
          <p:cNvGrpSpPr>
            <a:grpSpLocks/>
          </p:cNvGrpSpPr>
          <p:nvPr/>
        </p:nvGrpSpPr>
        <p:grpSpPr bwMode="auto">
          <a:xfrm>
            <a:off x="1981200" y="3135313"/>
            <a:ext cx="947738" cy="846137"/>
            <a:chOff x="2400" y="2503"/>
            <a:chExt cx="597" cy="533"/>
          </a:xfrm>
          <a:solidFill>
            <a:schemeClr val="bg1">
              <a:lumMod val="75000"/>
            </a:schemeClr>
          </a:solidFill>
        </p:grpSpPr>
        <p:sp>
          <p:nvSpPr>
            <p:cNvPr id="956447" name="Freeform 31"/>
            <p:cNvSpPr>
              <a:spLocks/>
            </p:cNvSpPr>
            <p:nvPr/>
          </p:nvSpPr>
          <p:spPr bwMode="auto">
            <a:xfrm>
              <a:off x="2438" y="2503"/>
              <a:ext cx="559" cy="533"/>
            </a:xfrm>
            <a:custGeom>
              <a:avLst/>
              <a:gdLst/>
              <a:ahLst/>
              <a:cxnLst>
                <a:cxn ang="0">
                  <a:pos x="1153" y="1122"/>
                </a:cxn>
                <a:cxn ang="0">
                  <a:pos x="0" y="226"/>
                </a:cxn>
                <a:cxn ang="0">
                  <a:pos x="104" y="218"/>
                </a:cxn>
                <a:cxn ang="0">
                  <a:pos x="107" y="198"/>
                </a:cxn>
                <a:cxn ang="0">
                  <a:pos x="102" y="173"/>
                </a:cxn>
                <a:cxn ang="0">
                  <a:pos x="94" y="143"/>
                </a:cxn>
                <a:cxn ang="0">
                  <a:pos x="89" y="114"/>
                </a:cxn>
                <a:cxn ang="0">
                  <a:pos x="90" y="87"/>
                </a:cxn>
                <a:cxn ang="0">
                  <a:pos x="99" y="60"/>
                </a:cxn>
                <a:cxn ang="0">
                  <a:pos x="118" y="38"/>
                </a:cxn>
                <a:cxn ang="0">
                  <a:pos x="139" y="20"/>
                </a:cxn>
                <a:cxn ang="0">
                  <a:pos x="165" y="7"/>
                </a:cxn>
                <a:cxn ang="0">
                  <a:pos x="198" y="1"/>
                </a:cxn>
                <a:cxn ang="0">
                  <a:pos x="227" y="0"/>
                </a:cxn>
                <a:cxn ang="0">
                  <a:pos x="252" y="3"/>
                </a:cxn>
                <a:cxn ang="0">
                  <a:pos x="278" y="11"/>
                </a:cxn>
                <a:cxn ang="0">
                  <a:pos x="299" y="25"/>
                </a:cxn>
                <a:cxn ang="0">
                  <a:pos x="319" y="46"/>
                </a:cxn>
                <a:cxn ang="0">
                  <a:pos x="335" y="69"/>
                </a:cxn>
                <a:cxn ang="0">
                  <a:pos x="344" y="101"/>
                </a:cxn>
                <a:cxn ang="0">
                  <a:pos x="340" y="133"/>
                </a:cxn>
                <a:cxn ang="0">
                  <a:pos x="332" y="165"/>
                </a:cxn>
                <a:cxn ang="0">
                  <a:pos x="324" y="197"/>
                </a:cxn>
                <a:cxn ang="0">
                  <a:pos x="326" y="212"/>
                </a:cxn>
                <a:cxn ang="0">
                  <a:pos x="520" y="220"/>
                </a:cxn>
                <a:cxn ang="0">
                  <a:pos x="515" y="279"/>
                </a:cxn>
                <a:cxn ang="0">
                  <a:pos x="517" y="314"/>
                </a:cxn>
                <a:cxn ang="0">
                  <a:pos x="522" y="350"/>
                </a:cxn>
                <a:cxn ang="0">
                  <a:pos x="535" y="372"/>
                </a:cxn>
                <a:cxn ang="0">
                  <a:pos x="556" y="388"/>
                </a:cxn>
                <a:cxn ang="0">
                  <a:pos x="582" y="395"/>
                </a:cxn>
                <a:cxn ang="0">
                  <a:pos x="612" y="396"/>
                </a:cxn>
                <a:cxn ang="0">
                  <a:pos x="641" y="393"/>
                </a:cxn>
                <a:cxn ang="0">
                  <a:pos x="677" y="389"/>
                </a:cxn>
                <a:cxn ang="0">
                  <a:pos x="714" y="391"/>
                </a:cxn>
                <a:cxn ang="0">
                  <a:pos x="748" y="400"/>
                </a:cxn>
                <a:cxn ang="0">
                  <a:pos x="776" y="416"/>
                </a:cxn>
                <a:cxn ang="0">
                  <a:pos x="793" y="440"/>
                </a:cxn>
                <a:cxn ang="0">
                  <a:pos x="800" y="468"/>
                </a:cxn>
                <a:cxn ang="0">
                  <a:pos x="797" y="500"/>
                </a:cxn>
                <a:cxn ang="0">
                  <a:pos x="800" y="530"/>
                </a:cxn>
                <a:cxn ang="0">
                  <a:pos x="811" y="556"/>
                </a:cxn>
                <a:cxn ang="0">
                  <a:pos x="831" y="574"/>
                </a:cxn>
                <a:cxn ang="0">
                  <a:pos x="864" y="585"/>
                </a:cxn>
                <a:cxn ang="0">
                  <a:pos x="895" y="593"/>
                </a:cxn>
                <a:cxn ang="0">
                  <a:pos x="932" y="600"/>
                </a:cxn>
                <a:cxn ang="0">
                  <a:pos x="963" y="610"/>
                </a:cxn>
                <a:cxn ang="0">
                  <a:pos x="988" y="624"/>
                </a:cxn>
                <a:cxn ang="0">
                  <a:pos x="1009" y="645"/>
                </a:cxn>
                <a:cxn ang="0">
                  <a:pos x="1022" y="670"/>
                </a:cxn>
                <a:cxn ang="0">
                  <a:pos x="1023" y="705"/>
                </a:cxn>
                <a:cxn ang="0">
                  <a:pos x="1016" y="739"/>
                </a:cxn>
                <a:cxn ang="0">
                  <a:pos x="1006" y="779"/>
                </a:cxn>
                <a:cxn ang="0">
                  <a:pos x="1004" y="808"/>
                </a:cxn>
                <a:cxn ang="0">
                  <a:pos x="1011" y="843"/>
                </a:cxn>
                <a:cxn ang="0">
                  <a:pos x="1024" y="867"/>
                </a:cxn>
                <a:cxn ang="0">
                  <a:pos x="1045" y="893"/>
                </a:cxn>
                <a:cxn ang="0">
                  <a:pos x="1073" y="913"/>
                </a:cxn>
                <a:cxn ang="0">
                  <a:pos x="1102" y="922"/>
                </a:cxn>
                <a:cxn ang="0">
                  <a:pos x="1135" y="925"/>
                </a:cxn>
              </a:cxnLst>
              <a:rect l="0" t="0" r="r" b="b"/>
              <a:pathLst>
                <a:path w="1153" h="1122">
                  <a:moveTo>
                    <a:pt x="1153" y="924"/>
                  </a:moveTo>
                  <a:lnTo>
                    <a:pt x="1153" y="1122"/>
                  </a:lnTo>
                  <a:lnTo>
                    <a:pt x="1" y="1122"/>
                  </a:lnTo>
                  <a:lnTo>
                    <a:pt x="0" y="226"/>
                  </a:lnTo>
                  <a:lnTo>
                    <a:pt x="100" y="226"/>
                  </a:lnTo>
                  <a:lnTo>
                    <a:pt x="104" y="218"/>
                  </a:lnTo>
                  <a:lnTo>
                    <a:pt x="107" y="207"/>
                  </a:lnTo>
                  <a:lnTo>
                    <a:pt x="107" y="198"/>
                  </a:lnTo>
                  <a:lnTo>
                    <a:pt x="106" y="187"/>
                  </a:lnTo>
                  <a:lnTo>
                    <a:pt x="102" y="173"/>
                  </a:lnTo>
                  <a:lnTo>
                    <a:pt x="98" y="155"/>
                  </a:lnTo>
                  <a:lnTo>
                    <a:pt x="94" y="143"/>
                  </a:lnTo>
                  <a:lnTo>
                    <a:pt x="90" y="128"/>
                  </a:lnTo>
                  <a:lnTo>
                    <a:pt x="89" y="114"/>
                  </a:lnTo>
                  <a:lnTo>
                    <a:pt x="89" y="100"/>
                  </a:lnTo>
                  <a:lnTo>
                    <a:pt x="90" y="87"/>
                  </a:lnTo>
                  <a:lnTo>
                    <a:pt x="94" y="73"/>
                  </a:lnTo>
                  <a:lnTo>
                    <a:pt x="99" y="60"/>
                  </a:lnTo>
                  <a:lnTo>
                    <a:pt x="107" y="50"/>
                  </a:lnTo>
                  <a:lnTo>
                    <a:pt x="118" y="38"/>
                  </a:lnTo>
                  <a:lnTo>
                    <a:pt x="128" y="29"/>
                  </a:lnTo>
                  <a:lnTo>
                    <a:pt x="139" y="20"/>
                  </a:lnTo>
                  <a:lnTo>
                    <a:pt x="151" y="13"/>
                  </a:lnTo>
                  <a:lnTo>
                    <a:pt x="165" y="7"/>
                  </a:lnTo>
                  <a:lnTo>
                    <a:pt x="181" y="3"/>
                  </a:lnTo>
                  <a:lnTo>
                    <a:pt x="198" y="1"/>
                  </a:lnTo>
                  <a:lnTo>
                    <a:pt x="212" y="0"/>
                  </a:lnTo>
                  <a:lnTo>
                    <a:pt x="227" y="0"/>
                  </a:lnTo>
                  <a:lnTo>
                    <a:pt x="241" y="1"/>
                  </a:lnTo>
                  <a:lnTo>
                    <a:pt x="252" y="3"/>
                  </a:lnTo>
                  <a:lnTo>
                    <a:pt x="265" y="7"/>
                  </a:lnTo>
                  <a:lnTo>
                    <a:pt x="278" y="11"/>
                  </a:lnTo>
                  <a:lnTo>
                    <a:pt x="288" y="17"/>
                  </a:lnTo>
                  <a:lnTo>
                    <a:pt x="299" y="25"/>
                  </a:lnTo>
                  <a:lnTo>
                    <a:pt x="309" y="35"/>
                  </a:lnTo>
                  <a:lnTo>
                    <a:pt x="319" y="46"/>
                  </a:lnTo>
                  <a:lnTo>
                    <a:pt x="328" y="57"/>
                  </a:lnTo>
                  <a:lnTo>
                    <a:pt x="335" y="69"/>
                  </a:lnTo>
                  <a:lnTo>
                    <a:pt x="340" y="84"/>
                  </a:lnTo>
                  <a:lnTo>
                    <a:pt x="344" y="101"/>
                  </a:lnTo>
                  <a:lnTo>
                    <a:pt x="344" y="117"/>
                  </a:lnTo>
                  <a:lnTo>
                    <a:pt x="340" y="133"/>
                  </a:lnTo>
                  <a:lnTo>
                    <a:pt x="336" y="149"/>
                  </a:lnTo>
                  <a:lnTo>
                    <a:pt x="332" y="165"/>
                  </a:lnTo>
                  <a:lnTo>
                    <a:pt x="327" y="183"/>
                  </a:lnTo>
                  <a:lnTo>
                    <a:pt x="324" y="197"/>
                  </a:lnTo>
                  <a:lnTo>
                    <a:pt x="324" y="205"/>
                  </a:lnTo>
                  <a:lnTo>
                    <a:pt x="326" y="212"/>
                  </a:lnTo>
                  <a:lnTo>
                    <a:pt x="329" y="220"/>
                  </a:lnTo>
                  <a:lnTo>
                    <a:pt x="520" y="220"/>
                  </a:lnTo>
                  <a:lnTo>
                    <a:pt x="516" y="257"/>
                  </a:lnTo>
                  <a:lnTo>
                    <a:pt x="515" y="279"/>
                  </a:lnTo>
                  <a:lnTo>
                    <a:pt x="516" y="297"/>
                  </a:lnTo>
                  <a:lnTo>
                    <a:pt x="517" y="314"/>
                  </a:lnTo>
                  <a:lnTo>
                    <a:pt x="519" y="332"/>
                  </a:lnTo>
                  <a:lnTo>
                    <a:pt x="522" y="350"/>
                  </a:lnTo>
                  <a:lnTo>
                    <a:pt x="528" y="362"/>
                  </a:lnTo>
                  <a:lnTo>
                    <a:pt x="535" y="372"/>
                  </a:lnTo>
                  <a:lnTo>
                    <a:pt x="544" y="381"/>
                  </a:lnTo>
                  <a:lnTo>
                    <a:pt x="556" y="388"/>
                  </a:lnTo>
                  <a:lnTo>
                    <a:pt x="569" y="393"/>
                  </a:lnTo>
                  <a:lnTo>
                    <a:pt x="582" y="395"/>
                  </a:lnTo>
                  <a:lnTo>
                    <a:pt x="596" y="396"/>
                  </a:lnTo>
                  <a:lnTo>
                    <a:pt x="612" y="396"/>
                  </a:lnTo>
                  <a:lnTo>
                    <a:pt x="629" y="394"/>
                  </a:lnTo>
                  <a:lnTo>
                    <a:pt x="641" y="393"/>
                  </a:lnTo>
                  <a:lnTo>
                    <a:pt x="659" y="391"/>
                  </a:lnTo>
                  <a:lnTo>
                    <a:pt x="677" y="389"/>
                  </a:lnTo>
                  <a:lnTo>
                    <a:pt x="697" y="389"/>
                  </a:lnTo>
                  <a:lnTo>
                    <a:pt x="714" y="391"/>
                  </a:lnTo>
                  <a:lnTo>
                    <a:pt x="731" y="394"/>
                  </a:lnTo>
                  <a:lnTo>
                    <a:pt x="748" y="400"/>
                  </a:lnTo>
                  <a:lnTo>
                    <a:pt x="762" y="406"/>
                  </a:lnTo>
                  <a:lnTo>
                    <a:pt x="776" y="416"/>
                  </a:lnTo>
                  <a:lnTo>
                    <a:pt x="785" y="427"/>
                  </a:lnTo>
                  <a:lnTo>
                    <a:pt x="793" y="440"/>
                  </a:lnTo>
                  <a:lnTo>
                    <a:pt x="798" y="454"/>
                  </a:lnTo>
                  <a:lnTo>
                    <a:pt x="800" y="468"/>
                  </a:lnTo>
                  <a:lnTo>
                    <a:pt x="798" y="484"/>
                  </a:lnTo>
                  <a:lnTo>
                    <a:pt x="797" y="500"/>
                  </a:lnTo>
                  <a:lnTo>
                    <a:pt x="798" y="516"/>
                  </a:lnTo>
                  <a:lnTo>
                    <a:pt x="800" y="530"/>
                  </a:lnTo>
                  <a:lnTo>
                    <a:pt x="805" y="543"/>
                  </a:lnTo>
                  <a:lnTo>
                    <a:pt x="811" y="556"/>
                  </a:lnTo>
                  <a:lnTo>
                    <a:pt x="819" y="565"/>
                  </a:lnTo>
                  <a:lnTo>
                    <a:pt x="831" y="574"/>
                  </a:lnTo>
                  <a:lnTo>
                    <a:pt x="847" y="580"/>
                  </a:lnTo>
                  <a:lnTo>
                    <a:pt x="864" y="585"/>
                  </a:lnTo>
                  <a:lnTo>
                    <a:pt x="878" y="589"/>
                  </a:lnTo>
                  <a:lnTo>
                    <a:pt x="895" y="593"/>
                  </a:lnTo>
                  <a:lnTo>
                    <a:pt x="915" y="597"/>
                  </a:lnTo>
                  <a:lnTo>
                    <a:pt x="932" y="600"/>
                  </a:lnTo>
                  <a:lnTo>
                    <a:pt x="949" y="605"/>
                  </a:lnTo>
                  <a:lnTo>
                    <a:pt x="963" y="610"/>
                  </a:lnTo>
                  <a:lnTo>
                    <a:pt x="977" y="616"/>
                  </a:lnTo>
                  <a:lnTo>
                    <a:pt x="988" y="624"/>
                  </a:lnTo>
                  <a:lnTo>
                    <a:pt x="997" y="632"/>
                  </a:lnTo>
                  <a:lnTo>
                    <a:pt x="1009" y="645"/>
                  </a:lnTo>
                  <a:lnTo>
                    <a:pt x="1016" y="657"/>
                  </a:lnTo>
                  <a:lnTo>
                    <a:pt x="1022" y="670"/>
                  </a:lnTo>
                  <a:lnTo>
                    <a:pt x="1025" y="688"/>
                  </a:lnTo>
                  <a:lnTo>
                    <a:pt x="1023" y="705"/>
                  </a:lnTo>
                  <a:lnTo>
                    <a:pt x="1020" y="720"/>
                  </a:lnTo>
                  <a:lnTo>
                    <a:pt x="1016" y="739"/>
                  </a:lnTo>
                  <a:lnTo>
                    <a:pt x="1011" y="760"/>
                  </a:lnTo>
                  <a:lnTo>
                    <a:pt x="1006" y="779"/>
                  </a:lnTo>
                  <a:lnTo>
                    <a:pt x="1004" y="795"/>
                  </a:lnTo>
                  <a:lnTo>
                    <a:pt x="1004" y="808"/>
                  </a:lnTo>
                  <a:lnTo>
                    <a:pt x="1007" y="827"/>
                  </a:lnTo>
                  <a:lnTo>
                    <a:pt x="1011" y="843"/>
                  </a:lnTo>
                  <a:lnTo>
                    <a:pt x="1017" y="855"/>
                  </a:lnTo>
                  <a:lnTo>
                    <a:pt x="1024" y="867"/>
                  </a:lnTo>
                  <a:lnTo>
                    <a:pt x="1034" y="880"/>
                  </a:lnTo>
                  <a:lnTo>
                    <a:pt x="1045" y="893"/>
                  </a:lnTo>
                  <a:lnTo>
                    <a:pt x="1058" y="904"/>
                  </a:lnTo>
                  <a:lnTo>
                    <a:pt x="1073" y="913"/>
                  </a:lnTo>
                  <a:lnTo>
                    <a:pt x="1087" y="918"/>
                  </a:lnTo>
                  <a:lnTo>
                    <a:pt x="1102" y="922"/>
                  </a:lnTo>
                  <a:lnTo>
                    <a:pt x="1117" y="924"/>
                  </a:lnTo>
                  <a:lnTo>
                    <a:pt x="1135" y="925"/>
                  </a:lnTo>
                  <a:lnTo>
                    <a:pt x="1153" y="924"/>
                  </a:lnTo>
                  <a:close/>
                </a:path>
              </a:pathLst>
            </a:custGeom>
            <a:grpFill/>
            <a:ln w="12700">
              <a:solidFill>
                <a:srgbClr val="006699"/>
              </a:solidFill>
              <a:prstDash val="solid"/>
              <a:round/>
              <a:headEnd/>
              <a:tailEnd/>
            </a:ln>
          </p:spPr>
          <p:txBody>
            <a:bodyPr/>
            <a:lstStyle/>
            <a:p>
              <a:pPr algn="ctr" eaLnBrk="0" hangingPunct="0">
                <a:defRPr/>
              </a:pPr>
              <a:endParaRPr lang="en-US">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250" name="Text Box 32"/>
            <p:cNvSpPr txBox="1">
              <a:spLocks noChangeArrowheads="1"/>
            </p:cNvSpPr>
            <p:nvPr/>
          </p:nvSpPr>
          <p:spPr bwMode="auto">
            <a:xfrm>
              <a:off x="2400" y="2736"/>
              <a:ext cx="576" cy="192"/>
            </a:xfrm>
            <a:prstGeom prst="rect">
              <a:avLst/>
            </a:prstGeom>
            <a:noFill/>
            <a:ln w="9525">
              <a:noFill/>
              <a:miter lim="800000"/>
              <a:headEnd/>
              <a:tailEnd/>
            </a:ln>
          </p:spPr>
          <p:txBody>
            <a:bodyPr>
              <a:spAutoFit/>
            </a:bodyPr>
            <a:lstStyle/>
            <a:p>
              <a:pPr algn="ctr" eaLnBrk="0" hangingPunct="0">
                <a:spcBef>
                  <a:spcPct val="50000"/>
                </a:spcBef>
              </a:pPr>
              <a:r>
                <a:rPr lang="en-US" sz="1400" dirty="0" err="1">
                  <a:solidFill>
                    <a:prstClr val="white"/>
                  </a:solidFill>
                  <a:latin typeface="Arial" panose="020B0604020202020204" pitchFamily="34" charset="0"/>
                  <a:cs typeface="Arial" panose="020B0604020202020204" pitchFamily="34" charset="0"/>
                </a:rPr>
                <a:t>MExxx</a:t>
              </a:r>
              <a:endParaRPr lang="en-US" sz="1400" dirty="0">
                <a:solidFill>
                  <a:prstClr val="white"/>
                </a:solidFill>
                <a:latin typeface="Arial" panose="020B0604020202020204" pitchFamily="34" charset="0"/>
                <a:cs typeface="Arial" panose="020B0604020202020204" pitchFamily="34" charset="0"/>
              </a:endParaRPr>
            </a:p>
          </p:txBody>
        </p:sp>
      </p:grpSp>
      <p:grpSp>
        <p:nvGrpSpPr>
          <p:cNvPr id="14" name="Group 33"/>
          <p:cNvGrpSpPr>
            <a:grpSpLocks/>
          </p:cNvGrpSpPr>
          <p:nvPr/>
        </p:nvGrpSpPr>
        <p:grpSpPr bwMode="auto">
          <a:xfrm>
            <a:off x="4614863" y="2603500"/>
            <a:ext cx="1023937" cy="846138"/>
            <a:chOff x="4059" y="2168"/>
            <a:chExt cx="645" cy="533"/>
          </a:xfrm>
          <a:solidFill>
            <a:srgbClr val="4BBB87"/>
          </a:solidFill>
        </p:grpSpPr>
        <p:sp>
          <p:nvSpPr>
            <p:cNvPr id="956450" name="Freeform 34"/>
            <p:cNvSpPr>
              <a:spLocks/>
            </p:cNvSpPr>
            <p:nvPr/>
          </p:nvSpPr>
          <p:spPr bwMode="auto">
            <a:xfrm>
              <a:off x="4059" y="2168"/>
              <a:ext cx="559" cy="533"/>
            </a:xfrm>
            <a:custGeom>
              <a:avLst/>
              <a:gdLst/>
              <a:ahLst/>
              <a:cxnLst>
                <a:cxn ang="0">
                  <a:pos x="0" y="0"/>
                </a:cxn>
                <a:cxn ang="0">
                  <a:pos x="1153" y="896"/>
                </a:cxn>
                <a:cxn ang="0">
                  <a:pos x="1049" y="904"/>
                </a:cxn>
                <a:cxn ang="0">
                  <a:pos x="1046" y="924"/>
                </a:cxn>
                <a:cxn ang="0">
                  <a:pos x="1051" y="949"/>
                </a:cxn>
                <a:cxn ang="0">
                  <a:pos x="1059" y="979"/>
                </a:cxn>
                <a:cxn ang="0">
                  <a:pos x="1064" y="1008"/>
                </a:cxn>
                <a:cxn ang="0">
                  <a:pos x="1062" y="1035"/>
                </a:cxn>
                <a:cxn ang="0">
                  <a:pos x="1054" y="1062"/>
                </a:cxn>
                <a:cxn ang="0">
                  <a:pos x="1035" y="1084"/>
                </a:cxn>
                <a:cxn ang="0">
                  <a:pos x="1014" y="1102"/>
                </a:cxn>
                <a:cxn ang="0">
                  <a:pos x="988" y="1114"/>
                </a:cxn>
                <a:cxn ang="0">
                  <a:pos x="955" y="1121"/>
                </a:cxn>
                <a:cxn ang="0">
                  <a:pos x="926" y="1122"/>
                </a:cxn>
                <a:cxn ang="0">
                  <a:pos x="901" y="1119"/>
                </a:cxn>
                <a:cxn ang="0">
                  <a:pos x="875" y="1111"/>
                </a:cxn>
                <a:cxn ang="0">
                  <a:pos x="854" y="1097"/>
                </a:cxn>
                <a:cxn ang="0">
                  <a:pos x="834" y="1076"/>
                </a:cxn>
                <a:cxn ang="0">
                  <a:pos x="818" y="1053"/>
                </a:cxn>
                <a:cxn ang="0">
                  <a:pos x="809" y="1021"/>
                </a:cxn>
                <a:cxn ang="0">
                  <a:pos x="813" y="989"/>
                </a:cxn>
                <a:cxn ang="0">
                  <a:pos x="821" y="957"/>
                </a:cxn>
                <a:cxn ang="0">
                  <a:pos x="828" y="925"/>
                </a:cxn>
                <a:cxn ang="0">
                  <a:pos x="827" y="910"/>
                </a:cxn>
                <a:cxn ang="0">
                  <a:pos x="632" y="902"/>
                </a:cxn>
                <a:cxn ang="0">
                  <a:pos x="634" y="849"/>
                </a:cxn>
                <a:cxn ang="0">
                  <a:pos x="630" y="814"/>
                </a:cxn>
                <a:cxn ang="0">
                  <a:pos x="622" y="793"/>
                </a:cxn>
                <a:cxn ang="0">
                  <a:pos x="606" y="776"/>
                </a:cxn>
                <a:cxn ang="0">
                  <a:pos x="584" y="765"/>
                </a:cxn>
                <a:cxn ang="0">
                  <a:pos x="557" y="762"/>
                </a:cxn>
                <a:cxn ang="0">
                  <a:pos x="518" y="764"/>
                </a:cxn>
                <a:cxn ang="0">
                  <a:pos x="481" y="767"/>
                </a:cxn>
                <a:cxn ang="0">
                  <a:pos x="443" y="767"/>
                </a:cxn>
                <a:cxn ang="0">
                  <a:pos x="405" y="760"/>
                </a:cxn>
                <a:cxn ang="0">
                  <a:pos x="376" y="743"/>
                </a:cxn>
                <a:cxn ang="0">
                  <a:pos x="359" y="720"/>
                </a:cxn>
                <a:cxn ang="0">
                  <a:pos x="352" y="689"/>
                </a:cxn>
                <a:cxn ang="0">
                  <a:pos x="353" y="654"/>
                </a:cxn>
                <a:cxn ang="0">
                  <a:pos x="348" y="622"/>
                </a:cxn>
                <a:cxn ang="0">
                  <a:pos x="340" y="602"/>
                </a:cxn>
                <a:cxn ang="0">
                  <a:pos x="328" y="589"/>
                </a:cxn>
                <a:cxn ang="0">
                  <a:pos x="300" y="576"/>
                </a:cxn>
                <a:cxn ang="0">
                  <a:pos x="263" y="566"/>
                </a:cxn>
                <a:cxn ang="0">
                  <a:pos x="222" y="559"/>
                </a:cxn>
                <a:cxn ang="0">
                  <a:pos x="191" y="549"/>
                </a:cxn>
                <a:cxn ang="0">
                  <a:pos x="164" y="534"/>
                </a:cxn>
                <a:cxn ang="0">
                  <a:pos x="142" y="513"/>
                </a:cxn>
                <a:cxn ang="0">
                  <a:pos x="128" y="487"/>
                </a:cxn>
                <a:cxn ang="0">
                  <a:pos x="126" y="458"/>
                </a:cxn>
                <a:cxn ang="0">
                  <a:pos x="134" y="426"/>
                </a:cxn>
                <a:cxn ang="0">
                  <a:pos x="141" y="390"/>
                </a:cxn>
                <a:cxn ang="0">
                  <a:pos x="147" y="356"/>
                </a:cxn>
                <a:cxn ang="0">
                  <a:pos x="141" y="322"/>
                </a:cxn>
                <a:cxn ang="0">
                  <a:pos x="127" y="291"/>
                </a:cxn>
                <a:cxn ang="0">
                  <a:pos x="113" y="272"/>
                </a:cxn>
                <a:cxn ang="0">
                  <a:pos x="95" y="255"/>
                </a:cxn>
                <a:cxn ang="0">
                  <a:pos x="74" y="243"/>
                </a:cxn>
                <a:cxn ang="0">
                  <a:pos x="47" y="235"/>
                </a:cxn>
                <a:cxn ang="0">
                  <a:pos x="15" y="234"/>
                </a:cxn>
              </a:cxnLst>
              <a:rect l="0" t="0" r="r" b="b"/>
              <a:pathLst>
                <a:path w="1153" h="1122">
                  <a:moveTo>
                    <a:pt x="0" y="234"/>
                  </a:moveTo>
                  <a:lnTo>
                    <a:pt x="0" y="0"/>
                  </a:lnTo>
                  <a:lnTo>
                    <a:pt x="1152" y="0"/>
                  </a:lnTo>
                  <a:lnTo>
                    <a:pt x="1153" y="896"/>
                  </a:lnTo>
                  <a:lnTo>
                    <a:pt x="1053" y="896"/>
                  </a:lnTo>
                  <a:lnTo>
                    <a:pt x="1049" y="904"/>
                  </a:lnTo>
                  <a:lnTo>
                    <a:pt x="1046" y="915"/>
                  </a:lnTo>
                  <a:lnTo>
                    <a:pt x="1046" y="924"/>
                  </a:lnTo>
                  <a:lnTo>
                    <a:pt x="1047" y="935"/>
                  </a:lnTo>
                  <a:lnTo>
                    <a:pt x="1051" y="949"/>
                  </a:lnTo>
                  <a:lnTo>
                    <a:pt x="1055" y="967"/>
                  </a:lnTo>
                  <a:lnTo>
                    <a:pt x="1059" y="979"/>
                  </a:lnTo>
                  <a:lnTo>
                    <a:pt x="1062" y="994"/>
                  </a:lnTo>
                  <a:lnTo>
                    <a:pt x="1064" y="1008"/>
                  </a:lnTo>
                  <a:lnTo>
                    <a:pt x="1064" y="1022"/>
                  </a:lnTo>
                  <a:lnTo>
                    <a:pt x="1062" y="1035"/>
                  </a:lnTo>
                  <a:lnTo>
                    <a:pt x="1059" y="1049"/>
                  </a:lnTo>
                  <a:lnTo>
                    <a:pt x="1054" y="1062"/>
                  </a:lnTo>
                  <a:lnTo>
                    <a:pt x="1046" y="1072"/>
                  </a:lnTo>
                  <a:lnTo>
                    <a:pt x="1035" y="1084"/>
                  </a:lnTo>
                  <a:lnTo>
                    <a:pt x="1024" y="1093"/>
                  </a:lnTo>
                  <a:lnTo>
                    <a:pt x="1014" y="1102"/>
                  </a:lnTo>
                  <a:lnTo>
                    <a:pt x="1002" y="1109"/>
                  </a:lnTo>
                  <a:lnTo>
                    <a:pt x="988" y="1114"/>
                  </a:lnTo>
                  <a:lnTo>
                    <a:pt x="971" y="1119"/>
                  </a:lnTo>
                  <a:lnTo>
                    <a:pt x="955" y="1121"/>
                  </a:lnTo>
                  <a:lnTo>
                    <a:pt x="941" y="1122"/>
                  </a:lnTo>
                  <a:lnTo>
                    <a:pt x="926" y="1122"/>
                  </a:lnTo>
                  <a:lnTo>
                    <a:pt x="912" y="1121"/>
                  </a:lnTo>
                  <a:lnTo>
                    <a:pt x="901" y="1119"/>
                  </a:lnTo>
                  <a:lnTo>
                    <a:pt x="888" y="1115"/>
                  </a:lnTo>
                  <a:lnTo>
                    <a:pt x="875" y="1111"/>
                  </a:lnTo>
                  <a:lnTo>
                    <a:pt x="865" y="1105"/>
                  </a:lnTo>
                  <a:lnTo>
                    <a:pt x="854" y="1097"/>
                  </a:lnTo>
                  <a:lnTo>
                    <a:pt x="844" y="1087"/>
                  </a:lnTo>
                  <a:lnTo>
                    <a:pt x="834" y="1076"/>
                  </a:lnTo>
                  <a:lnTo>
                    <a:pt x="825" y="1065"/>
                  </a:lnTo>
                  <a:lnTo>
                    <a:pt x="818" y="1053"/>
                  </a:lnTo>
                  <a:lnTo>
                    <a:pt x="813" y="1038"/>
                  </a:lnTo>
                  <a:lnTo>
                    <a:pt x="809" y="1021"/>
                  </a:lnTo>
                  <a:lnTo>
                    <a:pt x="809" y="1005"/>
                  </a:lnTo>
                  <a:lnTo>
                    <a:pt x="813" y="989"/>
                  </a:lnTo>
                  <a:lnTo>
                    <a:pt x="817" y="973"/>
                  </a:lnTo>
                  <a:lnTo>
                    <a:pt x="821" y="957"/>
                  </a:lnTo>
                  <a:lnTo>
                    <a:pt x="826" y="939"/>
                  </a:lnTo>
                  <a:lnTo>
                    <a:pt x="828" y="925"/>
                  </a:lnTo>
                  <a:lnTo>
                    <a:pt x="828" y="917"/>
                  </a:lnTo>
                  <a:lnTo>
                    <a:pt x="827" y="910"/>
                  </a:lnTo>
                  <a:lnTo>
                    <a:pt x="824" y="902"/>
                  </a:lnTo>
                  <a:lnTo>
                    <a:pt x="632" y="902"/>
                  </a:lnTo>
                  <a:lnTo>
                    <a:pt x="635" y="868"/>
                  </a:lnTo>
                  <a:lnTo>
                    <a:pt x="634" y="849"/>
                  </a:lnTo>
                  <a:lnTo>
                    <a:pt x="632" y="831"/>
                  </a:lnTo>
                  <a:lnTo>
                    <a:pt x="630" y="814"/>
                  </a:lnTo>
                  <a:lnTo>
                    <a:pt x="627" y="803"/>
                  </a:lnTo>
                  <a:lnTo>
                    <a:pt x="622" y="793"/>
                  </a:lnTo>
                  <a:lnTo>
                    <a:pt x="616" y="784"/>
                  </a:lnTo>
                  <a:lnTo>
                    <a:pt x="606" y="776"/>
                  </a:lnTo>
                  <a:lnTo>
                    <a:pt x="595" y="769"/>
                  </a:lnTo>
                  <a:lnTo>
                    <a:pt x="584" y="765"/>
                  </a:lnTo>
                  <a:lnTo>
                    <a:pt x="574" y="763"/>
                  </a:lnTo>
                  <a:lnTo>
                    <a:pt x="557" y="762"/>
                  </a:lnTo>
                  <a:lnTo>
                    <a:pt x="537" y="762"/>
                  </a:lnTo>
                  <a:lnTo>
                    <a:pt x="518" y="764"/>
                  </a:lnTo>
                  <a:lnTo>
                    <a:pt x="497" y="765"/>
                  </a:lnTo>
                  <a:lnTo>
                    <a:pt x="481" y="767"/>
                  </a:lnTo>
                  <a:lnTo>
                    <a:pt x="460" y="768"/>
                  </a:lnTo>
                  <a:lnTo>
                    <a:pt x="443" y="767"/>
                  </a:lnTo>
                  <a:lnTo>
                    <a:pt x="428" y="765"/>
                  </a:lnTo>
                  <a:lnTo>
                    <a:pt x="405" y="760"/>
                  </a:lnTo>
                  <a:lnTo>
                    <a:pt x="390" y="753"/>
                  </a:lnTo>
                  <a:lnTo>
                    <a:pt x="376" y="743"/>
                  </a:lnTo>
                  <a:lnTo>
                    <a:pt x="367" y="732"/>
                  </a:lnTo>
                  <a:lnTo>
                    <a:pt x="359" y="720"/>
                  </a:lnTo>
                  <a:lnTo>
                    <a:pt x="353" y="705"/>
                  </a:lnTo>
                  <a:lnTo>
                    <a:pt x="352" y="689"/>
                  </a:lnTo>
                  <a:lnTo>
                    <a:pt x="352" y="669"/>
                  </a:lnTo>
                  <a:lnTo>
                    <a:pt x="353" y="654"/>
                  </a:lnTo>
                  <a:lnTo>
                    <a:pt x="352" y="639"/>
                  </a:lnTo>
                  <a:lnTo>
                    <a:pt x="348" y="622"/>
                  </a:lnTo>
                  <a:lnTo>
                    <a:pt x="345" y="612"/>
                  </a:lnTo>
                  <a:lnTo>
                    <a:pt x="340" y="602"/>
                  </a:lnTo>
                  <a:lnTo>
                    <a:pt x="334" y="595"/>
                  </a:lnTo>
                  <a:lnTo>
                    <a:pt x="328" y="589"/>
                  </a:lnTo>
                  <a:lnTo>
                    <a:pt x="315" y="583"/>
                  </a:lnTo>
                  <a:lnTo>
                    <a:pt x="300" y="576"/>
                  </a:lnTo>
                  <a:lnTo>
                    <a:pt x="283" y="571"/>
                  </a:lnTo>
                  <a:lnTo>
                    <a:pt x="263" y="566"/>
                  </a:lnTo>
                  <a:lnTo>
                    <a:pt x="243" y="562"/>
                  </a:lnTo>
                  <a:lnTo>
                    <a:pt x="222" y="559"/>
                  </a:lnTo>
                  <a:lnTo>
                    <a:pt x="207" y="554"/>
                  </a:lnTo>
                  <a:lnTo>
                    <a:pt x="191" y="549"/>
                  </a:lnTo>
                  <a:lnTo>
                    <a:pt x="175" y="543"/>
                  </a:lnTo>
                  <a:lnTo>
                    <a:pt x="164" y="534"/>
                  </a:lnTo>
                  <a:lnTo>
                    <a:pt x="151" y="523"/>
                  </a:lnTo>
                  <a:lnTo>
                    <a:pt x="142" y="513"/>
                  </a:lnTo>
                  <a:lnTo>
                    <a:pt x="134" y="501"/>
                  </a:lnTo>
                  <a:lnTo>
                    <a:pt x="128" y="487"/>
                  </a:lnTo>
                  <a:lnTo>
                    <a:pt x="126" y="472"/>
                  </a:lnTo>
                  <a:lnTo>
                    <a:pt x="126" y="458"/>
                  </a:lnTo>
                  <a:lnTo>
                    <a:pt x="129" y="445"/>
                  </a:lnTo>
                  <a:lnTo>
                    <a:pt x="134" y="426"/>
                  </a:lnTo>
                  <a:lnTo>
                    <a:pt x="139" y="407"/>
                  </a:lnTo>
                  <a:lnTo>
                    <a:pt x="141" y="390"/>
                  </a:lnTo>
                  <a:lnTo>
                    <a:pt x="145" y="373"/>
                  </a:lnTo>
                  <a:lnTo>
                    <a:pt x="147" y="356"/>
                  </a:lnTo>
                  <a:lnTo>
                    <a:pt x="145" y="338"/>
                  </a:lnTo>
                  <a:lnTo>
                    <a:pt x="141" y="322"/>
                  </a:lnTo>
                  <a:lnTo>
                    <a:pt x="135" y="306"/>
                  </a:lnTo>
                  <a:lnTo>
                    <a:pt x="127" y="291"/>
                  </a:lnTo>
                  <a:lnTo>
                    <a:pt x="118" y="279"/>
                  </a:lnTo>
                  <a:lnTo>
                    <a:pt x="113" y="272"/>
                  </a:lnTo>
                  <a:lnTo>
                    <a:pt x="104" y="263"/>
                  </a:lnTo>
                  <a:lnTo>
                    <a:pt x="95" y="255"/>
                  </a:lnTo>
                  <a:lnTo>
                    <a:pt x="86" y="249"/>
                  </a:lnTo>
                  <a:lnTo>
                    <a:pt x="74" y="243"/>
                  </a:lnTo>
                  <a:lnTo>
                    <a:pt x="62" y="239"/>
                  </a:lnTo>
                  <a:lnTo>
                    <a:pt x="47" y="235"/>
                  </a:lnTo>
                  <a:lnTo>
                    <a:pt x="30" y="234"/>
                  </a:lnTo>
                  <a:lnTo>
                    <a:pt x="15" y="234"/>
                  </a:lnTo>
                  <a:lnTo>
                    <a:pt x="0" y="234"/>
                  </a:lnTo>
                  <a:close/>
                </a:path>
              </a:pathLst>
            </a:custGeom>
            <a:grpFill/>
            <a:ln w="12700">
              <a:solidFill>
                <a:srgbClr val="006699"/>
              </a:solidFill>
              <a:prstDash val="solid"/>
              <a:round/>
              <a:headEnd/>
              <a:tailEnd/>
            </a:ln>
          </p:spPr>
          <p:txBody>
            <a:bodyPr/>
            <a:lstStyle/>
            <a:p>
              <a:pPr algn="ctr" eaLnBrk="0" hangingPunct="0">
                <a:defRPr/>
              </a:pPr>
              <a:endParaRPr lang="en-US">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248" name="Text Box 35"/>
            <p:cNvSpPr txBox="1">
              <a:spLocks noChangeArrowheads="1"/>
            </p:cNvSpPr>
            <p:nvPr/>
          </p:nvSpPr>
          <p:spPr bwMode="auto">
            <a:xfrm>
              <a:off x="4128" y="2256"/>
              <a:ext cx="576" cy="192"/>
            </a:xfrm>
            <a:prstGeom prst="rect">
              <a:avLst/>
            </a:prstGeom>
            <a:noFill/>
            <a:ln w="9525">
              <a:noFill/>
              <a:miter lim="800000"/>
              <a:headEnd/>
              <a:tailEnd/>
            </a:ln>
          </p:spPr>
          <p:txBody>
            <a:bodyPr>
              <a:spAutoFit/>
            </a:bodyPr>
            <a:lstStyle/>
            <a:p>
              <a:pPr algn="ctr" eaLnBrk="0" hangingPunct="0">
                <a:spcBef>
                  <a:spcPct val="50000"/>
                </a:spcBef>
              </a:pPr>
              <a:r>
                <a:rPr lang="en-US" sz="1400" dirty="0">
                  <a:solidFill>
                    <a:prstClr val="white"/>
                  </a:solidFill>
                  <a:latin typeface="Arial" panose="020B0604020202020204" pitchFamily="34" charset="0"/>
                  <a:cs typeface="Arial" panose="020B0604020202020204" pitchFamily="34" charset="0"/>
                </a:rPr>
                <a:t>Elective</a:t>
              </a:r>
            </a:p>
          </p:txBody>
        </p:sp>
      </p:grpSp>
      <p:grpSp>
        <p:nvGrpSpPr>
          <p:cNvPr id="15" name="Group 39"/>
          <p:cNvGrpSpPr>
            <a:grpSpLocks/>
          </p:cNvGrpSpPr>
          <p:nvPr/>
        </p:nvGrpSpPr>
        <p:grpSpPr bwMode="auto">
          <a:xfrm>
            <a:off x="4614863" y="1225550"/>
            <a:ext cx="1023937" cy="846138"/>
            <a:chOff x="4059" y="1300"/>
            <a:chExt cx="645" cy="533"/>
          </a:xfrm>
          <a:solidFill>
            <a:srgbClr val="4BBB87"/>
          </a:solidFill>
        </p:grpSpPr>
        <p:sp>
          <p:nvSpPr>
            <p:cNvPr id="956456" name="Freeform 40"/>
            <p:cNvSpPr>
              <a:spLocks/>
            </p:cNvSpPr>
            <p:nvPr/>
          </p:nvSpPr>
          <p:spPr bwMode="auto">
            <a:xfrm>
              <a:off x="4059" y="1300"/>
              <a:ext cx="559" cy="533"/>
            </a:xfrm>
            <a:custGeom>
              <a:avLst/>
              <a:gdLst/>
              <a:ahLst/>
              <a:cxnLst>
                <a:cxn ang="0">
                  <a:pos x="0" y="0"/>
                </a:cxn>
                <a:cxn ang="0">
                  <a:pos x="1153" y="896"/>
                </a:cxn>
                <a:cxn ang="0">
                  <a:pos x="1049" y="904"/>
                </a:cxn>
                <a:cxn ang="0">
                  <a:pos x="1046" y="924"/>
                </a:cxn>
                <a:cxn ang="0">
                  <a:pos x="1051" y="949"/>
                </a:cxn>
                <a:cxn ang="0">
                  <a:pos x="1059" y="979"/>
                </a:cxn>
                <a:cxn ang="0">
                  <a:pos x="1064" y="1008"/>
                </a:cxn>
                <a:cxn ang="0">
                  <a:pos x="1062" y="1035"/>
                </a:cxn>
                <a:cxn ang="0">
                  <a:pos x="1054" y="1062"/>
                </a:cxn>
                <a:cxn ang="0">
                  <a:pos x="1035" y="1084"/>
                </a:cxn>
                <a:cxn ang="0">
                  <a:pos x="1014" y="1102"/>
                </a:cxn>
                <a:cxn ang="0">
                  <a:pos x="988" y="1114"/>
                </a:cxn>
                <a:cxn ang="0">
                  <a:pos x="955" y="1121"/>
                </a:cxn>
                <a:cxn ang="0">
                  <a:pos x="926" y="1122"/>
                </a:cxn>
                <a:cxn ang="0">
                  <a:pos x="901" y="1119"/>
                </a:cxn>
                <a:cxn ang="0">
                  <a:pos x="875" y="1111"/>
                </a:cxn>
                <a:cxn ang="0">
                  <a:pos x="854" y="1097"/>
                </a:cxn>
                <a:cxn ang="0">
                  <a:pos x="834" y="1076"/>
                </a:cxn>
                <a:cxn ang="0">
                  <a:pos x="818" y="1053"/>
                </a:cxn>
                <a:cxn ang="0">
                  <a:pos x="809" y="1021"/>
                </a:cxn>
                <a:cxn ang="0">
                  <a:pos x="813" y="989"/>
                </a:cxn>
                <a:cxn ang="0">
                  <a:pos x="821" y="957"/>
                </a:cxn>
                <a:cxn ang="0">
                  <a:pos x="828" y="925"/>
                </a:cxn>
                <a:cxn ang="0">
                  <a:pos x="827" y="910"/>
                </a:cxn>
                <a:cxn ang="0">
                  <a:pos x="632" y="902"/>
                </a:cxn>
                <a:cxn ang="0">
                  <a:pos x="634" y="849"/>
                </a:cxn>
                <a:cxn ang="0">
                  <a:pos x="630" y="814"/>
                </a:cxn>
                <a:cxn ang="0">
                  <a:pos x="622" y="793"/>
                </a:cxn>
                <a:cxn ang="0">
                  <a:pos x="606" y="776"/>
                </a:cxn>
                <a:cxn ang="0">
                  <a:pos x="584" y="765"/>
                </a:cxn>
                <a:cxn ang="0">
                  <a:pos x="557" y="762"/>
                </a:cxn>
                <a:cxn ang="0">
                  <a:pos x="518" y="764"/>
                </a:cxn>
                <a:cxn ang="0">
                  <a:pos x="481" y="767"/>
                </a:cxn>
                <a:cxn ang="0">
                  <a:pos x="443" y="767"/>
                </a:cxn>
                <a:cxn ang="0">
                  <a:pos x="405" y="760"/>
                </a:cxn>
                <a:cxn ang="0">
                  <a:pos x="376" y="743"/>
                </a:cxn>
                <a:cxn ang="0">
                  <a:pos x="359" y="720"/>
                </a:cxn>
                <a:cxn ang="0">
                  <a:pos x="352" y="689"/>
                </a:cxn>
                <a:cxn ang="0">
                  <a:pos x="353" y="654"/>
                </a:cxn>
                <a:cxn ang="0">
                  <a:pos x="348" y="622"/>
                </a:cxn>
                <a:cxn ang="0">
                  <a:pos x="340" y="602"/>
                </a:cxn>
                <a:cxn ang="0">
                  <a:pos x="328" y="589"/>
                </a:cxn>
                <a:cxn ang="0">
                  <a:pos x="300" y="576"/>
                </a:cxn>
                <a:cxn ang="0">
                  <a:pos x="263" y="566"/>
                </a:cxn>
                <a:cxn ang="0">
                  <a:pos x="222" y="559"/>
                </a:cxn>
                <a:cxn ang="0">
                  <a:pos x="191" y="549"/>
                </a:cxn>
                <a:cxn ang="0">
                  <a:pos x="164" y="534"/>
                </a:cxn>
                <a:cxn ang="0">
                  <a:pos x="142" y="513"/>
                </a:cxn>
                <a:cxn ang="0">
                  <a:pos x="128" y="487"/>
                </a:cxn>
                <a:cxn ang="0">
                  <a:pos x="126" y="458"/>
                </a:cxn>
                <a:cxn ang="0">
                  <a:pos x="134" y="426"/>
                </a:cxn>
                <a:cxn ang="0">
                  <a:pos x="141" y="390"/>
                </a:cxn>
                <a:cxn ang="0">
                  <a:pos x="147" y="356"/>
                </a:cxn>
                <a:cxn ang="0">
                  <a:pos x="141" y="322"/>
                </a:cxn>
                <a:cxn ang="0">
                  <a:pos x="127" y="291"/>
                </a:cxn>
                <a:cxn ang="0">
                  <a:pos x="113" y="272"/>
                </a:cxn>
                <a:cxn ang="0">
                  <a:pos x="95" y="255"/>
                </a:cxn>
                <a:cxn ang="0">
                  <a:pos x="74" y="243"/>
                </a:cxn>
                <a:cxn ang="0">
                  <a:pos x="47" y="235"/>
                </a:cxn>
                <a:cxn ang="0">
                  <a:pos x="15" y="234"/>
                </a:cxn>
              </a:cxnLst>
              <a:rect l="0" t="0" r="r" b="b"/>
              <a:pathLst>
                <a:path w="1153" h="1122">
                  <a:moveTo>
                    <a:pt x="0" y="234"/>
                  </a:moveTo>
                  <a:lnTo>
                    <a:pt x="0" y="0"/>
                  </a:lnTo>
                  <a:lnTo>
                    <a:pt x="1152" y="0"/>
                  </a:lnTo>
                  <a:lnTo>
                    <a:pt x="1153" y="896"/>
                  </a:lnTo>
                  <a:lnTo>
                    <a:pt x="1053" y="896"/>
                  </a:lnTo>
                  <a:lnTo>
                    <a:pt x="1049" y="904"/>
                  </a:lnTo>
                  <a:lnTo>
                    <a:pt x="1046" y="915"/>
                  </a:lnTo>
                  <a:lnTo>
                    <a:pt x="1046" y="924"/>
                  </a:lnTo>
                  <a:lnTo>
                    <a:pt x="1047" y="935"/>
                  </a:lnTo>
                  <a:lnTo>
                    <a:pt x="1051" y="949"/>
                  </a:lnTo>
                  <a:lnTo>
                    <a:pt x="1055" y="967"/>
                  </a:lnTo>
                  <a:lnTo>
                    <a:pt x="1059" y="979"/>
                  </a:lnTo>
                  <a:lnTo>
                    <a:pt x="1062" y="994"/>
                  </a:lnTo>
                  <a:lnTo>
                    <a:pt x="1064" y="1008"/>
                  </a:lnTo>
                  <a:lnTo>
                    <a:pt x="1064" y="1022"/>
                  </a:lnTo>
                  <a:lnTo>
                    <a:pt x="1062" y="1035"/>
                  </a:lnTo>
                  <a:lnTo>
                    <a:pt x="1059" y="1049"/>
                  </a:lnTo>
                  <a:lnTo>
                    <a:pt x="1054" y="1062"/>
                  </a:lnTo>
                  <a:lnTo>
                    <a:pt x="1046" y="1072"/>
                  </a:lnTo>
                  <a:lnTo>
                    <a:pt x="1035" y="1084"/>
                  </a:lnTo>
                  <a:lnTo>
                    <a:pt x="1024" y="1093"/>
                  </a:lnTo>
                  <a:lnTo>
                    <a:pt x="1014" y="1102"/>
                  </a:lnTo>
                  <a:lnTo>
                    <a:pt x="1002" y="1109"/>
                  </a:lnTo>
                  <a:lnTo>
                    <a:pt x="988" y="1114"/>
                  </a:lnTo>
                  <a:lnTo>
                    <a:pt x="971" y="1119"/>
                  </a:lnTo>
                  <a:lnTo>
                    <a:pt x="955" y="1121"/>
                  </a:lnTo>
                  <a:lnTo>
                    <a:pt x="941" y="1122"/>
                  </a:lnTo>
                  <a:lnTo>
                    <a:pt x="926" y="1122"/>
                  </a:lnTo>
                  <a:lnTo>
                    <a:pt x="912" y="1121"/>
                  </a:lnTo>
                  <a:lnTo>
                    <a:pt x="901" y="1119"/>
                  </a:lnTo>
                  <a:lnTo>
                    <a:pt x="888" y="1115"/>
                  </a:lnTo>
                  <a:lnTo>
                    <a:pt x="875" y="1111"/>
                  </a:lnTo>
                  <a:lnTo>
                    <a:pt x="865" y="1105"/>
                  </a:lnTo>
                  <a:lnTo>
                    <a:pt x="854" y="1097"/>
                  </a:lnTo>
                  <a:lnTo>
                    <a:pt x="844" y="1087"/>
                  </a:lnTo>
                  <a:lnTo>
                    <a:pt x="834" y="1076"/>
                  </a:lnTo>
                  <a:lnTo>
                    <a:pt x="825" y="1065"/>
                  </a:lnTo>
                  <a:lnTo>
                    <a:pt x="818" y="1053"/>
                  </a:lnTo>
                  <a:lnTo>
                    <a:pt x="813" y="1038"/>
                  </a:lnTo>
                  <a:lnTo>
                    <a:pt x="809" y="1021"/>
                  </a:lnTo>
                  <a:lnTo>
                    <a:pt x="809" y="1005"/>
                  </a:lnTo>
                  <a:lnTo>
                    <a:pt x="813" y="989"/>
                  </a:lnTo>
                  <a:lnTo>
                    <a:pt x="817" y="973"/>
                  </a:lnTo>
                  <a:lnTo>
                    <a:pt x="821" y="957"/>
                  </a:lnTo>
                  <a:lnTo>
                    <a:pt x="826" y="939"/>
                  </a:lnTo>
                  <a:lnTo>
                    <a:pt x="828" y="925"/>
                  </a:lnTo>
                  <a:lnTo>
                    <a:pt x="828" y="917"/>
                  </a:lnTo>
                  <a:lnTo>
                    <a:pt x="827" y="910"/>
                  </a:lnTo>
                  <a:lnTo>
                    <a:pt x="824" y="902"/>
                  </a:lnTo>
                  <a:lnTo>
                    <a:pt x="632" y="902"/>
                  </a:lnTo>
                  <a:lnTo>
                    <a:pt x="635" y="868"/>
                  </a:lnTo>
                  <a:lnTo>
                    <a:pt x="634" y="849"/>
                  </a:lnTo>
                  <a:lnTo>
                    <a:pt x="632" y="831"/>
                  </a:lnTo>
                  <a:lnTo>
                    <a:pt x="630" y="814"/>
                  </a:lnTo>
                  <a:lnTo>
                    <a:pt x="627" y="803"/>
                  </a:lnTo>
                  <a:lnTo>
                    <a:pt x="622" y="793"/>
                  </a:lnTo>
                  <a:lnTo>
                    <a:pt x="616" y="784"/>
                  </a:lnTo>
                  <a:lnTo>
                    <a:pt x="606" y="776"/>
                  </a:lnTo>
                  <a:lnTo>
                    <a:pt x="595" y="769"/>
                  </a:lnTo>
                  <a:lnTo>
                    <a:pt x="584" y="765"/>
                  </a:lnTo>
                  <a:lnTo>
                    <a:pt x="574" y="763"/>
                  </a:lnTo>
                  <a:lnTo>
                    <a:pt x="557" y="762"/>
                  </a:lnTo>
                  <a:lnTo>
                    <a:pt x="537" y="762"/>
                  </a:lnTo>
                  <a:lnTo>
                    <a:pt x="518" y="764"/>
                  </a:lnTo>
                  <a:lnTo>
                    <a:pt x="497" y="765"/>
                  </a:lnTo>
                  <a:lnTo>
                    <a:pt x="481" y="767"/>
                  </a:lnTo>
                  <a:lnTo>
                    <a:pt x="460" y="768"/>
                  </a:lnTo>
                  <a:lnTo>
                    <a:pt x="443" y="767"/>
                  </a:lnTo>
                  <a:lnTo>
                    <a:pt x="428" y="765"/>
                  </a:lnTo>
                  <a:lnTo>
                    <a:pt x="405" y="760"/>
                  </a:lnTo>
                  <a:lnTo>
                    <a:pt x="390" y="753"/>
                  </a:lnTo>
                  <a:lnTo>
                    <a:pt x="376" y="743"/>
                  </a:lnTo>
                  <a:lnTo>
                    <a:pt x="367" y="732"/>
                  </a:lnTo>
                  <a:lnTo>
                    <a:pt x="359" y="720"/>
                  </a:lnTo>
                  <a:lnTo>
                    <a:pt x="353" y="705"/>
                  </a:lnTo>
                  <a:lnTo>
                    <a:pt x="352" y="689"/>
                  </a:lnTo>
                  <a:lnTo>
                    <a:pt x="352" y="669"/>
                  </a:lnTo>
                  <a:lnTo>
                    <a:pt x="353" y="654"/>
                  </a:lnTo>
                  <a:lnTo>
                    <a:pt x="352" y="639"/>
                  </a:lnTo>
                  <a:lnTo>
                    <a:pt x="348" y="622"/>
                  </a:lnTo>
                  <a:lnTo>
                    <a:pt x="345" y="612"/>
                  </a:lnTo>
                  <a:lnTo>
                    <a:pt x="340" y="602"/>
                  </a:lnTo>
                  <a:lnTo>
                    <a:pt x="334" y="595"/>
                  </a:lnTo>
                  <a:lnTo>
                    <a:pt x="328" y="589"/>
                  </a:lnTo>
                  <a:lnTo>
                    <a:pt x="315" y="583"/>
                  </a:lnTo>
                  <a:lnTo>
                    <a:pt x="300" y="576"/>
                  </a:lnTo>
                  <a:lnTo>
                    <a:pt x="283" y="571"/>
                  </a:lnTo>
                  <a:lnTo>
                    <a:pt x="263" y="566"/>
                  </a:lnTo>
                  <a:lnTo>
                    <a:pt x="243" y="562"/>
                  </a:lnTo>
                  <a:lnTo>
                    <a:pt x="222" y="559"/>
                  </a:lnTo>
                  <a:lnTo>
                    <a:pt x="207" y="554"/>
                  </a:lnTo>
                  <a:lnTo>
                    <a:pt x="191" y="549"/>
                  </a:lnTo>
                  <a:lnTo>
                    <a:pt x="175" y="543"/>
                  </a:lnTo>
                  <a:lnTo>
                    <a:pt x="164" y="534"/>
                  </a:lnTo>
                  <a:lnTo>
                    <a:pt x="151" y="523"/>
                  </a:lnTo>
                  <a:lnTo>
                    <a:pt x="142" y="513"/>
                  </a:lnTo>
                  <a:lnTo>
                    <a:pt x="134" y="501"/>
                  </a:lnTo>
                  <a:lnTo>
                    <a:pt x="128" y="487"/>
                  </a:lnTo>
                  <a:lnTo>
                    <a:pt x="126" y="472"/>
                  </a:lnTo>
                  <a:lnTo>
                    <a:pt x="126" y="458"/>
                  </a:lnTo>
                  <a:lnTo>
                    <a:pt x="129" y="445"/>
                  </a:lnTo>
                  <a:lnTo>
                    <a:pt x="134" y="426"/>
                  </a:lnTo>
                  <a:lnTo>
                    <a:pt x="139" y="407"/>
                  </a:lnTo>
                  <a:lnTo>
                    <a:pt x="141" y="390"/>
                  </a:lnTo>
                  <a:lnTo>
                    <a:pt x="145" y="373"/>
                  </a:lnTo>
                  <a:lnTo>
                    <a:pt x="147" y="356"/>
                  </a:lnTo>
                  <a:lnTo>
                    <a:pt x="145" y="338"/>
                  </a:lnTo>
                  <a:lnTo>
                    <a:pt x="141" y="322"/>
                  </a:lnTo>
                  <a:lnTo>
                    <a:pt x="135" y="306"/>
                  </a:lnTo>
                  <a:lnTo>
                    <a:pt x="127" y="291"/>
                  </a:lnTo>
                  <a:lnTo>
                    <a:pt x="118" y="279"/>
                  </a:lnTo>
                  <a:lnTo>
                    <a:pt x="113" y="272"/>
                  </a:lnTo>
                  <a:lnTo>
                    <a:pt x="104" y="263"/>
                  </a:lnTo>
                  <a:lnTo>
                    <a:pt x="95" y="255"/>
                  </a:lnTo>
                  <a:lnTo>
                    <a:pt x="86" y="249"/>
                  </a:lnTo>
                  <a:lnTo>
                    <a:pt x="74" y="243"/>
                  </a:lnTo>
                  <a:lnTo>
                    <a:pt x="62" y="239"/>
                  </a:lnTo>
                  <a:lnTo>
                    <a:pt x="47" y="235"/>
                  </a:lnTo>
                  <a:lnTo>
                    <a:pt x="30" y="234"/>
                  </a:lnTo>
                  <a:lnTo>
                    <a:pt x="15" y="234"/>
                  </a:lnTo>
                  <a:lnTo>
                    <a:pt x="0" y="234"/>
                  </a:lnTo>
                  <a:close/>
                </a:path>
              </a:pathLst>
            </a:custGeom>
            <a:grpFill/>
            <a:ln w="12700">
              <a:solidFill>
                <a:srgbClr val="006699"/>
              </a:solidFill>
              <a:prstDash val="solid"/>
              <a:round/>
              <a:headEnd/>
              <a:tailEnd/>
            </a:ln>
          </p:spPr>
          <p:txBody>
            <a:bodyPr/>
            <a:lstStyle/>
            <a:p>
              <a:pPr algn="ctr" eaLnBrk="0" hangingPunct="0">
                <a:defRPr/>
              </a:pPr>
              <a:endParaRPr lang="en-US">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246" name="Text Box 41"/>
            <p:cNvSpPr txBox="1">
              <a:spLocks noChangeArrowheads="1"/>
            </p:cNvSpPr>
            <p:nvPr/>
          </p:nvSpPr>
          <p:spPr bwMode="auto">
            <a:xfrm>
              <a:off x="4128" y="1392"/>
              <a:ext cx="576" cy="192"/>
            </a:xfrm>
            <a:prstGeom prst="rect">
              <a:avLst/>
            </a:prstGeom>
            <a:noFill/>
            <a:ln w="9525">
              <a:noFill/>
              <a:miter lim="800000"/>
              <a:headEnd/>
              <a:tailEnd/>
            </a:ln>
          </p:spPr>
          <p:txBody>
            <a:bodyPr>
              <a:spAutoFit/>
            </a:bodyPr>
            <a:lstStyle/>
            <a:p>
              <a:pPr algn="ctr" eaLnBrk="0" hangingPunct="0">
                <a:spcBef>
                  <a:spcPct val="50000"/>
                </a:spcBef>
              </a:pPr>
              <a:r>
                <a:rPr lang="en-US" sz="1400" dirty="0" err="1">
                  <a:solidFill>
                    <a:prstClr val="white"/>
                  </a:solidFill>
                  <a:latin typeface="Arial" panose="020B0604020202020204" pitchFamily="34" charset="0"/>
                  <a:cs typeface="Arial" panose="020B0604020202020204" pitchFamily="34" charset="0"/>
                </a:rPr>
                <a:t>HSxxx</a:t>
              </a:r>
              <a:endParaRPr lang="en-US" sz="1400" dirty="0">
                <a:solidFill>
                  <a:prstClr val="white"/>
                </a:solidFill>
                <a:latin typeface="Arial" panose="020B0604020202020204" pitchFamily="34" charset="0"/>
                <a:cs typeface="Arial" panose="020B0604020202020204" pitchFamily="34" charset="0"/>
              </a:endParaRPr>
            </a:p>
          </p:txBody>
        </p:sp>
      </p:grpSp>
      <p:grpSp>
        <p:nvGrpSpPr>
          <p:cNvPr id="16" name="Group 42"/>
          <p:cNvGrpSpPr>
            <a:grpSpLocks/>
          </p:cNvGrpSpPr>
          <p:nvPr/>
        </p:nvGrpSpPr>
        <p:grpSpPr bwMode="auto">
          <a:xfrm>
            <a:off x="4614863" y="3981450"/>
            <a:ext cx="1100137" cy="846138"/>
            <a:chOff x="4059" y="3036"/>
            <a:chExt cx="693" cy="533"/>
          </a:xfrm>
          <a:solidFill>
            <a:srgbClr val="4BBB87"/>
          </a:solidFill>
        </p:grpSpPr>
        <p:sp>
          <p:nvSpPr>
            <p:cNvPr id="956459" name="Freeform 43"/>
            <p:cNvSpPr>
              <a:spLocks/>
            </p:cNvSpPr>
            <p:nvPr/>
          </p:nvSpPr>
          <p:spPr bwMode="auto">
            <a:xfrm>
              <a:off x="4059" y="3036"/>
              <a:ext cx="559" cy="533"/>
            </a:xfrm>
            <a:custGeom>
              <a:avLst/>
              <a:gdLst/>
              <a:ahLst/>
              <a:cxnLst>
                <a:cxn ang="0">
                  <a:pos x="0" y="0"/>
                </a:cxn>
                <a:cxn ang="0">
                  <a:pos x="1153" y="896"/>
                </a:cxn>
                <a:cxn ang="0">
                  <a:pos x="1049" y="904"/>
                </a:cxn>
                <a:cxn ang="0">
                  <a:pos x="1046" y="924"/>
                </a:cxn>
                <a:cxn ang="0">
                  <a:pos x="1051" y="949"/>
                </a:cxn>
                <a:cxn ang="0">
                  <a:pos x="1059" y="979"/>
                </a:cxn>
                <a:cxn ang="0">
                  <a:pos x="1064" y="1008"/>
                </a:cxn>
                <a:cxn ang="0">
                  <a:pos x="1062" y="1035"/>
                </a:cxn>
                <a:cxn ang="0">
                  <a:pos x="1054" y="1062"/>
                </a:cxn>
                <a:cxn ang="0">
                  <a:pos x="1035" y="1084"/>
                </a:cxn>
                <a:cxn ang="0">
                  <a:pos x="1014" y="1102"/>
                </a:cxn>
                <a:cxn ang="0">
                  <a:pos x="988" y="1114"/>
                </a:cxn>
                <a:cxn ang="0">
                  <a:pos x="955" y="1121"/>
                </a:cxn>
                <a:cxn ang="0">
                  <a:pos x="926" y="1122"/>
                </a:cxn>
                <a:cxn ang="0">
                  <a:pos x="901" y="1119"/>
                </a:cxn>
                <a:cxn ang="0">
                  <a:pos x="875" y="1111"/>
                </a:cxn>
                <a:cxn ang="0">
                  <a:pos x="854" y="1097"/>
                </a:cxn>
                <a:cxn ang="0">
                  <a:pos x="834" y="1076"/>
                </a:cxn>
                <a:cxn ang="0">
                  <a:pos x="818" y="1053"/>
                </a:cxn>
                <a:cxn ang="0">
                  <a:pos x="809" y="1021"/>
                </a:cxn>
                <a:cxn ang="0">
                  <a:pos x="813" y="989"/>
                </a:cxn>
                <a:cxn ang="0">
                  <a:pos x="821" y="957"/>
                </a:cxn>
                <a:cxn ang="0">
                  <a:pos x="828" y="925"/>
                </a:cxn>
                <a:cxn ang="0">
                  <a:pos x="827" y="910"/>
                </a:cxn>
                <a:cxn ang="0">
                  <a:pos x="632" y="902"/>
                </a:cxn>
                <a:cxn ang="0">
                  <a:pos x="634" y="849"/>
                </a:cxn>
                <a:cxn ang="0">
                  <a:pos x="630" y="814"/>
                </a:cxn>
                <a:cxn ang="0">
                  <a:pos x="622" y="793"/>
                </a:cxn>
                <a:cxn ang="0">
                  <a:pos x="606" y="776"/>
                </a:cxn>
                <a:cxn ang="0">
                  <a:pos x="584" y="765"/>
                </a:cxn>
                <a:cxn ang="0">
                  <a:pos x="557" y="762"/>
                </a:cxn>
                <a:cxn ang="0">
                  <a:pos x="518" y="764"/>
                </a:cxn>
                <a:cxn ang="0">
                  <a:pos x="481" y="767"/>
                </a:cxn>
                <a:cxn ang="0">
                  <a:pos x="443" y="767"/>
                </a:cxn>
                <a:cxn ang="0">
                  <a:pos x="405" y="760"/>
                </a:cxn>
                <a:cxn ang="0">
                  <a:pos x="376" y="743"/>
                </a:cxn>
                <a:cxn ang="0">
                  <a:pos x="359" y="720"/>
                </a:cxn>
                <a:cxn ang="0">
                  <a:pos x="352" y="689"/>
                </a:cxn>
                <a:cxn ang="0">
                  <a:pos x="353" y="654"/>
                </a:cxn>
                <a:cxn ang="0">
                  <a:pos x="348" y="622"/>
                </a:cxn>
                <a:cxn ang="0">
                  <a:pos x="340" y="602"/>
                </a:cxn>
                <a:cxn ang="0">
                  <a:pos x="328" y="589"/>
                </a:cxn>
                <a:cxn ang="0">
                  <a:pos x="300" y="576"/>
                </a:cxn>
                <a:cxn ang="0">
                  <a:pos x="263" y="566"/>
                </a:cxn>
                <a:cxn ang="0">
                  <a:pos x="222" y="559"/>
                </a:cxn>
                <a:cxn ang="0">
                  <a:pos x="191" y="549"/>
                </a:cxn>
                <a:cxn ang="0">
                  <a:pos x="164" y="534"/>
                </a:cxn>
                <a:cxn ang="0">
                  <a:pos x="142" y="513"/>
                </a:cxn>
                <a:cxn ang="0">
                  <a:pos x="128" y="487"/>
                </a:cxn>
                <a:cxn ang="0">
                  <a:pos x="126" y="458"/>
                </a:cxn>
                <a:cxn ang="0">
                  <a:pos x="134" y="426"/>
                </a:cxn>
                <a:cxn ang="0">
                  <a:pos x="141" y="390"/>
                </a:cxn>
                <a:cxn ang="0">
                  <a:pos x="147" y="356"/>
                </a:cxn>
                <a:cxn ang="0">
                  <a:pos x="141" y="322"/>
                </a:cxn>
                <a:cxn ang="0">
                  <a:pos x="127" y="291"/>
                </a:cxn>
                <a:cxn ang="0">
                  <a:pos x="113" y="272"/>
                </a:cxn>
                <a:cxn ang="0">
                  <a:pos x="95" y="255"/>
                </a:cxn>
                <a:cxn ang="0">
                  <a:pos x="74" y="243"/>
                </a:cxn>
                <a:cxn ang="0">
                  <a:pos x="47" y="235"/>
                </a:cxn>
                <a:cxn ang="0">
                  <a:pos x="15" y="234"/>
                </a:cxn>
              </a:cxnLst>
              <a:rect l="0" t="0" r="r" b="b"/>
              <a:pathLst>
                <a:path w="1153" h="1122">
                  <a:moveTo>
                    <a:pt x="0" y="234"/>
                  </a:moveTo>
                  <a:lnTo>
                    <a:pt x="0" y="0"/>
                  </a:lnTo>
                  <a:lnTo>
                    <a:pt x="1152" y="0"/>
                  </a:lnTo>
                  <a:lnTo>
                    <a:pt x="1153" y="896"/>
                  </a:lnTo>
                  <a:lnTo>
                    <a:pt x="1053" y="896"/>
                  </a:lnTo>
                  <a:lnTo>
                    <a:pt x="1049" y="904"/>
                  </a:lnTo>
                  <a:lnTo>
                    <a:pt x="1046" y="915"/>
                  </a:lnTo>
                  <a:lnTo>
                    <a:pt x="1046" y="924"/>
                  </a:lnTo>
                  <a:lnTo>
                    <a:pt x="1047" y="935"/>
                  </a:lnTo>
                  <a:lnTo>
                    <a:pt x="1051" y="949"/>
                  </a:lnTo>
                  <a:lnTo>
                    <a:pt x="1055" y="967"/>
                  </a:lnTo>
                  <a:lnTo>
                    <a:pt x="1059" y="979"/>
                  </a:lnTo>
                  <a:lnTo>
                    <a:pt x="1062" y="994"/>
                  </a:lnTo>
                  <a:lnTo>
                    <a:pt x="1064" y="1008"/>
                  </a:lnTo>
                  <a:lnTo>
                    <a:pt x="1064" y="1022"/>
                  </a:lnTo>
                  <a:lnTo>
                    <a:pt x="1062" y="1035"/>
                  </a:lnTo>
                  <a:lnTo>
                    <a:pt x="1059" y="1049"/>
                  </a:lnTo>
                  <a:lnTo>
                    <a:pt x="1054" y="1062"/>
                  </a:lnTo>
                  <a:lnTo>
                    <a:pt x="1046" y="1072"/>
                  </a:lnTo>
                  <a:lnTo>
                    <a:pt x="1035" y="1084"/>
                  </a:lnTo>
                  <a:lnTo>
                    <a:pt x="1024" y="1093"/>
                  </a:lnTo>
                  <a:lnTo>
                    <a:pt x="1014" y="1102"/>
                  </a:lnTo>
                  <a:lnTo>
                    <a:pt x="1002" y="1109"/>
                  </a:lnTo>
                  <a:lnTo>
                    <a:pt x="988" y="1114"/>
                  </a:lnTo>
                  <a:lnTo>
                    <a:pt x="971" y="1119"/>
                  </a:lnTo>
                  <a:lnTo>
                    <a:pt x="955" y="1121"/>
                  </a:lnTo>
                  <a:lnTo>
                    <a:pt x="941" y="1122"/>
                  </a:lnTo>
                  <a:lnTo>
                    <a:pt x="926" y="1122"/>
                  </a:lnTo>
                  <a:lnTo>
                    <a:pt x="912" y="1121"/>
                  </a:lnTo>
                  <a:lnTo>
                    <a:pt x="901" y="1119"/>
                  </a:lnTo>
                  <a:lnTo>
                    <a:pt x="888" y="1115"/>
                  </a:lnTo>
                  <a:lnTo>
                    <a:pt x="875" y="1111"/>
                  </a:lnTo>
                  <a:lnTo>
                    <a:pt x="865" y="1105"/>
                  </a:lnTo>
                  <a:lnTo>
                    <a:pt x="854" y="1097"/>
                  </a:lnTo>
                  <a:lnTo>
                    <a:pt x="844" y="1087"/>
                  </a:lnTo>
                  <a:lnTo>
                    <a:pt x="834" y="1076"/>
                  </a:lnTo>
                  <a:lnTo>
                    <a:pt x="825" y="1065"/>
                  </a:lnTo>
                  <a:lnTo>
                    <a:pt x="818" y="1053"/>
                  </a:lnTo>
                  <a:lnTo>
                    <a:pt x="813" y="1038"/>
                  </a:lnTo>
                  <a:lnTo>
                    <a:pt x="809" y="1021"/>
                  </a:lnTo>
                  <a:lnTo>
                    <a:pt x="809" y="1005"/>
                  </a:lnTo>
                  <a:lnTo>
                    <a:pt x="813" y="989"/>
                  </a:lnTo>
                  <a:lnTo>
                    <a:pt x="817" y="973"/>
                  </a:lnTo>
                  <a:lnTo>
                    <a:pt x="821" y="957"/>
                  </a:lnTo>
                  <a:lnTo>
                    <a:pt x="826" y="939"/>
                  </a:lnTo>
                  <a:lnTo>
                    <a:pt x="828" y="925"/>
                  </a:lnTo>
                  <a:lnTo>
                    <a:pt x="828" y="917"/>
                  </a:lnTo>
                  <a:lnTo>
                    <a:pt x="827" y="910"/>
                  </a:lnTo>
                  <a:lnTo>
                    <a:pt x="824" y="902"/>
                  </a:lnTo>
                  <a:lnTo>
                    <a:pt x="632" y="902"/>
                  </a:lnTo>
                  <a:lnTo>
                    <a:pt x="635" y="868"/>
                  </a:lnTo>
                  <a:lnTo>
                    <a:pt x="634" y="849"/>
                  </a:lnTo>
                  <a:lnTo>
                    <a:pt x="632" y="831"/>
                  </a:lnTo>
                  <a:lnTo>
                    <a:pt x="630" y="814"/>
                  </a:lnTo>
                  <a:lnTo>
                    <a:pt x="627" y="803"/>
                  </a:lnTo>
                  <a:lnTo>
                    <a:pt x="622" y="793"/>
                  </a:lnTo>
                  <a:lnTo>
                    <a:pt x="616" y="784"/>
                  </a:lnTo>
                  <a:lnTo>
                    <a:pt x="606" y="776"/>
                  </a:lnTo>
                  <a:lnTo>
                    <a:pt x="595" y="769"/>
                  </a:lnTo>
                  <a:lnTo>
                    <a:pt x="584" y="765"/>
                  </a:lnTo>
                  <a:lnTo>
                    <a:pt x="574" y="763"/>
                  </a:lnTo>
                  <a:lnTo>
                    <a:pt x="557" y="762"/>
                  </a:lnTo>
                  <a:lnTo>
                    <a:pt x="537" y="762"/>
                  </a:lnTo>
                  <a:lnTo>
                    <a:pt x="518" y="764"/>
                  </a:lnTo>
                  <a:lnTo>
                    <a:pt x="497" y="765"/>
                  </a:lnTo>
                  <a:lnTo>
                    <a:pt x="481" y="767"/>
                  </a:lnTo>
                  <a:lnTo>
                    <a:pt x="460" y="768"/>
                  </a:lnTo>
                  <a:lnTo>
                    <a:pt x="443" y="767"/>
                  </a:lnTo>
                  <a:lnTo>
                    <a:pt x="428" y="765"/>
                  </a:lnTo>
                  <a:lnTo>
                    <a:pt x="405" y="760"/>
                  </a:lnTo>
                  <a:lnTo>
                    <a:pt x="390" y="753"/>
                  </a:lnTo>
                  <a:lnTo>
                    <a:pt x="376" y="743"/>
                  </a:lnTo>
                  <a:lnTo>
                    <a:pt x="367" y="732"/>
                  </a:lnTo>
                  <a:lnTo>
                    <a:pt x="359" y="720"/>
                  </a:lnTo>
                  <a:lnTo>
                    <a:pt x="353" y="705"/>
                  </a:lnTo>
                  <a:lnTo>
                    <a:pt x="352" y="689"/>
                  </a:lnTo>
                  <a:lnTo>
                    <a:pt x="352" y="669"/>
                  </a:lnTo>
                  <a:lnTo>
                    <a:pt x="353" y="654"/>
                  </a:lnTo>
                  <a:lnTo>
                    <a:pt x="352" y="639"/>
                  </a:lnTo>
                  <a:lnTo>
                    <a:pt x="348" y="622"/>
                  </a:lnTo>
                  <a:lnTo>
                    <a:pt x="345" y="612"/>
                  </a:lnTo>
                  <a:lnTo>
                    <a:pt x="340" y="602"/>
                  </a:lnTo>
                  <a:lnTo>
                    <a:pt x="334" y="595"/>
                  </a:lnTo>
                  <a:lnTo>
                    <a:pt x="328" y="589"/>
                  </a:lnTo>
                  <a:lnTo>
                    <a:pt x="315" y="583"/>
                  </a:lnTo>
                  <a:lnTo>
                    <a:pt x="300" y="576"/>
                  </a:lnTo>
                  <a:lnTo>
                    <a:pt x="283" y="571"/>
                  </a:lnTo>
                  <a:lnTo>
                    <a:pt x="263" y="566"/>
                  </a:lnTo>
                  <a:lnTo>
                    <a:pt x="243" y="562"/>
                  </a:lnTo>
                  <a:lnTo>
                    <a:pt x="222" y="559"/>
                  </a:lnTo>
                  <a:lnTo>
                    <a:pt x="207" y="554"/>
                  </a:lnTo>
                  <a:lnTo>
                    <a:pt x="191" y="549"/>
                  </a:lnTo>
                  <a:lnTo>
                    <a:pt x="175" y="543"/>
                  </a:lnTo>
                  <a:lnTo>
                    <a:pt x="164" y="534"/>
                  </a:lnTo>
                  <a:lnTo>
                    <a:pt x="151" y="523"/>
                  </a:lnTo>
                  <a:lnTo>
                    <a:pt x="142" y="513"/>
                  </a:lnTo>
                  <a:lnTo>
                    <a:pt x="134" y="501"/>
                  </a:lnTo>
                  <a:lnTo>
                    <a:pt x="128" y="487"/>
                  </a:lnTo>
                  <a:lnTo>
                    <a:pt x="126" y="472"/>
                  </a:lnTo>
                  <a:lnTo>
                    <a:pt x="126" y="458"/>
                  </a:lnTo>
                  <a:lnTo>
                    <a:pt x="129" y="445"/>
                  </a:lnTo>
                  <a:lnTo>
                    <a:pt x="134" y="426"/>
                  </a:lnTo>
                  <a:lnTo>
                    <a:pt x="139" y="407"/>
                  </a:lnTo>
                  <a:lnTo>
                    <a:pt x="141" y="390"/>
                  </a:lnTo>
                  <a:lnTo>
                    <a:pt x="145" y="373"/>
                  </a:lnTo>
                  <a:lnTo>
                    <a:pt x="147" y="356"/>
                  </a:lnTo>
                  <a:lnTo>
                    <a:pt x="145" y="338"/>
                  </a:lnTo>
                  <a:lnTo>
                    <a:pt x="141" y="322"/>
                  </a:lnTo>
                  <a:lnTo>
                    <a:pt x="135" y="306"/>
                  </a:lnTo>
                  <a:lnTo>
                    <a:pt x="127" y="291"/>
                  </a:lnTo>
                  <a:lnTo>
                    <a:pt x="118" y="279"/>
                  </a:lnTo>
                  <a:lnTo>
                    <a:pt x="113" y="272"/>
                  </a:lnTo>
                  <a:lnTo>
                    <a:pt x="104" y="263"/>
                  </a:lnTo>
                  <a:lnTo>
                    <a:pt x="95" y="255"/>
                  </a:lnTo>
                  <a:lnTo>
                    <a:pt x="86" y="249"/>
                  </a:lnTo>
                  <a:lnTo>
                    <a:pt x="74" y="243"/>
                  </a:lnTo>
                  <a:lnTo>
                    <a:pt x="62" y="239"/>
                  </a:lnTo>
                  <a:lnTo>
                    <a:pt x="47" y="235"/>
                  </a:lnTo>
                  <a:lnTo>
                    <a:pt x="30" y="234"/>
                  </a:lnTo>
                  <a:lnTo>
                    <a:pt x="15" y="234"/>
                  </a:lnTo>
                  <a:lnTo>
                    <a:pt x="0" y="234"/>
                  </a:lnTo>
                  <a:close/>
                </a:path>
              </a:pathLst>
            </a:custGeom>
            <a:grpFill/>
            <a:ln w="12700">
              <a:solidFill>
                <a:srgbClr val="006699"/>
              </a:solidFill>
              <a:prstDash val="solid"/>
              <a:round/>
              <a:headEnd/>
              <a:tailEnd/>
            </a:ln>
          </p:spPr>
          <p:txBody>
            <a:bodyPr/>
            <a:lstStyle/>
            <a:p>
              <a:pPr algn="ctr" eaLnBrk="0" hangingPunct="0">
                <a:defRPr/>
              </a:pPr>
              <a:endParaRPr lang="en-US">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244" name="Text Box 44"/>
            <p:cNvSpPr txBox="1">
              <a:spLocks noChangeArrowheads="1"/>
            </p:cNvSpPr>
            <p:nvPr/>
          </p:nvSpPr>
          <p:spPr bwMode="auto">
            <a:xfrm>
              <a:off x="4176" y="3168"/>
              <a:ext cx="576" cy="192"/>
            </a:xfrm>
            <a:prstGeom prst="rect">
              <a:avLst/>
            </a:prstGeom>
            <a:noFill/>
            <a:ln w="9525">
              <a:noFill/>
              <a:miter lim="800000"/>
              <a:headEnd/>
              <a:tailEnd/>
            </a:ln>
          </p:spPr>
          <p:txBody>
            <a:bodyPr>
              <a:spAutoFit/>
            </a:bodyPr>
            <a:lstStyle/>
            <a:p>
              <a:pPr algn="ctr" eaLnBrk="0" hangingPunct="0">
                <a:spcBef>
                  <a:spcPct val="50000"/>
                </a:spcBef>
              </a:pPr>
              <a:r>
                <a:rPr lang="en-US" sz="1400" dirty="0" err="1">
                  <a:solidFill>
                    <a:prstClr val="white"/>
                  </a:solidFill>
                  <a:latin typeface="Arial" panose="020B0604020202020204" pitchFamily="34" charset="0"/>
                  <a:cs typeface="Arial" panose="020B0604020202020204" pitchFamily="34" charset="0"/>
                </a:rPr>
                <a:t>HSxxx</a:t>
              </a:r>
              <a:endParaRPr lang="en-US" sz="1400" dirty="0">
                <a:solidFill>
                  <a:prstClr val="white"/>
                </a:solidFill>
                <a:latin typeface="Arial" panose="020B0604020202020204" pitchFamily="34" charset="0"/>
                <a:cs typeface="Arial" panose="020B0604020202020204" pitchFamily="34" charset="0"/>
              </a:endParaRPr>
            </a:p>
          </p:txBody>
        </p:sp>
      </p:grpSp>
      <p:grpSp>
        <p:nvGrpSpPr>
          <p:cNvPr id="17" name="Group 51"/>
          <p:cNvGrpSpPr>
            <a:grpSpLocks/>
          </p:cNvGrpSpPr>
          <p:nvPr/>
        </p:nvGrpSpPr>
        <p:grpSpPr bwMode="auto">
          <a:xfrm>
            <a:off x="1147763" y="1225550"/>
            <a:ext cx="1062037" cy="846138"/>
            <a:chOff x="1875" y="1300"/>
            <a:chExt cx="669" cy="533"/>
          </a:xfrm>
          <a:solidFill>
            <a:srgbClr val="4BBB87"/>
          </a:solidFill>
        </p:grpSpPr>
        <p:sp>
          <p:nvSpPr>
            <p:cNvPr id="956468" name="Freeform 52"/>
            <p:cNvSpPr>
              <a:spLocks/>
            </p:cNvSpPr>
            <p:nvPr/>
          </p:nvSpPr>
          <p:spPr bwMode="auto">
            <a:xfrm>
              <a:off x="1875" y="1300"/>
              <a:ext cx="559" cy="533"/>
            </a:xfrm>
            <a:custGeom>
              <a:avLst/>
              <a:gdLst/>
              <a:ahLst/>
              <a:cxnLst>
                <a:cxn ang="0">
                  <a:pos x="0" y="0"/>
                </a:cxn>
                <a:cxn ang="0">
                  <a:pos x="1153" y="896"/>
                </a:cxn>
                <a:cxn ang="0">
                  <a:pos x="1049" y="904"/>
                </a:cxn>
                <a:cxn ang="0">
                  <a:pos x="1046" y="924"/>
                </a:cxn>
                <a:cxn ang="0">
                  <a:pos x="1051" y="949"/>
                </a:cxn>
                <a:cxn ang="0">
                  <a:pos x="1059" y="979"/>
                </a:cxn>
                <a:cxn ang="0">
                  <a:pos x="1064" y="1008"/>
                </a:cxn>
                <a:cxn ang="0">
                  <a:pos x="1062" y="1035"/>
                </a:cxn>
                <a:cxn ang="0">
                  <a:pos x="1054" y="1062"/>
                </a:cxn>
                <a:cxn ang="0">
                  <a:pos x="1035" y="1084"/>
                </a:cxn>
                <a:cxn ang="0">
                  <a:pos x="1014" y="1102"/>
                </a:cxn>
                <a:cxn ang="0">
                  <a:pos x="988" y="1114"/>
                </a:cxn>
                <a:cxn ang="0">
                  <a:pos x="955" y="1121"/>
                </a:cxn>
                <a:cxn ang="0">
                  <a:pos x="926" y="1122"/>
                </a:cxn>
                <a:cxn ang="0">
                  <a:pos x="901" y="1119"/>
                </a:cxn>
                <a:cxn ang="0">
                  <a:pos x="875" y="1111"/>
                </a:cxn>
                <a:cxn ang="0">
                  <a:pos x="854" y="1097"/>
                </a:cxn>
                <a:cxn ang="0">
                  <a:pos x="834" y="1076"/>
                </a:cxn>
                <a:cxn ang="0">
                  <a:pos x="818" y="1053"/>
                </a:cxn>
                <a:cxn ang="0">
                  <a:pos x="809" y="1021"/>
                </a:cxn>
                <a:cxn ang="0">
                  <a:pos x="813" y="989"/>
                </a:cxn>
                <a:cxn ang="0">
                  <a:pos x="821" y="957"/>
                </a:cxn>
                <a:cxn ang="0">
                  <a:pos x="828" y="925"/>
                </a:cxn>
                <a:cxn ang="0">
                  <a:pos x="827" y="910"/>
                </a:cxn>
                <a:cxn ang="0">
                  <a:pos x="632" y="902"/>
                </a:cxn>
                <a:cxn ang="0">
                  <a:pos x="634" y="849"/>
                </a:cxn>
                <a:cxn ang="0">
                  <a:pos x="630" y="814"/>
                </a:cxn>
                <a:cxn ang="0">
                  <a:pos x="622" y="793"/>
                </a:cxn>
                <a:cxn ang="0">
                  <a:pos x="606" y="776"/>
                </a:cxn>
                <a:cxn ang="0">
                  <a:pos x="584" y="765"/>
                </a:cxn>
                <a:cxn ang="0">
                  <a:pos x="557" y="762"/>
                </a:cxn>
                <a:cxn ang="0">
                  <a:pos x="518" y="764"/>
                </a:cxn>
                <a:cxn ang="0">
                  <a:pos x="481" y="767"/>
                </a:cxn>
                <a:cxn ang="0">
                  <a:pos x="443" y="767"/>
                </a:cxn>
                <a:cxn ang="0">
                  <a:pos x="405" y="760"/>
                </a:cxn>
                <a:cxn ang="0">
                  <a:pos x="376" y="743"/>
                </a:cxn>
                <a:cxn ang="0">
                  <a:pos x="359" y="720"/>
                </a:cxn>
                <a:cxn ang="0">
                  <a:pos x="352" y="689"/>
                </a:cxn>
                <a:cxn ang="0">
                  <a:pos x="353" y="654"/>
                </a:cxn>
                <a:cxn ang="0">
                  <a:pos x="348" y="622"/>
                </a:cxn>
                <a:cxn ang="0">
                  <a:pos x="340" y="602"/>
                </a:cxn>
                <a:cxn ang="0">
                  <a:pos x="328" y="589"/>
                </a:cxn>
                <a:cxn ang="0">
                  <a:pos x="300" y="576"/>
                </a:cxn>
                <a:cxn ang="0">
                  <a:pos x="263" y="566"/>
                </a:cxn>
                <a:cxn ang="0">
                  <a:pos x="222" y="559"/>
                </a:cxn>
                <a:cxn ang="0">
                  <a:pos x="191" y="549"/>
                </a:cxn>
                <a:cxn ang="0">
                  <a:pos x="164" y="534"/>
                </a:cxn>
                <a:cxn ang="0">
                  <a:pos x="142" y="513"/>
                </a:cxn>
                <a:cxn ang="0">
                  <a:pos x="128" y="487"/>
                </a:cxn>
                <a:cxn ang="0">
                  <a:pos x="126" y="458"/>
                </a:cxn>
                <a:cxn ang="0">
                  <a:pos x="134" y="426"/>
                </a:cxn>
                <a:cxn ang="0">
                  <a:pos x="141" y="390"/>
                </a:cxn>
                <a:cxn ang="0">
                  <a:pos x="147" y="356"/>
                </a:cxn>
                <a:cxn ang="0">
                  <a:pos x="141" y="322"/>
                </a:cxn>
                <a:cxn ang="0">
                  <a:pos x="127" y="291"/>
                </a:cxn>
                <a:cxn ang="0">
                  <a:pos x="113" y="272"/>
                </a:cxn>
                <a:cxn ang="0">
                  <a:pos x="95" y="255"/>
                </a:cxn>
                <a:cxn ang="0">
                  <a:pos x="74" y="243"/>
                </a:cxn>
                <a:cxn ang="0">
                  <a:pos x="47" y="235"/>
                </a:cxn>
                <a:cxn ang="0">
                  <a:pos x="15" y="234"/>
                </a:cxn>
              </a:cxnLst>
              <a:rect l="0" t="0" r="r" b="b"/>
              <a:pathLst>
                <a:path w="1153" h="1122">
                  <a:moveTo>
                    <a:pt x="0" y="234"/>
                  </a:moveTo>
                  <a:lnTo>
                    <a:pt x="0" y="0"/>
                  </a:lnTo>
                  <a:lnTo>
                    <a:pt x="1152" y="0"/>
                  </a:lnTo>
                  <a:lnTo>
                    <a:pt x="1153" y="896"/>
                  </a:lnTo>
                  <a:lnTo>
                    <a:pt x="1053" y="896"/>
                  </a:lnTo>
                  <a:lnTo>
                    <a:pt x="1049" y="904"/>
                  </a:lnTo>
                  <a:lnTo>
                    <a:pt x="1046" y="915"/>
                  </a:lnTo>
                  <a:lnTo>
                    <a:pt x="1046" y="924"/>
                  </a:lnTo>
                  <a:lnTo>
                    <a:pt x="1047" y="935"/>
                  </a:lnTo>
                  <a:lnTo>
                    <a:pt x="1051" y="949"/>
                  </a:lnTo>
                  <a:lnTo>
                    <a:pt x="1055" y="967"/>
                  </a:lnTo>
                  <a:lnTo>
                    <a:pt x="1059" y="979"/>
                  </a:lnTo>
                  <a:lnTo>
                    <a:pt x="1062" y="994"/>
                  </a:lnTo>
                  <a:lnTo>
                    <a:pt x="1064" y="1008"/>
                  </a:lnTo>
                  <a:lnTo>
                    <a:pt x="1064" y="1022"/>
                  </a:lnTo>
                  <a:lnTo>
                    <a:pt x="1062" y="1035"/>
                  </a:lnTo>
                  <a:lnTo>
                    <a:pt x="1059" y="1049"/>
                  </a:lnTo>
                  <a:lnTo>
                    <a:pt x="1054" y="1062"/>
                  </a:lnTo>
                  <a:lnTo>
                    <a:pt x="1046" y="1072"/>
                  </a:lnTo>
                  <a:lnTo>
                    <a:pt x="1035" y="1084"/>
                  </a:lnTo>
                  <a:lnTo>
                    <a:pt x="1024" y="1093"/>
                  </a:lnTo>
                  <a:lnTo>
                    <a:pt x="1014" y="1102"/>
                  </a:lnTo>
                  <a:lnTo>
                    <a:pt x="1002" y="1109"/>
                  </a:lnTo>
                  <a:lnTo>
                    <a:pt x="988" y="1114"/>
                  </a:lnTo>
                  <a:lnTo>
                    <a:pt x="971" y="1119"/>
                  </a:lnTo>
                  <a:lnTo>
                    <a:pt x="955" y="1121"/>
                  </a:lnTo>
                  <a:lnTo>
                    <a:pt x="941" y="1122"/>
                  </a:lnTo>
                  <a:lnTo>
                    <a:pt x="926" y="1122"/>
                  </a:lnTo>
                  <a:lnTo>
                    <a:pt x="912" y="1121"/>
                  </a:lnTo>
                  <a:lnTo>
                    <a:pt x="901" y="1119"/>
                  </a:lnTo>
                  <a:lnTo>
                    <a:pt x="888" y="1115"/>
                  </a:lnTo>
                  <a:lnTo>
                    <a:pt x="875" y="1111"/>
                  </a:lnTo>
                  <a:lnTo>
                    <a:pt x="865" y="1105"/>
                  </a:lnTo>
                  <a:lnTo>
                    <a:pt x="854" y="1097"/>
                  </a:lnTo>
                  <a:lnTo>
                    <a:pt x="844" y="1087"/>
                  </a:lnTo>
                  <a:lnTo>
                    <a:pt x="834" y="1076"/>
                  </a:lnTo>
                  <a:lnTo>
                    <a:pt x="825" y="1065"/>
                  </a:lnTo>
                  <a:lnTo>
                    <a:pt x="818" y="1053"/>
                  </a:lnTo>
                  <a:lnTo>
                    <a:pt x="813" y="1038"/>
                  </a:lnTo>
                  <a:lnTo>
                    <a:pt x="809" y="1021"/>
                  </a:lnTo>
                  <a:lnTo>
                    <a:pt x="809" y="1005"/>
                  </a:lnTo>
                  <a:lnTo>
                    <a:pt x="813" y="989"/>
                  </a:lnTo>
                  <a:lnTo>
                    <a:pt x="817" y="973"/>
                  </a:lnTo>
                  <a:lnTo>
                    <a:pt x="821" y="957"/>
                  </a:lnTo>
                  <a:lnTo>
                    <a:pt x="826" y="939"/>
                  </a:lnTo>
                  <a:lnTo>
                    <a:pt x="828" y="925"/>
                  </a:lnTo>
                  <a:lnTo>
                    <a:pt x="828" y="917"/>
                  </a:lnTo>
                  <a:lnTo>
                    <a:pt x="827" y="910"/>
                  </a:lnTo>
                  <a:lnTo>
                    <a:pt x="824" y="902"/>
                  </a:lnTo>
                  <a:lnTo>
                    <a:pt x="632" y="902"/>
                  </a:lnTo>
                  <a:lnTo>
                    <a:pt x="635" y="868"/>
                  </a:lnTo>
                  <a:lnTo>
                    <a:pt x="634" y="849"/>
                  </a:lnTo>
                  <a:lnTo>
                    <a:pt x="632" y="831"/>
                  </a:lnTo>
                  <a:lnTo>
                    <a:pt x="630" y="814"/>
                  </a:lnTo>
                  <a:lnTo>
                    <a:pt x="627" y="803"/>
                  </a:lnTo>
                  <a:lnTo>
                    <a:pt x="622" y="793"/>
                  </a:lnTo>
                  <a:lnTo>
                    <a:pt x="616" y="784"/>
                  </a:lnTo>
                  <a:lnTo>
                    <a:pt x="606" y="776"/>
                  </a:lnTo>
                  <a:lnTo>
                    <a:pt x="595" y="769"/>
                  </a:lnTo>
                  <a:lnTo>
                    <a:pt x="584" y="765"/>
                  </a:lnTo>
                  <a:lnTo>
                    <a:pt x="574" y="763"/>
                  </a:lnTo>
                  <a:lnTo>
                    <a:pt x="557" y="762"/>
                  </a:lnTo>
                  <a:lnTo>
                    <a:pt x="537" y="762"/>
                  </a:lnTo>
                  <a:lnTo>
                    <a:pt x="518" y="764"/>
                  </a:lnTo>
                  <a:lnTo>
                    <a:pt x="497" y="765"/>
                  </a:lnTo>
                  <a:lnTo>
                    <a:pt x="481" y="767"/>
                  </a:lnTo>
                  <a:lnTo>
                    <a:pt x="460" y="768"/>
                  </a:lnTo>
                  <a:lnTo>
                    <a:pt x="443" y="767"/>
                  </a:lnTo>
                  <a:lnTo>
                    <a:pt x="428" y="765"/>
                  </a:lnTo>
                  <a:lnTo>
                    <a:pt x="405" y="760"/>
                  </a:lnTo>
                  <a:lnTo>
                    <a:pt x="390" y="753"/>
                  </a:lnTo>
                  <a:lnTo>
                    <a:pt x="376" y="743"/>
                  </a:lnTo>
                  <a:lnTo>
                    <a:pt x="367" y="732"/>
                  </a:lnTo>
                  <a:lnTo>
                    <a:pt x="359" y="720"/>
                  </a:lnTo>
                  <a:lnTo>
                    <a:pt x="353" y="705"/>
                  </a:lnTo>
                  <a:lnTo>
                    <a:pt x="352" y="689"/>
                  </a:lnTo>
                  <a:lnTo>
                    <a:pt x="352" y="669"/>
                  </a:lnTo>
                  <a:lnTo>
                    <a:pt x="353" y="654"/>
                  </a:lnTo>
                  <a:lnTo>
                    <a:pt x="352" y="639"/>
                  </a:lnTo>
                  <a:lnTo>
                    <a:pt x="348" y="622"/>
                  </a:lnTo>
                  <a:lnTo>
                    <a:pt x="345" y="612"/>
                  </a:lnTo>
                  <a:lnTo>
                    <a:pt x="340" y="602"/>
                  </a:lnTo>
                  <a:lnTo>
                    <a:pt x="334" y="595"/>
                  </a:lnTo>
                  <a:lnTo>
                    <a:pt x="328" y="589"/>
                  </a:lnTo>
                  <a:lnTo>
                    <a:pt x="315" y="583"/>
                  </a:lnTo>
                  <a:lnTo>
                    <a:pt x="300" y="576"/>
                  </a:lnTo>
                  <a:lnTo>
                    <a:pt x="283" y="571"/>
                  </a:lnTo>
                  <a:lnTo>
                    <a:pt x="263" y="566"/>
                  </a:lnTo>
                  <a:lnTo>
                    <a:pt x="243" y="562"/>
                  </a:lnTo>
                  <a:lnTo>
                    <a:pt x="222" y="559"/>
                  </a:lnTo>
                  <a:lnTo>
                    <a:pt x="207" y="554"/>
                  </a:lnTo>
                  <a:lnTo>
                    <a:pt x="191" y="549"/>
                  </a:lnTo>
                  <a:lnTo>
                    <a:pt x="175" y="543"/>
                  </a:lnTo>
                  <a:lnTo>
                    <a:pt x="164" y="534"/>
                  </a:lnTo>
                  <a:lnTo>
                    <a:pt x="151" y="523"/>
                  </a:lnTo>
                  <a:lnTo>
                    <a:pt x="142" y="513"/>
                  </a:lnTo>
                  <a:lnTo>
                    <a:pt x="134" y="501"/>
                  </a:lnTo>
                  <a:lnTo>
                    <a:pt x="128" y="487"/>
                  </a:lnTo>
                  <a:lnTo>
                    <a:pt x="126" y="472"/>
                  </a:lnTo>
                  <a:lnTo>
                    <a:pt x="126" y="458"/>
                  </a:lnTo>
                  <a:lnTo>
                    <a:pt x="129" y="445"/>
                  </a:lnTo>
                  <a:lnTo>
                    <a:pt x="134" y="426"/>
                  </a:lnTo>
                  <a:lnTo>
                    <a:pt x="139" y="407"/>
                  </a:lnTo>
                  <a:lnTo>
                    <a:pt x="141" y="390"/>
                  </a:lnTo>
                  <a:lnTo>
                    <a:pt x="145" y="373"/>
                  </a:lnTo>
                  <a:lnTo>
                    <a:pt x="147" y="356"/>
                  </a:lnTo>
                  <a:lnTo>
                    <a:pt x="145" y="338"/>
                  </a:lnTo>
                  <a:lnTo>
                    <a:pt x="141" y="322"/>
                  </a:lnTo>
                  <a:lnTo>
                    <a:pt x="135" y="306"/>
                  </a:lnTo>
                  <a:lnTo>
                    <a:pt x="127" y="291"/>
                  </a:lnTo>
                  <a:lnTo>
                    <a:pt x="118" y="279"/>
                  </a:lnTo>
                  <a:lnTo>
                    <a:pt x="113" y="272"/>
                  </a:lnTo>
                  <a:lnTo>
                    <a:pt x="104" y="263"/>
                  </a:lnTo>
                  <a:lnTo>
                    <a:pt x="95" y="255"/>
                  </a:lnTo>
                  <a:lnTo>
                    <a:pt x="86" y="249"/>
                  </a:lnTo>
                  <a:lnTo>
                    <a:pt x="74" y="243"/>
                  </a:lnTo>
                  <a:lnTo>
                    <a:pt x="62" y="239"/>
                  </a:lnTo>
                  <a:lnTo>
                    <a:pt x="47" y="235"/>
                  </a:lnTo>
                  <a:lnTo>
                    <a:pt x="30" y="234"/>
                  </a:lnTo>
                  <a:lnTo>
                    <a:pt x="15" y="234"/>
                  </a:lnTo>
                  <a:lnTo>
                    <a:pt x="0" y="234"/>
                  </a:lnTo>
                  <a:close/>
                </a:path>
              </a:pathLst>
            </a:custGeom>
            <a:grpFill/>
            <a:ln w="12700">
              <a:solidFill>
                <a:srgbClr val="006699"/>
              </a:solidFill>
              <a:prstDash val="solid"/>
              <a:round/>
              <a:headEnd/>
              <a:tailEnd/>
            </a:ln>
          </p:spPr>
          <p:txBody>
            <a:bodyPr/>
            <a:lstStyle/>
            <a:p>
              <a:pPr algn="ctr" eaLnBrk="0" hangingPunct="0">
                <a:defRPr/>
              </a:pPr>
              <a:endParaRPr lang="en-US">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242" name="Text Box 53"/>
            <p:cNvSpPr txBox="1">
              <a:spLocks noChangeArrowheads="1"/>
            </p:cNvSpPr>
            <p:nvPr/>
          </p:nvSpPr>
          <p:spPr bwMode="auto">
            <a:xfrm>
              <a:off x="1968" y="1392"/>
              <a:ext cx="576" cy="192"/>
            </a:xfrm>
            <a:prstGeom prst="rect">
              <a:avLst/>
            </a:prstGeom>
            <a:noFill/>
            <a:ln w="9525">
              <a:noFill/>
              <a:miter lim="800000"/>
              <a:headEnd/>
              <a:tailEnd/>
            </a:ln>
          </p:spPr>
          <p:txBody>
            <a:bodyPr>
              <a:spAutoFit/>
            </a:bodyPr>
            <a:lstStyle/>
            <a:p>
              <a:pPr algn="ctr" eaLnBrk="0" hangingPunct="0">
                <a:spcBef>
                  <a:spcPct val="50000"/>
                </a:spcBef>
              </a:pPr>
              <a:r>
                <a:rPr lang="en-US" sz="1400" dirty="0">
                  <a:solidFill>
                    <a:prstClr val="white"/>
                  </a:solidFill>
                  <a:latin typeface="Arial" panose="020B0604020202020204" pitchFamily="34" charset="0"/>
                  <a:cs typeface="Arial" panose="020B0604020202020204" pitchFamily="34" charset="0"/>
                </a:rPr>
                <a:t>PH113</a:t>
              </a:r>
            </a:p>
          </p:txBody>
        </p:sp>
      </p:grpSp>
      <p:grpSp>
        <p:nvGrpSpPr>
          <p:cNvPr id="18" name="Group 54"/>
          <p:cNvGrpSpPr>
            <a:grpSpLocks/>
          </p:cNvGrpSpPr>
          <p:nvPr/>
        </p:nvGrpSpPr>
        <p:grpSpPr bwMode="auto">
          <a:xfrm>
            <a:off x="1147763" y="1887538"/>
            <a:ext cx="1062037" cy="709612"/>
            <a:chOff x="1875" y="1717"/>
            <a:chExt cx="669" cy="447"/>
          </a:xfrm>
          <a:solidFill>
            <a:srgbClr val="FF6C2C"/>
          </a:solidFill>
        </p:grpSpPr>
        <p:sp>
          <p:nvSpPr>
            <p:cNvPr id="956471" name="Freeform 55"/>
            <p:cNvSpPr>
              <a:spLocks/>
            </p:cNvSpPr>
            <p:nvPr/>
          </p:nvSpPr>
          <p:spPr bwMode="auto">
            <a:xfrm>
              <a:off x="1875" y="1717"/>
              <a:ext cx="561" cy="447"/>
            </a:xfrm>
            <a:custGeom>
              <a:avLst/>
              <a:gdLst/>
              <a:ahLst/>
              <a:cxnLst>
                <a:cxn ang="0">
                  <a:pos x="0" y="940"/>
                </a:cxn>
                <a:cxn ang="0">
                  <a:pos x="1157" y="0"/>
                </a:cxn>
                <a:cxn ang="0">
                  <a:pos x="1049" y="18"/>
                </a:cxn>
                <a:cxn ang="0">
                  <a:pos x="1052" y="49"/>
                </a:cxn>
                <a:cxn ang="0">
                  <a:pos x="1064" y="91"/>
                </a:cxn>
                <a:cxn ang="0">
                  <a:pos x="1067" y="125"/>
                </a:cxn>
                <a:cxn ang="0">
                  <a:pos x="1060" y="160"/>
                </a:cxn>
                <a:cxn ang="0">
                  <a:pos x="1036" y="190"/>
                </a:cxn>
                <a:cxn ang="0">
                  <a:pos x="1006" y="212"/>
                </a:cxn>
                <a:cxn ang="0">
                  <a:pos x="970" y="223"/>
                </a:cxn>
                <a:cxn ang="0">
                  <a:pos x="918" y="222"/>
                </a:cxn>
                <a:cxn ang="0">
                  <a:pos x="884" y="215"/>
                </a:cxn>
                <a:cxn ang="0">
                  <a:pos x="850" y="191"/>
                </a:cxn>
                <a:cxn ang="0">
                  <a:pos x="827" y="162"/>
                </a:cxn>
                <a:cxn ang="0">
                  <a:pos x="817" y="131"/>
                </a:cxn>
                <a:cxn ang="0">
                  <a:pos x="819" y="97"/>
                </a:cxn>
                <a:cxn ang="0">
                  <a:pos x="827" y="66"/>
                </a:cxn>
                <a:cxn ang="0">
                  <a:pos x="835" y="34"/>
                </a:cxn>
                <a:cxn ang="0">
                  <a:pos x="831" y="4"/>
                </a:cxn>
                <a:cxn ang="0">
                  <a:pos x="639" y="37"/>
                </a:cxn>
                <a:cxn ang="0">
                  <a:pos x="636" y="79"/>
                </a:cxn>
                <a:cxn ang="0">
                  <a:pos x="634" y="114"/>
                </a:cxn>
                <a:cxn ang="0">
                  <a:pos x="625" y="144"/>
                </a:cxn>
                <a:cxn ang="0">
                  <a:pos x="608" y="164"/>
                </a:cxn>
                <a:cxn ang="0">
                  <a:pos x="584" y="175"/>
                </a:cxn>
                <a:cxn ang="0">
                  <a:pos x="557" y="178"/>
                </a:cxn>
                <a:cxn ang="0">
                  <a:pos x="524" y="176"/>
                </a:cxn>
                <a:cxn ang="0">
                  <a:pos x="494" y="174"/>
                </a:cxn>
                <a:cxn ang="0">
                  <a:pos x="456" y="172"/>
                </a:cxn>
                <a:cxn ang="0">
                  <a:pos x="422" y="176"/>
                </a:cxn>
                <a:cxn ang="0">
                  <a:pos x="391" y="188"/>
                </a:cxn>
                <a:cxn ang="0">
                  <a:pos x="368" y="209"/>
                </a:cxn>
                <a:cxn ang="0">
                  <a:pos x="355" y="235"/>
                </a:cxn>
                <a:cxn ang="0">
                  <a:pos x="355" y="265"/>
                </a:cxn>
                <a:cxn ang="0">
                  <a:pos x="355" y="298"/>
                </a:cxn>
                <a:cxn ang="0">
                  <a:pos x="348" y="325"/>
                </a:cxn>
                <a:cxn ang="0">
                  <a:pos x="334" y="347"/>
                </a:cxn>
                <a:cxn ang="0">
                  <a:pos x="305" y="362"/>
                </a:cxn>
                <a:cxn ang="0">
                  <a:pos x="274" y="371"/>
                </a:cxn>
                <a:cxn ang="0">
                  <a:pos x="237" y="379"/>
                </a:cxn>
                <a:cxn ang="0">
                  <a:pos x="204" y="387"/>
                </a:cxn>
                <a:cxn ang="0">
                  <a:pos x="176" y="398"/>
                </a:cxn>
                <a:cxn ang="0">
                  <a:pos x="155" y="414"/>
                </a:cxn>
                <a:cxn ang="0">
                  <a:pos x="137" y="439"/>
                </a:cxn>
                <a:cxn ang="0">
                  <a:pos x="128" y="470"/>
                </a:cxn>
                <a:cxn ang="0">
                  <a:pos x="132" y="502"/>
                </a:cxn>
                <a:cxn ang="0">
                  <a:pos x="142" y="542"/>
                </a:cxn>
                <a:cxn ang="0">
                  <a:pos x="148" y="576"/>
                </a:cxn>
                <a:cxn ang="0">
                  <a:pos x="146" y="609"/>
                </a:cxn>
                <a:cxn ang="0">
                  <a:pos x="137" y="639"/>
                </a:cxn>
                <a:cxn ang="0">
                  <a:pos x="123" y="669"/>
                </a:cxn>
                <a:cxn ang="0">
                  <a:pos x="100" y="702"/>
                </a:cxn>
                <a:cxn ang="0">
                  <a:pos x="77" y="723"/>
                </a:cxn>
                <a:cxn ang="0">
                  <a:pos x="53" y="736"/>
                </a:cxn>
                <a:cxn ang="0">
                  <a:pos x="17" y="743"/>
                </a:cxn>
              </a:cxnLst>
              <a:rect l="0" t="0" r="r" b="b"/>
              <a:pathLst>
                <a:path w="1158" h="940">
                  <a:moveTo>
                    <a:pt x="0" y="743"/>
                  </a:moveTo>
                  <a:lnTo>
                    <a:pt x="0" y="940"/>
                  </a:lnTo>
                  <a:lnTo>
                    <a:pt x="1158" y="940"/>
                  </a:lnTo>
                  <a:lnTo>
                    <a:pt x="1157" y="0"/>
                  </a:lnTo>
                  <a:lnTo>
                    <a:pt x="1054" y="0"/>
                  </a:lnTo>
                  <a:lnTo>
                    <a:pt x="1049" y="18"/>
                  </a:lnTo>
                  <a:lnTo>
                    <a:pt x="1049" y="31"/>
                  </a:lnTo>
                  <a:lnTo>
                    <a:pt x="1052" y="49"/>
                  </a:lnTo>
                  <a:lnTo>
                    <a:pt x="1058" y="68"/>
                  </a:lnTo>
                  <a:lnTo>
                    <a:pt x="1064" y="91"/>
                  </a:lnTo>
                  <a:lnTo>
                    <a:pt x="1067" y="109"/>
                  </a:lnTo>
                  <a:lnTo>
                    <a:pt x="1067" y="125"/>
                  </a:lnTo>
                  <a:lnTo>
                    <a:pt x="1065" y="143"/>
                  </a:lnTo>
                  <a:lnTo>
                    <a:pt x="1060" y="160"/>
                  </a:lnTo>
                  <a:lnTo>
                    <a:pt x="1049" y="176"/>
                  </a:lnTo>
                  <a:lnTo>
                    <a:pt x="1036" y="190"/>
                  </a:lnTo>
                  <a:lnTo>
                    <a:pt x="1022" y="203"/>
                  </a:lnTo>
                  <a:lnTo>
                    <a:pt x="1006" y="212"/>
                  </a:lnTo>
                  <a:lnTo>
                    <a:pt x="987" y="219"/>
                  </a:lnTo>
                  <a:lnTo>
                    <a:pt x="970" y="223"/>
                  </a:lnTo>
                  <a:lnTo>
                    <a:pt x="946" y="224"/>
                  </a:lnTo>
                  <a:lnTo>
                    <a:pt x="918" y="222"/>
                  </a:lnTo>
                  <a:lnTo>
                    <a:pt x="900" y="219"/>
                  </a:lnTo>
                  <a:lnTo>
                    <a:pt x="884" y="215"/>
                  </a:lnTo>
                  <a:lnTo>
                    <a:pt x="869" y="206"/>
                  </a:lnTo>
                  <a:lnTo>
                    <a:pt x="850" y="191"/>
                  </a:lnTo>
                  <a:lnTo>
                    <a:pt x="838" y="177"/>
                  </a:lnTo>
                  <a:lnTo>
                    <a:pt x="827" y="162"/>
                  </a:lnTo>
                  <a:lnTo>
                    <a:pt x="821" y="146"/>
                  </a:lnTo>
                  <a:lnTo>
                    <a:pt x="817" y="131"/>
                  </a:lnTo>
                  <a:lnTo>
                    <a:pt x="817" y="114"/>
                  </a:lnTo>
                  <a:lnTo>
                    <a:pt x="819" y="97"/>
                  </a:lnTo>
                  <a:lnTo>
                    <a:pt x="823" y="81"/>
                  </a:lnTo>
                  <a:lnTo>
                    <a:pt x="827" y="66"/>
                  </a:lnTo>
                  <a:lnTo>
                    <a:pt x="832" y="50"/>
                  </a:lnTo>
                  <a:lnTo>
                    <a:pt x="835" y="34"/>
                  </a:lnTo>
                  <a:lnTo>
                    <a:pt x="835" y="20"/>
                  </a:lnTo>
                  <a:lnTo>
                    <a:pt x="831" y="4"/>
                  </a:lnTo>
                  <a:lnTo>
                    <a:pt x="637" y="4"/>
                  </a:lnTo>
                  <a:lnTo>
                    <a:pt x="639" y="37"/>
                  </a:lnTo>
                  <a:lnTo>
                    <a:pt x="637" y="60"/>
                  </a:lnTo>
                  <a:lnTo>
                    <a:pt x="636" y="79"/>
                  </a:lnTo>
                  <a:lnTo>
                    <a:pt x="636" y="96"/>
                  </a:lnTo>
                  <a:lnTo>
                    <a:pt x="634" y="114"/>
                  </a:lnTo>
                  <a:lnTo>
                    <a:pt x="630" y="132"/>
                  </a:lnTo>
                  <a:lnTo>
                    <a:pt x="625" y="144"/>
                  </a:lnTo>
                  <a:lnTo>
                    <a:pt x="618" y="155"/>
                  </a:lnTo>
                  <a:lnTo>
                    <a:pt x="608" y="164"/>
                  </a:lnTo>
                  <a:lnTo>
                    <a:pt x="597" y="171"/>
                  </a:lnTo>
                  <a:lnTo>
                    <a:pt x="584" y="175"/>
                  </a:lnTo>
                  <a:lnTo>
                    <a:pt x="570" y="177"/>
                  </a:lnTo>
                  <a:lnTo>
                    <a:pt x="557" y="178"/>
                  </a:lnTo>
                  <a:lnTo>
                    <a:pt x="540" y="178"/>
                  </a:lnTo>
                  <a:lnTo>
                    <a:pt x="524" y="176"/>
                  </a:lnTo>
                  <a:lnTo>
                    <a:pt x="511" y="175"/>
                  </a:lnTo>
                  <a:lnTo>
                    <a:pt x="494" y="174"/>
                  </a:lnTo>
                  <a:lnTo>
                    <a:pt x="476" y="172"/>
                  </a:lnTo>
                  <a:lnTo>
                    <a:pt x="456" y="172"/>
                  </a:lnTo>
                  <a:lnTo>
                    <a:pt x="439" y="174"/>
                  </a:lnTo>
                  <a:lnTo>
                    <a:pt x="422" y="176"/>
                  </a:lnTo>
                  <a:lnTo>
                    <a:pt x="404" y="181"/>
                  </a:lnTo>
                  <a:lnTo>
                    <a:pt x="391" y="188"/>
                  </a:lnTo>
                  <a:lnTo>
                    <a:pt x="377" y="197"/>
                  </a:lnTo>
                  <a:lnTo>
                    <a:pt x="368" y="209"/>
                  </a:lnTo>
                  <a:lnTo>
                    <a:pt x="359" y="222"/>
                  </a:lnTo>
                  <a:lnTo>
                    <a:pt x="355" y="235"/>
                  </a:lnTo>
                  <a:lnTo>
                    <a:pt x="353" y="250"/>
                  </a:lnTo>
                  <a:lnTo>
                    <a:pt x="355" y="265"/>
                  </a:lnTo>
                  <a:lnTo>
                    <a:pt x="356" y="281"/>
                  </a:lnTo>
                  <a:lnTo>
                    <a:pt x="355" y="298"/>
                  </a:lnTo>
                  <a:lnTo>
                    <a:pt x="352" y="311"/>
                  </a:lnTo>
                  <a:lnTo>
                    <a:pt x="348" y="325"/>
                  </a:lnTo>
                  <a:lnTo>
                    <a:pt x="342" y="338"/>
                  </a:lnTo>
                  <a:lnTo>
                    <a:pt x="334" y="347"/>
                  </a:lnTo>
                  <a:lnTo>
                    <a:pt x="321" y="356"/>
                  </a:lnTo>
                  <a:lnTo>
                    <a:pt x="305" y="362"/>
                  </a:lnTo>
                  <a:lnTo>
                    <a:pt x="289" y="367"/>
                  </a:lnTo>
                  <a:lnTo>
                    <a:pt x="274" y="371"/>
                  </a:lnTo>
                  <a:lnTo>
                    <a:pt x="258" y="375"/>
                  </a:lnTo>
                  <a:lnTo>
                    <a:pt x="237" y="379"/>
                  </a:lnTo>
                  <a:lnTo>
                    <a:pt x="221" y="382"/>
                  </a:lnTo>
                  <a:lnTo>
                    <a:pt x="204" y="387"/>
                  </a:lnTo>
                  <a:lnTo>
                    <a:pt x="190" y="392"/>
                  </a:lnTo>
                  <a:lnTo>
                    <a:pt x="176" y="398"/>
                  </a:lnTo>
                  <a:lnTo>
                    <a:pt x="165" y="406"/>
                  </a:lnTo>
                  <a:lnTo>
                    <a:pt x="155" y="414"/>
                  </a:lnTo>
                  <a:lnTo>
                    <a:pt x="144" y="427"/>
                  </a:lnTo>
                  <a:lnTo>
                    <a:pt x="137" y="439"/>
                  </a:lnTo>
                  <a:lnTo>
                    <a:pt x="131" y="453"/>
                  </a:lnTo>
                  <a:lnTo>
                    <a:pt x="128" y="470"/>
                  </a:lnTo>
                  <a:lnTo>
                    <a:pt x="130" y="486"/>
                  </a:lnTo>
                  <a:lnTo>
                    <a:pt x="132" y="502"/>
                  </a:lnTo>
                  <a:lnTo>
                    <a:pt x="137" y="521"/>
                  </a:lnTo>
                  <a:lnTo>
                    <a:pt x="142" y="542"/>
                  </a:lnTo>
                  <a:lnTo>
                    <a:pt x="146" y="561"/>
                  </a:lnTo>
                  <a:lnTo>
                    <a:pt x="148" y="576"/>
                  </a:lnTo>
                  <a:lnTo>
                    <a:pt x="148" y="590"/>
                  </a:lnTo>
                  <a:lnTo>
                    <a:pt x="146" y="609"/>
                  </a:lnTo>
                  <a:lnTo>
                    <a:pt x="141" y="625"/>
                  </a:lnTo>
                  <a:lnTo>
                    <a:pt x="137" y="639"/>
                  </a:lnTo>
                  <a:lnTo>
                    <a:pt x="131" y="652"/>
                  </a:lnTo>
                  <a:lnTo>
                    <a:pt x="123" y="669"/>
                  </a:lnTo>
                  <a:lnTo>
                    <a:pt x="112" y="688"/>
                  </a:lnTo>
                  <a:lnTo>
                    <a:pt x="100" y="702"/>
                  </a:lnTo>
                  <a:lnTo>
                    <a:pt x="88" y="713"/>
                  </a:lnTo>
                  <a:lnTo>
                    <a:pt x="77" y="723"/>
                  </a:lnTo>
                  <a:lnTo>
                    <a:pt x="65" y="731"/>
                  </a:lnTo>
                  <a:lnTo>
                    <a:pt x="53" y="736"/>
                  </a:lnTo>
                  <a:lnTo>
                    <a:pt x="36" y="740"/>
                  </a:lnTo>
                  <a:lnTo>
                    <a:pt x="17" y="743"/>
                  </a:lnTo>
                  <a:lnTo>
                    <a:pt x="0" y="743"/>
                  </a:lnTo>
                  <a:close/>
                </a:path>
              </a:pathLst>
            </a:custGeom>
            <a:grpFill/>
            <a:ln w="12700">
              <a:solidFill>
                <a:srgbClr val="006699"/>
              </a:solidFill>
              <a:prstDash val="solid"/>
              <a:round/>
              <a:headEnd/>
              <a:tailEnd/>
            </a:ln>
          </p:spPr>
          <p:txBody>
            <a:bodyPr/>
            <a:lstStyle/>
            <a:p>
              <a:pPr algn="ctr" eaLnBrk="0" hangingPunct="0">
                <a:defRPr/>
              </a:pPr>
              <a:endParaRPr lang="en-US">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240" name="Text Box 56"/>
            <p:cNvSpPr txBox="1">
              <a:spLocks noChangeArrowheads="1"/>
            </p:cNvSpPr>
            <p:nvPr/>
          </p:nvSpPr>
          <p:spPr bwMode="auto">
            <a:xfrm>
              <a:off x="1968" y="1920"/>
              <a:ext cx="576" cy="192"/>
            </a:xfrm>
            <a:prstGeom prst="rect">
              <a:avLst/>
            </a:prstGeom>
            <a:noFill/>
            <a:ln w="9525">
              <a:noFill/>
              <a:miter lim="800000"/>
              <a:headEnd/>
              <a:tailEnd/>
            </a:ln>
          </p:spPr>
          <p:txBody>
            <a:bodyPr>
              <a:spAutoFit/>
            </a:bodyPr>
            <a:lstStyle/>
            <a:p>
              <a:pPr algn="ctr" eaLnBrk="0" hangingPunct="0">
                <a:spcBef>
                  <a:spcPct val="50000"/>
                </a:spcBef>
              </a:pPr>
              <a:r>
                <a:rPr lang="en-US" sz="1400" dirty="0">
                  <a:solidFill>
                    <a:prstClr val="white"/>
                  </a:solidFill>
                  <a:latin typeface="Arial" panose="020B0604020202020204" pitchFamily="34" charset="0"/>
                  <a:cs typeface="Arial" panose="020B0604020202020204" pitchFamily="34" charset="0"/>
                </a:rPr>
                <a:t>MA222</a:t>
              </a:r>
            </a:p>
          </p:txBody>
        </p:sp>
      </p:grpSp>
      <p:grpSp>
        <p:nvGrpSpPr>
          <p:cNvPr id="19" name="Group 57"/>
          <p:cNvGrpSpPr>
            <a:grpSpLocks/>
          </p:cNvGrpSpPr>
          <p:nvPr/>
        </p:nvGrpSpPr>
        <p:grpSpPr bwMode="auto">
          <a:xfrm>
            <a:off x="2881313" y="3265488"/>
            <a:ext cx="1081087" cy="709612"/>
            <a:chOff x="2967" y="2585"/>
            <a:chExt cx="681" cy="447"/>
          </a:xfrm>
          <a:solidFill>
            <a:srgbClr val="FF6C2C"/>
          </a:solidFill>
        </p:grpSpPr>
        <p:sp>
          <p:nvSpPr>
            <p:cNvPr id="956474" name="Freeform 58"/>
            <p:cNvSpPr>
              <a:spLocks/>
            </p:cNvSpPr>
            <p:nvPr/>
          </p:nvSpPr>
          <p:spPr bwMode="auto">
            <a:xfrm>
              <a:off x="2967" y="2585"/>
              <a:ext cx="561" cy="447"/>
            </a:xfrm>
            <a:custGeom>
              <a:avLst/>
              <a:gdLst/>
              <a:ahLst/>
              <a:cxnLst>
                <a:cxn ang="0">
                  <a:pos x="0" y="940"/>
                </a:cxn>
                <a:cxn ang="0">
                  <a:pos x="1157" y="0"/>
                </a:cxn>
                <a:cxn ang="0">
                  <a:pos x="1049" y="18"/>
                </a:cxn>
                <a:cxn ang="0">
                  <a:pos x="1052" y="49"/>
                </a:cxn>
                <a:cxn ang="0">
                  <a:pos x="1064" y="91"/>
                </a:cxn>
                <a:cxn ang="0">
                  <a:pos x="1067" y="125"/>
                </a:cxn>
                <a:cxn ang="0">
                  <a:pos x="1060" y="160"/>
                </a:cxn>
                <a:cxn ang="0">
                  <a:pos x="1036" y="190"/>
                </a:cxn>
                <a:cxn ang="0">
                  <a:pos x="1006" y="212"/>
                </a:cxn>
                <a:cxn ang="0">
                  <a:pos x="970" y="223"/>
                </a:cxn>
                <a:cxn ang="0">
                  <a:pos x="918" y="222"/>
                </a:cxn>
                <a:cxn ang="0">
                  <a:pos x="884" y="215"/>
                </a:cxn>
                <a:cxn ang="0">
                  <a:pos x="850" y="191"/>
                </a:cxn>
                <a:cxn ang="0">
                  <a:pos x="827" y="162"/>
                </a:cxn>
                <a:cxn ang="0">
                  <a:pos x="817" y="131"/>
                </a:cxn>
                <a:cxn ang="0">
                  <a:pos x="819" y="97"/>
                </a:cxn>
                <a:cxn ang="0">
                  <a:pos x="827" y="66"/>
                </a:cxn>
                <a:cxn ang="0">
                  <a:pos x="835" y="34"/>
                </a:cxn>
                <a:cxn ang="0">
                  <a:pos x="831" y="4"/>
                </a:cxn>
                <a:cxn ang="0">
                  <a:pos x="639" y="37"/>
                </a:cxn>
                <a:cxn ang="0">
                  <a:pos x="636" y="79"/>
                </a:cxn>
                <a:cxn ang="0">
                  <a:pos x="634" y="114"/>
                </a:cxn>
                <a:cxn ang="0">
                  <a:pos x="625" y="144"/>
                </a:cxn>
                <a:cxn ang="0">
                  <a:pos x="608" y="164"/>
                </a:cxn>
                <a:cxn ang="0">
                  <a:pos x="584" y="175"/>
                </a:cxn>
                <a:cxn ang="0">
                  <a:pos x="557" y="178"/>
                </a:cxn>
                <a:cxn ang="0">
                  <a:pos x="524" y="176"/>
                </a:cxn>
                <a:cxn ang="0">
                  <a:pos x="494" y="174"/>
                </a:cxn>
                <a:cxn ang="0">
                  <a:pos x="456" y="172"/>
                </a:cxn>
                <a:cxn ang="0">
                  <a:pos x="422" y="176"/>
                </a:cxn>
                <a:cxn ang="0">
                  <a:pos x="391" y="188"/>
                </a:cxn>
                <a:cxn ang="0">
                  <a:pos x="368" y="209"/>
                </a:cxn>
                <a:cxn ang="0">
                  <a:pos x="355" y="235"/>
                </a:cxn>
                <a:cxn ang="0">
                  <a:pos x="355" y="265"/>
                </a:cxn>
                <a:cxn ang="0">
                  <a:pos x="355" y="298"/>
                </a:cxn>
                <a:cxn ang="0">
                  <a:pos x="348" y="325"/>
                </a:cxn>
                <a:cxn ang="0">
                  <a:pos x="334" y="347"/>
                </a:cxn>
                <a:cxn ang="0">
                  <a:pos x="305" y="362"/>
                </a:cxn>
                <a:cxn ang="0">
                  <a:pos x="274" y="371"/>
                </a:cxn>
                <a:cxn ang="0">
                  <a:pos x="237" y="379"/>
                </a:cxn>
                <a:cxn ang="0">
                  <a:pos x="204" y="387"/>
                </a:cxn>
                <a:cxn ang="0">
                  <a:pos x="176" y="398"/>
                </a:cxn>
                <a:cxn ang="0">
                  <a:pos x="155" y="414"/>
                </a:cxn>
                <a:cxn ang="0">
                  <a:pos x="137" y="439"/>
                </a:cxn>
                <a:cxn ang="0">
                  <a:pos x="128" y="470"/>
                </a:cxn>
                <a:cxn ang="0">
                  <a:pos x="132" y="502"/>
                </a:cxn>
                <a:cxn ang="0">
                  <a:pos x="142" y="542"/>
                </a:cxn>
                <a:cxn ang="0">
                  <a:pos x="148" y="576"/>
                </a:cxn>
                <a:cxn ang="0">
                  <a:pos x="146" y="609"/>
                </a:cxn>
                <a:cxn ang="0">
                  <a:pos x="137" y="639"/>
                </a:cxn>
                <a:cxn ang="0">
                  <a:pos x="123" y="669"/>
                </a:cxn>
                <a:cxn ang="0">
                  <a:pos x="100" y="702"/>
                </a:cxn>
                <a:cxn ang="0">
                  <a:pos x="77" y="723"/>
                </a:cxn>
                <a:cxn ang="0">
                  <a:pos x="53" y="736"/>
                </a:cxn>
                <a:cxn ang="0">
                  <a:pos x="17" y="743"/>
                </a:cxn>
              </a:cxnLst>
              <a:rect l="0" t="0" r="r" b="b"/>
              <a:pathLst>
                <a:path w="1158" h="940">
                  <a:moveTo>
                    <a:pt x="0" y="743"/>
                  </a:moveTo>
                  <a:lnTo>
                    <a:pt x="0" y="940"/>
                  </a:lnTo>
                  <a:lnTo>
                    <a:pt x="1158" y="940"/>
                  </a:lnTo>
                  <a:lnTo>
                    <a:pt x="1157" y="0"/>
                  </a:lnTo>
                  <a:lnTo>
                    <a:pt x="1054" y="0"/>
                  </a:lnTo>
                  <a:lnTo>
                    <a:pt x="1049" y="18"/>
                  </a:lnTo>
                  <a:lnTo>
                    <a:pt x="1049" y="31"/>
                  </a:lnTo>
                  <a:lnTo>
                    <a:pt x="1052" y="49"/>
                  </a:lnTo>
                  <a:lnTo>
                    <a:pt x="1058" y="68"/>
                  </a:lnTo>
                  <a:lnTo>
                    <a:pt x="1064" y="91"/>
                  </a:lnTo>
                  <a:lnTo>
                    <a:pt x="1067" y="109"/>
                  </a:lnTo>
                  <a:lnTo>
                    <a:pt x="1067" y="125"/>
                  </a:lnTo>
                  <a:lnTo>
                    <a:pt x="1065" y="143"/>
                  </a:lnTo>
                  <a:lnTo>
                    <a:pt x="1060" y="160"/>
                  </a:lnTo>
                  <a:lnTo>
                    <a:pt x="1049" y="176"/>
                  </a:lnTo>
                  <a:lnTo>
                    <a:pt x="1036" y="190"/>
                  </a:lnTo>
                  <a:lnTo>
                    <a:pt x="1022" y="203"/>
                  </a:lnTo>
                  <a:lnTo>
                    <a:pt x="1006" y="212"/>
                  </a:lnTo>
                  <a:lnTo>
                    <a:pt x="987" y="219"/>
                  </a:lnTo>
                  <a:lnTo>
                    <a:pt x="970" y="223"/>
                  </a:lnTo>
                  <a:lnTo>
                    <a:pt x="946" y="224"/>
                  </a:lnTo>
                  <a:lnTo>
                    <a:pt x="918" y="222"/>
                  </a:lnTo>
                  <a:lnTo>
                    <a:pt x="900" y="219"/>
                  </a:lnTo>
                  <a:lnTo>
                    <a:pt x="884" y="215"/>
                  </a:lnTo>
                  <a:lnTo>
                    <a:pt x="869" y="206"/>
                  </a:lnTo>
                  <a:lnTo>
                    <a:pt x="850" y="191"/>
                  </a:lnTo>
                  <a:lnTo>
                    <a:pt x="838" y="177"/>
                  </a:lnTo>
                  <a:lnTo>
                    <a:pt x="827" y="162"/>
                  </a:lnTo>
                  <a:lnTo>
                    <a:pt x="821" y="146"/>
                  </a:lnTo>
                  <a:lnTo>
                    <a:pt x="817" y="131"/>
                  </a:lnTo>
                  <a:lnTo>
                    <a:pt x="817" y="114"/>
                  </a:lnTo>
                  <a:lnTo>
                    <a:pt x="819" y="97"/>
                  </a:lnTo>
                  <a:lnTo>
                    <a:pt x="823" y="81"/>
                  </a:lnTo>
                  <a:lnTo>
                    <a:pt x="827" y="66"/>
                  </a:lnTo>
                  <a:lnTo>
                    <a:pt x="832" y="50"/>
                  </a:lnTo>
                  <a:lnTo>
                    <a:pt x="835" y="34"/>
                  </a:lnTo>
                  <a:lnTo>
                    <a:pt x="835" y="20"/>
                  </a:lnTo>
                  <a:lnTo>
                    <a:pt x="831" y="4"/>
                  </a:lnTo>
                  <a:lnTo>
                    <a:pt x="637" y="4"/>
                  </a:lnTo>
                  <a:lnTo>
                    <a:pt x="639" y="37"/>
                  </a:lnTo>
                  <a:lnTo>
                    <a:pt x="637" y="60"/>
                  </a:lnTo>
                  <a:lnTo>
                    <a:pt x="636" y="79"/>
                  </a:lnTo>
                  <a:lnTo>
                    <a:pt x="636" y="96"/>
                  </a:lnTo>
                  <a:lnTo>
                    <a:pt x="634" y="114"/>
                  </a:lnTo>
                  <a:lnTo>
                    <a:pt x="630" y="132"/>
                  </a:lnTo>
                  <a:lnTo>
                    <a:pt x="625" y="144"/>
                  </a:lnTo>
                  <a:lnTo>
                    <a:pt x="618" y="155"/>
                  </a:lnTo>
                  <a:lnTo>
                    <a:pt x="608" y="164"/>
                  </a:lnTo>
                  <a:lnTo>
                    <a:pt x="597" y="171"/>
                  </a:lnTo>
                  <a:lnTo>
                    <a:pt x="584" y="175"/>
                  </a:lnTo>
                  <a:lnTo>
                    <a:pt x="570" y="177"/>
                  </a:lnTo>
                  <a:lnTo>
                    <a:pt x="557" y="178"/>
                  </a:lnTo>
                  <a:lnTo>
                    <a:pt x="540" y="178"/>
                  </a:lnTo>
                  <a:lnTo>
                    <a:pt x="524" y="176"/>
                  </a:lnTo>
                  <a:lnTo>
                    <a:pt x="511" y="175"/>
                  </a:lnTo>
                  <a:lnTo>
                    <a:pt x="494" y="174"/>
                  </a:lnTo>
                  <a:lnTo>
                    <a:pt x="476" y="172"/>
                  </a:lnTo>
                  <a:lnTo>
                    <a:pt x="456" y="172"/>
                  </a:lnTo>
                  <a:lnTo>
                    <a:pt x="439" y="174"/>
                  </a:lnTo>
                  <a:lnTo>
                    <a:pt x="422" y="176"/>
                  </a:lnTo>
                  <a:lnTo>
                    <a:pt x="404" y="181"/>
                  </a:lnTo>
                  <a:lnTo>
                    <a:pt x="391" y="188"/>
                  </a:lnTo>
                  <a:lnTo>
                    <a:pt x="377" y="197"/>
                  </a:lnTo>
                  <a:lnTo>
                    <a:pt x="368" y="209"/>
                  </a:lnTo>
                  <a:lnTo>
                    <a:pt x="359" y="222"/>
                  </a:lnTo>
                  <a:lnTo>
                    <a:pt x="355" y="235"/>
                  </a:lnTo>
                  <a:lnTo>
                    <a:pt x="353" y="250"/>
                  </a:lnTo>
                  <a:lnTo>
                    <a:pt x="355" y="265"/>
                  </a:lnTo>
                  <a:lnTo>
                    <a:pt x="356" y="281"/>
                  </a:lnTo>
                  <a:lnTo>
                    <a:pt x="355" y="298"/>
                  </a:lnTo>
                  <a:lnTo>
                    <a:pt x="352" y="311"/>
                  </a:lnTo>
                  <a:lnTo>
                    <a:pt x="348" y="325"/>
                  </a:lnTo>
                  <a:lnTo>
                    <a:pt x="342" y="338"/>
                  </a:lnTo>
                  <a:lnTo>
                    <a:pt x="334" y="347"/>
                  </a:lnTo>
                  <a:lnTo>
                    <a:pt x="321" y="356"/>
                  </a:lnTo>
                  <a:lnTo>
                    <a:pt x="305" y="362"/>
                  </a:lnTo>
                  <a:lnTo>
                    <a:pt x="289" y="367"/>
                  </a:lnTo>
                  <a:lnTo>
                    <a:pt x="274" y="371"/>
                  </a:lnTo>
                  <a:lnTo>
                    <a:pt x="258" y="375"/>
                  </a:lnTo>
                  <a:lnTo>
                    <a:pt x="237" y="379"/>
                  </a:lnTo>
                  <a:lnTo>
                    <a:pt x="221" y="382"/>
                  </a:lnTo>
                  <a:lnTo>
                    <a:pt x="204" y="387"/>
                  </a:lnTo>
                  <a:lnTo>
                    <a:pt x="190" y="392"/>
                  </a:lnTo>
                  <a:lnTo>
                    <a:pt x="176" y="398"/>
                  </a:lnTo>
                  <a:lnTo>
                    <a:pt x="165" y="406"/>
                  </a:lnTo>
                  <a:lnTo>
                    <a:pt x="155" y="414"/>
                  </a:lnTo>
                  <a:lnTo>
                    <a:pt x="144" y="427"/>
                  </a:lnTo>
                  <a:lnTo>
                    <a:pt x="137" y="439"/>
                  </a:lnTo>
                  <a:lnTo>
                    <a:pt x="131" y="453"/>
                  </a:lnTo>
                  <a:lnTo>
                    <a:pt x="128" y="470"/>
                  </a:lnTo>
                  <a:lnTo>
                    <a:pt x="130" y="486"/>
                  </a:lnTo>
                  <a:lnTo>
                    <a:pt x="132" y="502"/>
                  </a:lnTo>
                  <a:lnTo>
                    <a:pt x="137" y="521"/>
                  </a:lnTo>
                  <a:lnTo>
                    <a:pt x="142" y="542"/>
                  </a:lnTo>
                  <a:lnTo>
                    <a:pt x="146" y="561"/>
                  </a:lnTo>
                  <a:lnTo>
                    <a:pt x="148" y="576"/>
                  </a:lnTo>
                  <a:lnTo>
                    <a:pt x="148" y="590"/>
                  </a:lnTo>
                  <a:lnTo>
                    <a:pt x="146" y="609"/>
                  </a:lnTo>
                  <a:lnTo>
                    <a:pt x="141" y="625"/>
                  </a:lnTo>
                  <a:lnTo>
                    <a:pt x="137" y="639"/>
                  </a:lnTo>
                  <a:lnTo>
                    <a:pt x="131" y="652"/>
                  </a:lnTo>
                  <a:lnTo>
                    <a:pt x="123" y="669"/>
                  </a:lnTo>
                  <a:lnTo>
                    <a:pt x="112" y="688"/>
                  </a:lnTo>
                  <a:lnTo>
                    <a:pt x="100" y="702"/>
                  </a:lnTo>
                  <a:lnTo>
                    <a:pt x="88" y="713"/>
                  </a:lnTo>
                  <a:lnTo>
                    <a:pt x="77" y="723"/>
                  </a:lnTo>
                  <a:lnTo>
                    <a:pt x="65" y="731"/>
                  </a:lnTo>
                  <a:lnTo>
                    <a:pt x="53" y="736"/>
                  </a:lnTo>
                  <a:lnTo>
                    <a:pt x="36" y="740"/>
                  </a:lnTo>
                  <a:lnTo>
                    <a:pt x="17" y="743"/>
                  </a:lnTo>
                  <a:lnTo>
                    <a:pt x="0" y="743"/>
                  </a:lnTo>
                  <a:close/>
                </a:path>
              </a:pathLst>
            </a:custGeom>
            <a:grpFill/>
            <a:ln w="12700">
              <a:solidFill>
                <a:srgbClr val="006699"/>
              </a:solidFill>
              <a:prstDash val="solid"/>
              <a:round/>
              <a:headEnd/>
              <a:tailEnd/>
            </a:ln>
          </p:spPr>
          <p:txBody>
            <a:bodyPr/>
            <a:lstStyle/>
            <a:p>
              <a:pPr algn="ctr" eaLnBrk="0" hangingPunct="0">
                <a:defRPr/>
              </a:pPr>
              <a:endParaRPr lang="en-US">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238" name="Text Box 59"/>
            <p:cNvSpPr txBox="1">
              <a:spLocks noChangeArrowheads="1"/>
            </p:cNvSpPr>
            <p:nvPr/>
          </p:nvSpPr>
          <p:spPr bwMode="auto">
            <a:xfrm>
              <a:off x="3072" y="2784"/>
              <a:ext cx="576" cy="192"/>
            </a:xfrm>
            <a:prstGeom prst="rect">
              <a:avLst/>
            </a:prstGeom>
            <a:grpFill/>
            <a:ln w="9525">
              <a:noFill/>
              <a:miter lim="800000"/>
              <a:headEnd/>
              <a:tailEnd/>
            </a:ln>
          </p:spPr>
          <p:txBody>
            <a:bodyPr>
              <a:spAutoFit/>
            </a:bodyPr>
            <a:lstStyle/>
            <a:p>
              <a:pPr algn="ctr" eaLnBrk="0" hangingPunct="0">
                <a:spcBef>
                  <a:spcPct val="50000"/>
                </a:spcBef>
              </a:pPr>
              <a:r>
                <a:rPr lang="en-US" sz="1400" dirty="0">
                  <a:solidFill>
                    <a:prstClr val="white"/>
                  </a:solidFill>
                  <a:latin typeface="Arial" panose="020B0604020202020204" pitchFamily="34" charset="0"/>
                  <a:cs typeface="Arial" panose="020B0604020202020204" pitchFamily="34" charset="0"/>
                </a:rPr>
                <a:t>ME430</a:t>
              </a:r>
            </a:p>
          </p:txBody>
        </p:sp>
      </p:grpSp>
      <p:grpSp>
        <p:nvGrpSpPr>
          <p:cNvPr id="20" name="Group 69"/>
          <p:cNvGrpSpPr>
            <a:grpSpLocks/>
          </p:cNvGrpSpPr>
          <p:nvPr/>
        </p:nvGrpSpPr>
        <p:grpSpPr bwMode="auto">
          <a:xfrm>
            <a:off x="1147763" y="3265488"/>
            <a:ext cx="985837" cy="709612"/>
            <a:chOff x="1875" y="2585"/>
            <a:chExt cx="621" cy="447"/>
          </a:xfrm>
          <a:solidFill>
            <a:srgbClr val="FF6C2C"/>
          </a:solidFill>
        </p:grpSpPr>
        <p:sp>
          <p:nvSpPr>
            <p:cNvPr id="956486" name="Freeform 70"/>
            <p:cNvSpPr>
              <a:spLocks/>
            </p:cNvSpPr>
            <p:nvPr/>
          </p:nvSpPr>
          <p:spPr bwMode="auto">
            <a:xfrm>
              <a:off x="1875" y="2585"/>
              <a:ext cx="561" cy="447"/>
            </a:xfrm>
            <a:custGeom>
              <a:avLst/>
              <a:gdLst/>
              <a:ahLst/>
              <a:cxnLst>
                <a:cxn ang="0">
                  <a:pos x="0" y="940"/>
                </a:cxn>
                <a:cxn ang="0">
                  <a:pos x="1157" y="0"/>
                </a:cxn>
                <a:cxn ang="0">
                  <a:pos x="1049" y="18"/>
                </a:cxn>
                <a:cxn ang="0">
                  <a:pos x="1052" y="49"/>
                </a:cxn>
                <a:cxn ang="0">
                  <a:pos x="1064" y="91"/>
                </a:cxn>
                <a:cxn ang="0">
                  <a:pos x="1067" y="125"/>
                </a:cxn>
                <a:cxn ang="0">
                  <a:pos x="1060" y="160"/>
                </a:cxn>
                <a:cxn ang="0">
                  <a:pos x="1036" y="190"/>
                </a:cxn>
                <a:cxn ang="0">
                  <a:pos x="1006" y="212"/>
                </a:cxn>
                <a:cxn ang="0">
                  <a:pos x="970" y="223"/>
                </a:cxn>
                <a:cxn ang="0">
                  <a:pos x="918" y="222"/>
                </a:cxn>
                <a:cxn ang="0">
                  <a:pos x="884" y="215"/>
                </a:cxn>
                <a:cxn ang="0">
                  <a:pos x="850" y="191"/>
                </a:cxn>
                <a:cxn ang="0">
                  <a:pos x="827" y="162"/>
                </a:cxn>
                <a:cxn ang="0">
                  <a:pos x="817" y="131"/>
                </a:cxn>
                <a:cxn ang="0">
                  <a:pos x="819" y="97"/>
                </a:cxn>
                <a:cxn ang="0">
                  <a:pos x="827" y="66"/>
                </a:cxn>
                <a:cxn ang="0">
                  <a:pos x="835" y="34"/>
                </a:cxn>
                <a:cxn ang="0">
                  <a:pos x="831" y="4"/>
                </a:cxn>
                <a:cxn ang="0">
                  <a:pos x="639" y="37"/>
                </a:cxn>
                <a:cxn ang="0">
                  <a:pos x="636" y="79"/>
                </a:cxn>
                <a:cxn ang="0">
                  <a:pos x="634" y="114"/>
                </a:cxn>
                <a:cxn ang="0">
                  <a:pos x="625" y="144"/>
                </a:cxn>
                <a:cxn ang="0">
                  <a:pos x="608" y="164"/>
                </a:cxn>
                <a:cxn ang="0">
                  <a:pos x="584" y="175"/>
                </a:cxn>
                <a:cxn ang="0">
                  <a:pos x="557" y="178"/>
                </a:cxn>
                <a:cxn ang="0">
                  <a:pos x="524" y="176"/>
                </a:cxn>
                <a:cxn ang="0">
                  <a:pos x="494" y="174"/>
                </a:cxn>
                <a:cxn ang="0">
                  <a:pos x="456" y="172"/>
                </a:cxn>
                <a:cxn ang="0">
                  <a:pos x="422" y="176"/>
                </a:cxn>
                <a:cxn ang="0">
                  <a:pos x="391" y="188"/>
                </a:cxn>
                <a:cxn ang="0">
                  <a:pos x="368" y="209"/>
                </a:cxn>
                <a:cxn ang="0">
                  <a:pos x="355" y="235"/>
                </a:cxn>
                <a:cxn ang="0">
                  <a:pos x="355" y="265"/>
                </a:cxn>
                <a:cxn ang="0">
                  <a:pos x="355" y="298"/>
                </a:cxn>
                <a:cxn ang="0">
                  <a:pos x="348" y="325"/>
                </a:cxn>
                <a:cxn ang="0">
                  <a:pos x="334" y="347"/>
                </a:cxn>
                <a:cxn ang="0">
                  <a:pos x="305" y="362"/>
                </a:cxn>
                <a:cxn ang="0">
                  <a:pos x="274" y="371"/>
                </a:cxn>
                <a:cxn ang="0">
                  <a:pos x="237" y="379"/>
                </a:cxn>
                <a:cxn ang="0">
                  <a:pos x="204" y="387"/>
                </a:cxn>
                <a:cxn ang="0">
                  <a:pos x="176" y="398"/>
                </a:cxn>
                <a:cxn ang="0">
                  <a:pos x="155" y="414"/>
                </a:cxn>
                <a:cxn ang="0">
                  <a:pos x="137" y="439"/>
                </a:cxn>
                <a:cxn ang="0">
                  <a:pos x="128" y="470"/>
                </a:cxn>
                <a:cxn ang="0">
                  <a:pos x="132" y="502"/>
                </a:cxn>
                <a:cxn ang="0">
                  <a:pos x="142" y="542"/>
                </a:cxn>
                <a:cxn ang="0">
                  <a:pos x="148" y="576"/>
                </a:cxn>
                <a:cxn ang="0">
                  <a:pos x="146" y="609"/>
                </a:cxn>
                <a:cxn ang="0">
                  <a:pos x="137" y="639"/>
                </a:cxn>
                <a:cxn ang="0">
                  <a:pos x="123" y="669"/>
                </a:cxn>
                <a:cxn ang="0">
                  <a:pos x="100" y="702"/>
                </a:cxn>
                <a:cxn ang="0">
                  <a:pos x="77" y="723"/>
                </a:cxn>
                <a:cxn ang="0">
                  <a:pos x="53" y="736"/>
                </a:cxn>
                <a:cxn ang="0">
                  <a:pos x="17" y="743"/>
                </a:cxn>
              </a:cxnLst>
              <a:rect l="0" t="0" r="r" b="b"/>
              <a:pathLst>
                <a:path w="1158" h="940">
                  <a:moveTo>
                    <a:pt x="0" y="743"/>
                  </a:moveTo>
                  <a:lnTo>
                    <a:pt x="0" y="940"/>
                  </a:lnTo>
                  <a:lnTo>
                    <a:pt x="1158" y="940"/>
                  </a:lnTo>
                  <a:lnTo>
                    <a:pt x="1157" y="0"/>
                  </a:lnTo>
                  <a:lnTo>
                    <a:pt x="1054" y="0"/>
                  </a:lnTo>
                  <a:lnTo>
                    <a:pt x="1049" y="18"/>
                  </a:lnTo>
                  <a:lnTo>
                    <a:pt x="1049" y="31"/>
                  </a:lnTo>
                  <a:lnTo>
                    <a:pt x="1052" y="49"/>
                  </a:lnTo>
                  <a:lnTo>
                    <a:pt x="1058" y="68"/>
                  </a:lnTo>
                  <a:lnTo>
                    <a:pt x="1064" y="91"/>
                  </a:lnTo>
                  <a:lnTo>
                    <a:pt x="1067" y="109"/>
                  </a:lnTo>
                  <a:lnTo>
                    <a:pt x="1067" y="125"/>
                  </a:lnTo>
                  <a:lnTo>
                    <a:pt x="1065" y="143"/>
                  </a:lnTo>
                  <a:lnTo>
                    <a:pt x="1060" y="160"/>
                  </a:lnTo>
                  <a:lnTo>
                    <a:pt x="1049" y="176"/>
                  </a:lnTo>
                  <a:lnTo>
                    <a:pt x="1036" y="190"/>
                  </a:lnTo>
                  <a:lnTo>
                    <a:pt x="1022" y="203"/>
                  </a:lnTo>
                  <a:lnTo>
                    <a:pt x="1006" y="212"/>
                  </a:lnTo>
                  <a:lnTo>
                    <a:pt x="987" y="219"/>
                  </a:lnTo>
                  <a:lnTo>
                    <a:pt x="970" y="223"/>
                  </a:lnTo>
                  <a:lnTo>
                    <a:pt x="946" y="224"/>
                  </a:lnTo>
                  <a:lnTo>
                    <a:pt x="918" y="222"/>
                  </a:lnTo>
                  <a:lnTo>
                    <a:pt x="900" y="219"/>
                  </a:lnTo>
                  <a:lnTo>
                    <a:pt x="884" y="215"/>
                  </a:lnTo>
                  <a:lnTo>
                    <a:pt x="869" y="206"/>
                  </a:lnTo>
                  <a:lnTo>
                    <a:pt x="850" y="191"/>
                  </a:lnTo>
                  <a:lnTo>
                    <a:pt x="838" y="177"/>
                  </a:lnTo>
                  <a:lnTo>
                    <a:pt x="827" y="162"/>
                  </a:lnTo>
                  <a:lnTo>
                    <a:pt x="821" y="146"/>
                  </a:lnTo>
                  <a:lnTo>
                    <a:pt x="817" y="131"/>
                  </a:lnTo>
                  <a:lnTo>
                    <a:pt x="817" y="114"/>
                  </a:lnTo>
                  <a:lnTo>
                    <a:pt x="819" y="97"/>
                  </a:lnTo>
                  <a:lnTo>
                    <a:pt x="823" y="81"/>
                  </a:lnTo>
                  <a:lnTo>
                    <a:pt x="827" y="66"/>
                  </a:lnTo>
                  <a:lnTo>
                    <a:pt x="832" y="50"/>
                  </a:lnTo>
                  <a:lnTo>
                    <a:pt x="835" y="34"/>
                  </a:lnTo>
                  <a:lnTo>
                    <a:pt x="835" y="20"/>
                  </a:lnTo>
                  <a:lnTo>
                    <a:pt x="831" y="4"/>
                  </a:lnTo>
                  <a:lnTo>
                    <a:pt x="637" y="4"/>
                  </a:lnTo>
                  <a:lnTo>
                    <a:pt x="639" y="37"/>
                  </a:lnTo>
                  <a:lnTo>
                    <a:pt x="637" y="60"/>
                  </a:lnTo>
                  <a:lnTo>
                    <a:pt x="636" y="79"/>
                  </a:lnTo>
                  <a:lnTo>
                    <a:pt x="636" y="96"/>
                  </a:lnTo>
                  <a:lnTo>
                    <a:pt x="634" y="114"/>
                  </a:lnTo>
                  <a:lnTo>
                    <a:pt x="630" y="132"/>
                  </a:lnTo>
                  <a:lnTo>
                    <a:pt x="625" y="144"/>
                  </a:lnTo>
                  <a:lnTo>
                    <a:pt x="618" y="155"/>
                  </a:lnTo>
                  <a:lnTo>
                    <a:pt x="608" y="164"/>
                  </a:lnTo>
                  <a:lnTo>
                    <a:pt x="597" y="171"/>
                  </a:lnTo>
                  <a:lnTo>
                    <a:pt x="584" y="175"/>
                  </a:lnTo>
                  <a:lnTo>
                    <a:pt x="570" y="177"/>
                  </a:lnTo>
                  <a:lnTo>
                    <a:pt x="557" y="178"/>
                  </a:lnTo>
                  <a:lnTo>
                    <a:pt x="540" y="178"/>
                  </a:lnTo>
                  <a:lnTo>
                    <a:pt x="524" y="176"/>
                  </a:lnTo>
                  <a:lnTo>
                    <a:pt x="511" y="175"/>
                  </a:lnTo>
                  <a:lnTo>
                    <a:pt x="494" y="174"/>
                  </a:lnTo>
                  <a:lnTo>
                    <a:pt x="476" y="172"/>
                  </a:lnTo>
                  <a:lnTo>
                    <a:pt x="456" y="172"/>
                  </a:lnTo>
                  <a:lnTo>
                    <a:pt x="439" y="174"/>
                  </a:lnTo>
                  <a:lnTo>
                    <a:pt x="422" y="176"/>
                  </a:lnTo>
                  <a:lnTo>
                    <a:pt x="404" y="181"/>
                  </a:lnTo>
                  <a:lnTo>
                    <a:pt x="391" y="188"/>
                  </a:lnTo>
                  <a:lnTo>
                    <a:pt x="377" y="197"/>
                  </a:lnTo>
                  <a:lnTo>
                    <a:pt x="368" y="209"/>
                  </a:lnTo>
                  <a:lnTo>
                    <a:pt x="359" y="222"/>
                  </a:lnTo>
                  <a:lnTo>
                    <a:pt x="355" y="235"/>
                  </a:lnTo>
                  <a:lnTo>
                    <a:pt x="353" y="250"/>
                  </a:lnTo>
                  <a:lnTo>
                    <a:pt x="355" y="265"/>
                  </a:lnTo>
                  <a:lnTo>
                    <a:pt x="356" y="281"/>
                  </a:lnTo>
                  <a:lnTo>
                    <a:pt x="355" y="298"/>
                  </a:lnTo>
                  <a:lnTo>
                    <a:pt x="352" y="311"/>
                  </a:lnTo>
                  <a:lnTo>
                    <a:pt x="348" y="325"/>
                  </a:lnTo>
                  <a:lnTo>
                    <a:pt x="342" y="338"/>
                  </a:lnTo>
                  <a:lnTo>
                    <a:pt x="334" y="347"/>
                  </a:lnTo>
                  <a:lnTo>
                    <a:pt x="321" y="356"/>
                  </a:lnTo>
                  <a:lnTo>
                    <a:pt x="305" y="362"/>
                  </a:lnTo>
                  <a:lnTo>
                    <a:pt x="289" y="367"/>
                  </a:lnTo>
                  <a:lnTo>
                    <a:pt x="274" y="371"/>
                  </a:lnTo>
                  <a:lnTo>
                    <a:pt x="258" y="375"/>
                  </a:lnTo>
                  <a:lnTo>
                    <a:pt x="237" y="379"/>
                  </a:lnTo>
                  <a:lnTo>
                    <a:pt x="221" y="382"/>
                  </a:lnTo>
                  <a:lnTo>
                    <a:pt x="204" y="387"/>
                  </a:lnTo>
                  <a:lnTo>
                    <a:pt x="190" y="392"/>
                  </a:lnTo>
                  <a:lnTo>
                    <a:pt x="176" y="398"/>
                  </a:lnTo>
                  <a:lnTo>
                    <a:pt x="165" y="406"/>
                  </a:lnTo>
                  <a:lnTo>
                    <a:pt x="155" y="414"/>
                  </a:lnTo>
                  <a:lnTo>
                    <a:pt x="144" y="427"/>
                  </a:lnTo>
                  <a:lnTo>
                    <a:pt x="137" y="439"/>
                  </a:lnTo>
                  <a:lnTo>
                    <a:pt x="131" y="453"/>
                  </a:lnTo>
                  <a:lnTo>
                    <a:pt x="128" y="470"/>
                  </a:lnTo>
                  <a:lnTo>
                    <a:pt x="130" y="486"/>
                  </a:lnTo>
                  <a:lnTo>
                    <a:pt x="132" y="502"/>
                  </a:lnTo>
                  <a:lnTo>
                    <a:pt x="137" y="521"/>
                  </a:lnTo>
                  <a:lnTo>
                    <a:pt x="142" y="542"/>
                  </a:lnTo>
                  <a:lnTo>
                    <a:pt x="146" y="561"/>
                  </a:lnTo>
                  <a:lnTo>
                    <a:pt x="148" y="576"/>
                  </a:lnTo>
                  <a:lnTo>
                    <a:pt x="148" y="590"/>
                  </a:lnTo>
                  <a:lnTo>
                    <a:pt x="146" y="609"/>
                  </a:lnTo>
                  <a:lnTo>
                    <a:pt x="141" y="625"/>
                  </a:lnTo>
                  <a:lnTo>
                    <a:pt x="137" y="639"/>
                  </a:lnTo>
                  <a:lnTo>
                    <a:pt x="131" y="652"/>
                  </a:lnTo>
                  <a:lnTo>
                    <a:pt x="123" y="669"/>
                  </a:lnTo>
                  <a:lnTo>
                    <a:pt x="112" y="688"/>
                  </a:lnTo>
                  <a:lnTo>
                    <a:pt x="100" y="702"/>
                  </a:lnTo>
                  <a:lnTo>
                    <a:pt x="88" y="713"/>
                  </a:lnTo>
                  <a:lnTo>
                    <a:pt x="77" y="723"/>
                  </a:lnTo>
                  <a:lnTo>
                    <a:pt x="65" y="731"/>
                  </a:lnTo>
                  <a:lnTo>
                    <a:pt x="53" y="736"/>
                  </a:lnTo>
                  <a:lnTo>
                    <a:pt x="36" y="740"/>
                  </a:lnTo>
                  <a:lnTo>
                    <a:pt x="17" y="743"/>
                  </a:lnTo>
                  <a:lnTo>
                    <a:pt x="0" y="743"/>
                  </a:lnTo>
                  <a:close/>
                </a:path>
              </a:pathLst>
            </a:custGeom>
            <a:grpFill/>
            <a:ln w="12700">
              <a:solidFill>
                <a:srgbClr val="006699"/>
              </a:solidFill>
              <a:prstDash val="solid"/>
              <a:round/>
              <a:headEnd/>
              <a:tailEnd/>
            </a:ln>
          </p:spPr>
          <p:txBody>
            <a:bodyPr/>
            <a:lstStyle/>
            <a:p>
              <a:pPr algn="ctr" eaLnBrk="0" hangingPunct="0">
                <a:defRPr/>
              </a:pPr>
              <a:endParaRPr lang="en-US">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236" name="Text Box 71"/>
            <p:cNvSpPr txBox="1">
              <a:spLocks noChangeArrowheads="1"/>
            </p:cNvSpPr>
            <p:nvPr/>
          </p:nvSpPr>
          <p:spPr bwMode="auto">
            <a:xfrm>
              <a:off x="1920" y="2784"/>
              <a:ext cx="576" cy="192"/>
            </a:xfrm>
            <a:prstGeom prst="rect">
              <a:avLst/>
            </a:prstGeom>
            <a:noFill/>
            <a:ln w="9525">
              <a:noFill/>
              <a:miter lim="800000"/>
              <a:headEnd/>
              <a:tailEnd/>
            </a:ln>
          </p:spPr>
          <p:txBody>
            <a:bodyPr>
              <a:spAutoFit/>
            </a:bodyPr>
            <a:lstStyle/>
            <a:p>
              <a:pPr algn="ctr" eaLnBrk="0" hangingPunct="0">
                <a:spcBef>
                  <a:spcPct val="50000"/>
                </a:spcBef>
              </a:pPr>
              <a:r>
                <a:rPr lang="en-US" sz="1400" dirty="0">
                  <a:solidFill>
                    <a:prstClr val="white"/>
                  </a:solidFill>
                  <a:latin typeface="Arial" panose="020B0604020202020204" pitchFamily="34" charset="0"/>
                  <a:cs typeface="Arial" panose="020B0604020202020204" pitchFamily="34" charset="0"/>
                </a:rPr>
                <a:t>ES202</a:t>
              </a:r>
            </a:p>
          </p:txBody>
        </p:sp>
      </p:grpSp>
      <p:grpSp>
        <p:nvGrpSpPr>
          <p:cNvPr id="21" name="Group 72"/>
          <p:cNvGrpSpPr>
            <a:grpSpLocks/>
          </p:cNvGrpSpPr>
          <p:nvPr/>
        </p:nvGrpSpPr>
        <p:grpSpPr bwMode="auto">
          <a:xfrm>
            <a:off x="1147763" y="3981450"/>
            <a:ext cx="1062037" cy="846138"/>
            <a:chOff x="1875" y="3036"/>
            <a:chExt cx="669" cy="533"/>
          </a:xfrm>
          <a:solidFill>
            <a:srgbClr val="4BBB87"/>
          </a:solidFill>
        </p:grpSpPr>
        <p:sp>
          <p:nvSpPr>
            <p:cNvPr id="956489" name="Freeform 73"/>
            <p:cNvSpPr>
              <a:spLocks/>
            </p:cNvSpPr>
            <p:nvPr/>
          </p:nvSpPr>
          <p:spPr bwMode="auto">
            <a:xfrm>
              <a:off x="1875" y="3036"/>
              <a:ext cx="559" cy="533"/>
            </a:xfrm>
            <a:custGeom>
              <a:avLst/>
              <a:gdLst/>
              <a:ahLst/>
              <a:cxnLst>
                <a:cxn ang="0">
                  <a:pos x="0" y="0"/>
                </a:cxn>
                <a:cxn ang="0">
                  <a:pos x="1153" y="896"/>
                </a:cxn>
                <a:cxn ang="0">
                  <a:pos x="1049" y="904"/>
                </a:cxn>
                <a:cxn ang="0">
                  <a:pos x="1046" y="924"/>
                </a:cxn>
                <a:cxn ang="0">
                  <a:pos x="1051" y="949"/>
                </a:cxn>
                <a:cxn ang="0">
                  <a:pos x="1059" y="979"/>
                </a:cxn>
                <a:cxn ang="0">
                  <a:pos x="1064" y="1008"/>
                </a:cxn>
                <a:cxn ang="0">
                  <a:pos x="1062" y="1035"/>
                </a:cxn>
                <a:cxn ang="0">
                  <a:pos x="1054" y="1062"/>
                </a:cxn>
                <a:cxn ang="0">
                  <a:pos x="1035" y="1084"/>
                </a:cxn>
                <a:cxn ang="0">
                  <a:pos x="1014" y="1102"/>
                </a:cxn>
                <a:cxn ang="0">
                  <a:pos x="988" y="1114"/>
                </a:cxn>
                <a:cxn ang="0">
                  <a:pos x="955" y="1121"/>
                </a:cxn>
                <a:cxn ang="0">
                  <a:pos x="926" y="1122"/>
                </a:cxn>
                <a:cxn ang="0">
                  <a:pos x="901" y="1119"/>
                </a:cxn>
                <a:cxn ang="0">
                  <a:pos x="875" y="1111"/>
                </a:cxn>
                <a:cxn ang="0">
                  <a:pos x="854" y="1097"/>
                </a:cxn>
                <a:cxn ang="0">
                  <a:pos x="834" y="1076"/>
                </a:cxn>
                <a:cxn ang="0">
                  <a:pos x="818" y="1053"/>
                </a:cxn>
                <a:cxn ang="0">
                  <a:pos x="809" y="1021"/>
                </a:cxn>
                <a:cxn ang="0">
                  <a:pos x="813" y="989"/>
                </a:cxn>
                <a:cxn ang="0">
                  <a:pos x="821" y="957"/>
                </a:cxn>
                <a:cxn ang="0">
                  <a:pos x="828" y="925"/>
                </a:cxn>
                <a:cxn ang="0">
                  <a:pos x="827" y="910"/>
                </a:cxn>
                <a:cxn ang="0">
                  <a:pos x="632" y="902"/>
                </a:cxn>
                <a:cxn ang="0">
                  <a:pos x="634" y="849"/>
                </a:cxn>
                <a:cxn ang="0">
                  <a:pos x="630" y="814"/>
                </a:cxn>
                <a:cxn ang="0">
                  <a:pos x="622" y="793"/>
                </a:cxn>
                <a:cxn ang="0">
                  <a:pos x="606" y="776"/>
                </a:cxn>
                <a:cxn ang="0">
                  <a:pos x="584" y="765"/>
                </a:cxn>
                <a:cxn ang="0">
                  <a:pos x="557" y="762"/>
                </a:cxn>
                <a:cxn ang="0">
                  <a:pos x="518" y="764"/>
                </a:cxn>
                <a:cxn ang="0">
                  <a:pos x="481" y="767"/>
                </a:cxn>
                <a:cxn ang="0">
                  <a:pos x="443" y="767"/>
                </a:cxn>
                <a:cxn ang="0">
                  <a:pos x="405" y="760"/>
                </a:cxn>
                <a:cxn ang="0">
                  <a:pos x="376" y="743"/>
                </a:cxn>
                <a:cxn ang="0">
                  <a:pos x="359" y="720"/>
                </a:cxn>
                <a:cxn ang="0">
                  <a:pos x="352" y="689"/>
                </a:cxn>
                <a:cxn ang="0">
                  <a:pos x="353" y="654"/>
                </a:cxn>
                <a:cxn ang="0">
                  <a:pos x="348" y="622"/>
                </a:cxn>
                <a:cxn ang="0">
                  <a:pos x="340" y="602"/>
                </a:cxn>
                <a:cxn ang="0">
                  <a:pos x="328" y="589"/>
                </a:cxn>
                <a:cxn ang="0">
                  <a:pos x="300" y="576"/>
                </a:cxn>
                <a:cxn ang="0">
                  <a:pos x="263" y="566"/>
                </a:cxn>
                <a:cxn ang="0">
                  <a:pos x="222" y="559"/>
                </a:cxn>
                <a:cxn ang="0">
                  <a:pos x="191" y="549"/>
                </a:cxn>
                <a:cxn ang="0">
                  <a:pos x="164" y="534"/>
                </a:cxn>
                <a:cxn ang="0">
                  <a:pos x="142" y="513"/>
                </a:cxn>
                <a:cxn ang="0">
                  <a:pos x="128" y="487"/>
                </a:cxn>
                <a:cxn ang="0">
                  <a:pos x="126" y="458"/>
                </a:cxn>
                <a:cxn ang="0">
                  <a:pos x="134" y="426"/>
                </a:cxn>
                <a:cxn ang="0">
                  <a:pos x="141" y="390"/>
                </a:cxn>
                <a:cxn ang="0">
                  <a:pos x="147" y="356"/>
                </a:cxn>
                <a:cxn ang="0">
                  <a:pos x="141" y="322"/>
                </a:cxn>
                <a:cxn ang="0">
                  <a:pos x="127" y="291"/>
                </a:cxn>
                <a:cxn ang="0">
                  <a:pos x="113" y="272"/>
                </a:cxn>
                <a:cxn ang="0">
                  <a:pos x="95" y="255"/>
                </a:cxn>
                <a:cxn ang="0">
                  <a:pos x="74" y="243"/>
                </a:cxn>
                <a:cxn ang="0">
                  <a:pos x="47" y="235"/>
                </a:cxn>
                <a:cxn ang="0">
                  <a:pos x="15" y="234"/>
                </a:cxn>
              </a:cxnLst>
              <a:rect l="0" t="0" r="r" b="b"/>
              <a:pathLst>
                <a:path w="1153" h="1122">
                  <a:moveTo>
                    <a:pt x="0" y="234"/>
                  </a:moveTo>
                  <a:lnTo>
                    <a:pt x="0" y="0"/>
                  </a:lnTo>
                  <a:lnTo>
                    <a:pt x="1152" y="0"/>
                  </a:lnTo>
                  <a:lnTo>
                    <a:pt x="1153" y="896"/>
                  </a:lnTo>
                  <a:lnTo>
                    <a:pt x="1053" y="896"/>
                  </a:lnTo>
                  <a:lnTo>
                    <a:pt x="1049" y="904"/>
                  </a:lnTo>
                  <a:lnTo>
                    <a:pt x="1046" y="915"/>
                  </a:lnTo>
                  <a:lnTo>
                    <a:pt x="1046" y="924"/>
                  </a:lnTo>
                  <a:lnTo>
                    <a:pt x="1047" y="935"/>
                  </a:lnTo>
                  <a:lnTo>
                    <a:pt x="1051" y="949"/>
                  </a:lnTo>
                  <a:lnTo>
                    <a:pt x="1055" y="967"/>
                  </a:lnTo>
                  <a:lnTo>
                    <a:pt x="1059" y="979"/>
                  </a:lnTo>
                  <a:lnTo>
                    <a:pt x="1062" y="994"/>
                  </a:lnTo>
                  <a:lnTo>
                    <a:pt x="1064" y="1008"/>
                  </a:lnTo>
                  <a:lnTo>
                    <a:pt x="1064" y="1022"/>
                  </a:lnTo>
                  <a:lnTo>
                    <a:pt x="1062" y="1035"/>
                  </a:lnTo>
                  <a:lnTo>
                    <a:pt x="1059" y="1049"/>
                  </a:lnTo>
                  <a:lnTo>
                    <a:pt x="1054" y="1062"/>
                  </a:lnTo>
                  <a:lnTo>
                    <a:pt x="1046" y="1072"/>
                  </a:lnTo>
                  <a:lnTo>
                    <a:pt x="1035" y="1084"/>
                  </a:lnTo>
                  <a:lnTo>
                    <a:pt x="1024" y="1093"/>
                  </a:lnTo>
                  <a:lnTo>
                    <a:pt x="1014" y="1102"/>
                  </a:lnTo>
                  <a:lnTo>
                    <a:pt x="1002" y="1109"/>
                  </a:lnTo>
                  <a:lnTo>
                    <a:pt x="988" y="1114"/>
                  </a:lnTo>
                  <a:lnTo>
                    <a:pt x="971" y="1119"/>
                  </a:lnTo>
                  <a:lnTo>
                    <a:pt x="955" y="1121"/>
                  </a:lnTo>
                  <a:lnTo>
                    <a:pt x="941" y="1122"/>
                  </a:lnTo>
                  <a:lnTo>
                    <a:pt x="926" y="1122"/>
                  </a:lnTo>
                  <a:lnTo>
                    <a:pt x="912" y="1121"/>
                  </a:lnTo>
                  <a:lnTo>
                    <a:pt x="901" y="1119"/>
                  </a:lnTo>
                  <a:lnTo>
                    <a:pt x="888" y="1115"/>
                  </a:lnTo>
                  <a:lnTo>
                    <a:pt x="875" y="1111"/>
                  </a:lnTo>
                  <a:lnTo>
                    <a:pt x="865" y="1105"/>
                  </a:lnTo>
                  <a:lnTo>
                    <a:pt x="854" y="1097"/>
                  </a:lnTo>
                  <a:lnTo>
                    <a:pt x="844" y="1087"/>
                  </a:lnTo>
                  <a:lnTo>
                    <a:pt x="834" y="1076"/>
                  </a:lnTo>
                  <a:lnTo>
                    <a:pt x="825" y="1065"/>
                  </a:lnTo>
                  <a:lnTo>
                    <a:pt x="818" y="1053"/>
                  </a:lnTo>
                  <a:lnTo>
                    <a:pt x="813" y="1038"/>
                  </a:lnTo>
                  <a:lnTo>
                    <a:pt x="809" y="1021"/>
                  </a:lnTo>
                  <a:lnTo>
                    <a:pt x="809" y="1005"/>
                  </a:lnTo>
                  <a:lnTo>
                    <a:pt x="813" y="989"/>
                  </a:lnTo>
                  <a:lnTo>
                    <a:pt x="817" y="973"/>
                  </a:lnTo>
                  <a:lnTo>
                    <a:pt x="821" y="957"/>
                  </a:lnTo>
                  <a:lnTo>
                    <a:pt x="826" y="939"/>
                  </a:lnTo>
                  <a:lnTo>
                    <a:pt x="828" y="925"/>
                  </a:lnTo>
                  <a:lnTo>
                    <a:pt x="828" y="917"/>
                  </a:lnTo>
                  <a:lnTo>
                    <a:pt x="827" y="910"/>
                  </a:lnTo>
                  <a:lnTo>
                    <a:pt x="824" y="902"/>
                  </a:lnTo>
                  <a:lnTo>
                    <a:pt x="632" y="902"/>
                  </a:lnTo>
                  <a:lnTo>
                    <a:pt x="635" y="868"/>
                  </a:lnTo>
                  <a:lnTo>
                    <a:pt x="634" y="849"/>
                  </a:lnTo>
                  <a:lnTo>
                    <a:pt x="632" y="831"/>
                  </a:lnTo>
                  <a:lnTo>
                    <a:pt x="630" y="814"/>
                  </a:lnTo>
                  <a:lnTo>
                    <a:pt x="627" y="803"/>
                  </a:lnTo>
                  <a:lnTo>
                    <a:pt x="622" y="793"/>
                  </a:lnTo>
                  <a:lnTo>
                    <a:pt x="616" y="784"/>
                  </a:lnTo>
                  <a:lnTo>
                    <a:pt x="606" y="776"/>
                  </a:lnTo>
                  <a:lnTo>
                    <a:pt x="595" y="769"/>
                  </a:lnTo>
                  <a:lnTo>
                    <a:pt x="584" y="765"/>
                  </a:lnTo>
                  <a:lnTo>
                    <a:pt x="574" y="763"/>
                  </a:lnTo>
                  <a:lnTo>
                    <a:pt x="557" y="762"/>
                  </a:lnTo>
                  <a:lnTo>
                    <a:pt x="537" y="762"/>
                  </a:lnTo>
                  <a:lnTo>
                    <a:pt x="518" y="764"/>
                  </a:lnTo>
                  <a:lnTo>
                    <a:pt x="497" y="765"/>
                  </a:lnTo>
                  <a:lnTo>
                    <a:pt x="481" y="767"/>
                  </a:lnTo>
                  <a:lnTo>
                    <a:pt x="460" y="768"/>
                  </a:lnTo>
                  <a:lnTo>
                    <a:pt x="443" y="767"/>
                  </a:lnTo>
                  <a:lnTo>
                    <a:pt x="428" y="765"/>
                  </a:lnTo>
                  <a:lnTo>
                    <a:pt x="405" y="760"/>
                  </a:lnTo>
                  <a:lnTo>
                    <a:pt x="390" y="753"/>
                  </a:lnTo>
                  <a:lnTo>
                    <a:pt x="376" y="743"/>
                  </a:lnTo>
                  <a:lnTo>
                    <a:pt x="367" y="732"/>
                  </a:lnTo>
                  <a:lnTo>
                    <a:pt x="359" y="720"/>
                  </a:lnTo>
                  <a:lnTo>
                    <a:pt x="353" y="705"/>
                  </a:lnTo>
                  <a:lnTo>
                    <a:pt x="352" y="689"/>
                  </a:lnTo>
                  <a:lnTo>
                    <a:pt x="352" y="669"/>
                  </a:lnTo>
                  <a:lnTo>
                    <a:pt x="353" y="654"/>
                  </a:lnTo>
                  <a:lnTo>
                    <a:pt x="352" y="639"/>
                  </a:lnTo>
                  <a:lnTo>
                    <a:pt x="348" y="622"/>
                  </a:lnTo>
                  <a:lnTo>
                    <a:pt x="345" y="612"/>
                  </a:lnTo>
                  <a:lnTo>
                    <a:pt x="340" y="602"/>
                  </a:lnTo>
                  <a:lnTo>
                    <a:pt x="334" y="595"/>
                  </a:lnTo>
                  <a:lnTo>
                    <a:pt x="328" y="589"/>
                  </a:lnTo>
                  <a:lnTo>
                    <a:pt x="315" y="583"/>
                  </a:lnTo>
                  <a:lnTo>
                    <a:pt x="300" y="576"/>
                  </a:lnTo>
                  <a:lnTo>
                    <a:pt x="283" y="571"/>
                  </a:lnTo>
                  <a:lnTo>
                    <a:pt x="263" y="566"/>
                  </a:lnTo>
                  <a:lnTo>
                    <a:pt x="243" y="562"/>
                  </a:lnTo>
                  <a:lnTo>
                    <a:pt x="222" y="559"/>
                  </a:lnTo>
                  <a:lnTo>
                    <a:pt x="207" y="554"/>
                  </a:lnTo>
                  <a:lnTo>
                    <a:pt x="191" y="549"/>
                  </a:lnTo>
                  <a:lnTo>
                    <a:pt x="175" y="543"/>
                  </a:lnTo>
                  <a:lnTo>
                    <a:pt x="164" y="534"/>
                  </a:lnTo>
                  <a:lnTo>
                    <a:pt x="151" y="523"/>
                  </a:lnTo>
                  <a:lnTo>
                    <a:pt x="142" y="513"/>
                  </a:lnTo>
                  <a:lnTo>
                    <a:pt x="134" y="501"/>
                  </a:lnTo>
                  <a:lnTo>
                    <a:pt x="128" y="487"/>
                  </a:lnTo>
                  <a:lnTo>
                    <a:pt x="126" y="472"/>
                  </a:lnTo>
                  <a:lnTo>
                    <a:pt x="126" y="458"/>
                  </a:lnTo>
                  <a:lnTo>
                    <a:pt x="129" y="445"/>
                  </a:lnTo>
                  <a:lnTo>
                    <a:pt x="134" y="426"/>
                  </a:lnTo>
                  <a:lnTo>
                    <a:pt x="139" y="407"/>
                  </a:lnTo>
                  <a:lnTo>
                    <a:pt x="141" y="390"/>
                  </a:lnTo>
                  <a:lnTo>
                    <a:pt x="145" y="373"/>
                  </a:lnTo>
                  <a:lnTo>
                    <a:pt x="147" y="356"/>
                  </a:lnTo>
                  <a:lnTo>
                    <a:pt x="145" y="338"/>
                  </a:lnTo>
                  <a:lnTo>
                    <a:pt x="141" y="322"/>
                  </a:lnTo>
                  <a:lnTo>
                    <a:pt x="135" y="306"/>
                  </a:lnTo>
                  <a:lnTo>
                    <a:pt x="127" y="291"/>
                  </a:lnTo>
                  <a:lnTo>
                    <a:pt x="118" y="279"/>
                  </a:lnTo>
                  <a:lnTo>
                    <a:pt x="113" y="272"/>
                  </a:lnTo>
                  <a:lnTo>
                    <a:pt x="104" y="263"/>
                  </a:lnTo>
                  <a:lnTo>
                    <a:pt x="95" y="255"/>
                  </a:lnTo>
                  <a:lnTo>
                    <a:pt x="86" y="249"/>
                  </a:lnTo>
                  <a:lnTo>
                    <a:pt x="74" y="243"/>
                  </a:lnTo>
                  <a:lnTo>
                    <a:pt x="62" y="239"/>
                  </a:lnTo>
                  <a:lnTo>
                    <a:pt x="47" y="235"/>
                  </a:lnTo>
                  <a:lnTo>
                    <a:pt x="30" y="234"/>
                  </a:lnTo>
                  <a:lnTo>
                    <a:pt x="15" y="234"/>
                  </a:lnTo>
                  <a:lnTo>
                    <a:pt x="0" y="234"/>
                  </a:lnTo>
                  <a:close/>
                </a:path>
              </a:pathLst>
            </a:custGeom>
            <a:grpFill/>
            <a:ln w="12700">
              <a:solidFill>
                <a:srgbClr val="006699"/>
              </a:solidFill>
              <a:prstDash val="solid"/>
              <a:round/>
              <a:headEnd/>
              <a:tailEnd/>
            </a:ln>
          </p:spPr>
          <p:txBody>
            <a:bodyPr/>
            <a:lstStyle/>
            <a:p>
              <a:pPr algn="ctr" eaLnBrk="0" hangingPunct="0">
                <a:defRPr/>
              </a:pPr>
              <a:endParaRPr lang="en-US">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234" name="Text Box 74"/>
            <p:cNvSpPr txBox="1">
              <a:spLocks noChangeArrowheads="1"/>
            </p:cNvSpPr>
            <p:nvPr/>
          </p:nvSpPr>
          <p:spPr bwMode="auto">
            <a:xfrm>
              <a:off x="1968" y="3120"/>
              <a:ext cx="576" cy="192"/>
            </a:xfrm>
            <a:prstGeom prst="rect">
              <a:avLst/>
            </a:prstGeom>
            <a:noFill/>
            <a:ln w="9525">
              <a:noFill/>
              <a:miter lim="800000"/>
              <a:headEnd/>
              <a:tailEnd/>
            </a:ln>
          </p:spPr>
          <p:txBody>
            <a:bodyPr>
              <a:spAutoFit/>
            </a:bodyPr>
            <a:lstStyle/>
            <a:p>
              <a:pPr algn="ctr" eaLnBrk="0" hangingPunct="0">
                <a:spcBef>
                  <a:spcPct val="50000"/>
                </a:spcBef>
              </a:pPr>
              <a:r>
                <a:rPr lang="en-US" sz="1400" dirty="0">
                  <a:solidFill>
                    <a:prstClr val="white"/>
                  </a:solidFill>
                  <a:latin typeface="Arial" panose="020B0604020202020204" pitchFamily="34" charset="0"/>
                  <a:cs typeface="Arial" panose="020B0604020202020204" pitchFamily="34" charset="0"/>
                </a:rPr>
                <a:t>CM202</a:t>
              </a:r>
            </a:p>
          </p:txBody>
        </p:sp>
      </p:grpSp>
      <p:grpSp>
        <p:nvGrpSpPr>
          <p:cNvPr id="22" name="Group 75"/>
          <p:cNvGrpSpPr>
            <a:grpSpLocks/>
          </p:cNvGrpSpPr>
          <p:nvPr/>
        </p:nvGrpSpPr>
        <p:grpSpPr bwMode="auto">
          <a:xfrm>
            <a:off x="1147763" y="4643438"/>
            <a:ext cx="985837" cy="709612"/>
            <a:chOff x="1875" y="3453"/>
            <a:chExt cx="621" cy="447"/>
          </a:xfrm>
          <a:solidFill>
            <a:srgbClr val="FF6C2C"/>
          </a:solidFill>
        </p:grpSpPr>
        <p:sp>
          <p:nvSpPr>
            <p:cNvPr id="956492" name="Freeform 76"/>
            <p:cNvSpPr>
              <a:spLocks/>
            </p:cNvSpPr>
            <p:nvPr/>
          </p:nvSpPr>
          <p:spPr bwMode="auto">
            <a:xfrm>
              <a:off x="1875" y="3453"/>
              <a:ext cx="561" cy="447"/>
            </a:xfrm>
            <a:custGeom>
              <a:avLst/>
              <a:gdLst/>
              <a:ahLst/>
              <a:cxnLst>
                <a:cxn ang="0">
                  <a:pos x="0" y="940"/>
                </a:cxn>
                <a:cxn ang="0">
                  <a:pos x="1157" y="0"/>
                </a:cxn>
                <a:cxn ang="0">
                  <a:pos x="1049" y="18"/>
                </a:cxn>
                <a:cxn ang="0">
                  <a:pos x="1052" y="49"/>
                </a:cxn>
                <a:cxn ang="0">
                  <a:pos x="1064" y="91"/>
                </a:cxn>
                <a:cxn ang="0">
                  <a:pos x="1067" y="125"/>
                </a:cxn>
                <a:cxn ang="0">
                  <a:pos x="1060" y="160"/>
                </a:cxn>
                <a:cxn ang="0">
                  <a:pos x="1036" y="190"/>
                </a:cxn>
                <a:cxn ang="0">
                  <a:pos x="1006" y="212"/>
                </a:cxn>
                <a:cxn ang="0">
                  <a:pos x="970" y="223"/>
                </a:cxn>
                <a:cxn ang="0">
                  <a:pos x="918" y="222"/>
                </a:cxn>
                <a:cxn ang="0">
                  <a:pos x="884" y="215"/>
                </a:cxn>
                <a:cxn ang="0">
                  <a:pos x="850" y="191"/>
                </a:cxn>
                <a:cxn ang="0">
                  <a:pos x="827" y="162"/>
                </a:cxn>
                <a:cxn ang="0">
                  <a:pos x="817" y="131"/>
                </a:cxn>
                <a:cxn ang="0">
                  <a:pos x="819" y="97"/>
                </a:cxn>
                <a:cxn ang="0">
                  <a:pos x="827" y="66"/>
                </a:cxn>
                <a:cxn ang="0">
                  <a:pos x="835" y="34"/>
                </a:cxn>
                <a:cxn ang="0">
                  <a:pos x="831" y="4"/>
                </a:cxn>
                <a:cxn ang="0">
                  <a:pos x="639" y="37"/>
                </a:cxn>
                <a:cxn ang="0">
                  <a:pos x="636" y="79"/>
                </a:cxn>
                <a:cxn ang="0">
                  <a:pos x="634" y="114"/>
                </a:cxn>
                <a:cxn ang="0">
                  <a:pos x="625" y="144"/>
                </a:cxn>
                <a:cxn ang="0">
                  <a:pos x="608" y="164"/>
                </a:cxn>
                <a:cxn ang="0">
                  <a:pos x="584" y="175"/>
                </a:cxn>
                <a:cxn ang="0">
                  <a:pos x="557" y="178"/>
                </a:cxn>
                <a:cxn ang="0">
                  <a:pos x="524" y="176"/>
                </a:cxn>
                <a:cxn ang="0">
                  <a:pos x="494" y="174"/>
                </a:cxn>
                <a:cxn ang="0">
                  <a:pos x="456" y="172"/>
                </a:cxn>
                <a:cxn ang="0">
                  <a:pos x="422" y="176"/>
                </a:cxn>
                <a:cxn ang="0">
                  <a:pos x="391" y="188"/>
                </a:cxn>
                <a:cxn ang="0">
                  <a:pos x="368" y="209"/>
                </a:cxn>
                <a:cxn ang="0">
                  <a:pos x="355" y="235"/>
                </a:cxn>
                <a:cxn ang="0">
                  <a:pos x="355" y="265"/>
                </a:cxn>
                <a:cxn ang="0">
                  <a:pos x="355" y="298"/>
                </a:cxn>
                <a:cxn ang="0">
                  <a:pos x="348" y="325"/>
                </a:cxn>
                <a:cxn ang="0">
                  <a:pos x="334" y="347"/>
                </a:cxn>
                <a:cxn ang="0">
                  <a:pos x="305" y="362"/>
                </a:cxn>
                <a:cxn ang="0">
                  <a:pos x="274" y="371"/>
                </a:cxn>
                <a:cxn ang="0">
                  <a:pos x="237" y="379"/>
                </a:cxn>
                <a:cxn ang="0">
                  <a:pos x="204" y="387"/>
                </a:cxn>
                <a:cxn ang="0">
                  <a:pos x="176" y="398"/>
                </a:cxn>
                <a:cxn ang="0">
                  <a:pos x="155" y="414"/>
                </a:cxn>
                <a:cxn ang="0">
                  <a:pos x="137" y="439"/>
                </a:cxn>
                <a:cxn ang="0">
                  <a:pos x="128" y="470"/>
                </a:cxn>
                <a:cxn ang="0">
                  <a:pos x="132" y="502"/>
                </a:cxn>
                <a:cxn ang="0">
                  <a:pos x="142" y="542"/>
                </a:cxn>
                <a:cxn ang="0">
                  <a:pos x="148" y="576"/>
                </a:cxn>
                <a:cxn ang="0">
                  <a:pos x="146" y="609"/>
                </a:cxn>
                <a:cxn ang="0">
                  <a:pos x="137" y="639"/>
                </a:cxn>
                <a:cxn ang="0">
                  <a:pos x="123" y="669"/>
                </a:cxn>
                <a:cxn ang="0">
                  <a:pos x="100" y="702"/>
                </a:cxn>
                <a:cxn ang="0">
                  <a:pos x="77" y="723"/>
                </a:cxn>
                <a:cxn ang="0">
                  <a:pos x="53" y="736"/>
                </a:cxn>
                <a:cxn ang="0">
                  <a:pos x="17" y="743"/>
                </a:cxn>
              </a:cxnLst>
              <a:rect l="0" t="0" r="r" b="b"/>
              <a:pathLst>
                <a:path w="1158" h="940">
                  <a:moveTo>
                    <a:pt x="0" y="743"/>
                  </a:moveTo>
                  <a:lnTo>
                    <a:pt x="0" y="940"/>
                  </a:lnTo>
                  <a:lnTo>
                    <a:pt x="1158" y="940"/>
                  </a:lnTo>
                  <a:lnTo>
                    <a:pt x="1157" y="0"/>
                  </a:lnTo>
                  <a:lnTo>
                    <a:pt x="1054" y="0"/>
                  </a:lnTo>
                  <a:lnTo>
                    <a:pt x="1049" y="18"/>
                  </a:lnTo>
                  <a:lnTo>
                    <a:pt x="1049" y="31"/>
                  </a:lnTo>
                  <a:lnTo>
                    <a:pt x="1052" y="49"/>
                  </a:lnTo>
                  <a:lnTo>
                    <a:pt x="1058" y="68"/>
                  </a:lnTo>
                  <a:lnTo>
                    <a:pt x="1064" y="91"/>
                  </a:lnTo>
                  <a:lnTo>
                    <a:pt x="1067" y="109"/>
                  </a:lnTo>
                  <a:lnTo>
                    <a:pt x="1067" y="125"/>
                  </a:lnTo>
                  <a:lnTo>
                    <a:pt x="1065" y="143"/>
                  </a:lnTo>
                  <a:lnTo>
                    <a:pt x="1060" y="160"/>
                  </a:lnTo>
                  <a:lnTo>
                    <a:pt x="1049" y="176"/>
                  </a:lnTo>
                  <a:lnTo>
                    <a:pt x="1036" y="190"/>
                  </a:lnTo>
                  <a:lnTo>
                    <a:pt x="1022" y="203"/>
                  </a:lnTo>
                  <a:lnTo>
                    <a:pt x="1006" y="212"/>
                  </a:lnTo>
                  <a:lnTo>
                    <a:pt x="987" y="219"/>
                  </a:lnTo>
                  <a:lnTo>
                    <a:pt x="970" y="223"/>
                  </a:lnTo>
                  <a:lnTo>
                    <a:pt x="946" y="224"/>
                  </a:lnTo>
                  <a:lnTo>
                    <a:pt x="918" y="222"/>
                  </a:lnTo>
                  <a:lnTo>
                    <a:pt x="900" y="219"/>
                  </a:lnTo>
                  <a:lnTo>
                    <a:pt x="884" y="215"/>
                  </a:lnTo>
                  <a:lnTo>
                    <a:pt x="869" y="206"/>
                  </a:lnTo>
                  <a:lnTo>
                    <a:pt x="850" y="191"/>
                  </a:lnTo>
                  <a:lnTo>
                    <a:pt x="838" y="177"/>
                  </a:lnTo>
                  <a:lnTo>
                    <a:pt x="827" y="162"/>
                  </a:lnTo>
                  <a:lnTo>
                    <a:pt x="821" y="146"/>
                  </a:lnTo>
                  <a:lnTo>
                    <a:pt x="817" y="131"/>
                  </a:lnTo>
                  <a:lnTo>
                    <a:pt x="817" y="114"/>
                  </a:lnTo>
                  <a:lnTo>
                    <a:pt x="819" y="97"/>
                  </a:lnTo>
                  <a:lnTo>
                    <a:pt x="823" y="81"/>
                  </a:lnTo>
                  <a:lnTo>
                    <a:pt x="827" y="66"/>
                  </a:lnTo>
                  <a:lnTo>
                    <a:pt x="832" y="50"/>
                  </a:lnTo>
                  <a:lnTo>
                    <a:pt x="835" y="34"/>
                  </a:lnTo>
                  <a:lnTo>
                    <a:pt x="835" y="20"/>
                  </a:lnTo>
                  <a:lnTo>
                    <a:pt x="831" y="4"/>
                  </a:lnTo>
                  <a:lnTo>
                    <a:pt x="637" y="4"/>
                  </a:lnTo>
                  <a:lnTo>
                    <a:pt x="639" y="37"/>
                  </a:lnTo>
                  <a:lnTo>
                    <a:pt x="637" y="60"/>
                  </a:lnTo>
                  <a:lnTo>
                    <a:pt x="636" y="79"/>
                  </a:lnTo>
                  <a:lnTo>
                    <a:pt x="636" y="96"/>
                  </a:lnTo>
                  <a:lnTo>
                    <a:pt x="634" y="114"/>
                  </a:lnTo>
                  <a:lnTo>
                    <a:pt x="630" y="132"/>
                  </a:lnTo>
                  <a:lnTo>
                    <a:pt x="625" y="144"/>
                  </a:lnTo>
                  <a:lnTo>
                    <a:pt x="618" y="155"/>
                  </a:lnTo>
                  <a:lnTo>
                    <a:pt x="608" y="164"/>
                  </a:lnTo>
                  <a:lnTo>
                    <a:pt x="597" y="171"/>
                  </a:lnTo>
                  <a:lnTo>
                    <a:pt x="584" y="175"/>
                  </a:lnTo>
                  <a:lnTo>
                    <a:pt x="570" y="177"/>
                  </a:lnTo>
                  <a:lnTo>
                    <a:pt x="557" y="178"/>
                  </a:lnTo>
                  <a:lnTo>
                    <a:pt x="540" y="178"/>
                  </a:lnTo>
                  <a:lnTo>
                    <a:pt x="524" y="176"/>
                  </a:lnTo>
                  <a:lnTo>
                    <a:pt x="511" y="175"/>
                  </a:lnTo>
                  <a:lnTo>
                    <a:pt x="494" y="174"/>
                  </a:lnTo>
                  <a:lnTo>
                    <a:pt x="476" y="172"/>
                  </a:lnTo>
                  <a:lnTo>
                    <a:pt x="456" y="172"/>
                  </a:lnTo>
                  <a:lnTo>
                    <a:pt x="439" y="174"/>
                  </a:lnTo>
                  <a:lnTo>
                    <a:pt x="422" y="176"/>
                  </a:lnTo>
                  <a:lnTo>
                    <a:pt x="404" y="181"/>
                  </a:lnTo>
                  <a:lnTo>
                    <a:pt x="391" y="188"/>
                  </a:lnTo>
                  <a:lnTo>
                    <a:pt x="377" y="197"/>
                  </a:lnTo>
                  <a:lnTo>
                    <a:pt x="368" y="209"/>
                  </a:lnTo>
                  <a:lnTo>
                    <a:pt x="359" y="222"/>
                  </a:lnTo>
                  <a:lnTo>
                    <a:pt x="355" y="235"/>
                  </a:lnTo>
                  <a:lnTo>
                    <a:pt x="353" y="250"/>
                  </a:lnTo>
                  <a:lnTo>
                    <a:pt x="355" y="265"/>
                  </a:lnTo>
                  <a:lnTo>
                    <a:pt x="356" y="281"/>
                  </a:lnTo>
                  <a:lnTo>
                    <a:pt x="355" y="298"/>
                  </a:lnTo>
                  <a:lnTo>
                    <a:pt x="352" y="311"/>
                  </a:lnTo>
                  <a:lnTo>
                    <a:pt x="348" y="325"/>
                  </a:lnTo>
                  <a:lnTo>
                    <a:pt x="342" y="338"/>
                  </a:lnTo>
                  <a:lnTo>
                    <a:pt x="334" y="347"/>
                  </a:lnTo>
                  <a:lnTo>
                    <a:pt x="321" y="356"/>
                  </a:lnTo>
                  <a:lnTo>
                    <a:pt x="305" y="362"/>
                  </a:lnTo>
                  <a:lnTo>
                    <a:pt x="289" y="367"/>
                  </a:lnTo>
                  <a:lnTo>
                    <a:pt x="274" y="371"/>
                  </a:lnTo>
                  <a:lnTo>
                    <a:pt x="258" y="375"/>
                  </a:lnTo>
                  <a:lnTo>
                    <a:pt x="237" y="379"/>
                  </a:lnTo>
                  <a:lnTo>
                    <a:pt x="221" y="382"/>
                  </a:lnTo>
                  <a:lnTo>
                    <a:pt x="204" y="387"/>
                  </a:lnTo>
                  <a:lnTo>
                    <a:pt x="190" y="392"/>
                  </a:lnTo>
                  <a:lnTo>
                    <a:pt x="176" y="398"/>
                  </a:lnTo>
                  <a:lnTo>
                    <a:pt x="165" y="406"/>
                  </a:lnTo>
                  <a:lnTo>
                    <a:pt x="155" y="414"/>
                  </a:lnTo>
                  <a:lnTo>
                    <a:pt x="144" y="427"/>
                  </a:lnTo>
                  <a:lnTo>
                    <a:pt x="137" y="439"/>
                  </a:lnTo>
                  <a:lnTo>
                    <a:pt x="131" y="453"/>
                  </a:lnTo>
                  <a:lnTo>
                    <a:pt x="128" y="470"/>
                  </a:lnTo>
                  <a:lnTo>
                    <a:pt x="130" y="486"/>
                  </a:lnTo>
                  <a:lnTo>
                    <a:pt x="132" y="502"/>
                  </a:lnTo>
                  <a:lnTo>
                    <a:pt x="137" y="521"/>
                  </a:lnTo>
                  <a:lnTo>
                    <a:pt x="142" y="542"/>
                  </a:lnTo>
                  <a:lnTo>
                    <a:pt x="146" y="561"/>
                  </a:lnTo>
                  <a:lnTo>
                    <a:pt x="148" y="576"/>
                  </a:lnTo>
                  <a:lnTo>
                    <a:pt x="148" y="590"/>
                  </a:lnTo>
                  <a:lnTo>
                    <a:pt x="146" y="609"/>
                  </a:lnTo>
                  <a:lnTo>
                    <a:pt x="141" y="625"/>
                  </a:lnTo>
                  <a:lnTo>
                    <a:pt x="137" y="639"/>
                  </a:lnTo>
                  <a:lnTo>
                    <a:pt x="131" y="652"/>
                  </a:lnTo>
                  <a:lnTo>
                    <a:pt x="123" y="669"/>
                  </a:lnTo>
                  <a:lnTo>
                    <a:pt x="112" y="688"/>
                  </a:lnTo>
                  <a:lnTo>
                    <a:pt x="100" y="702"/>
                  </a:lnTo>
                  <a:lnTo>
                    <a:pt x="88" y="713"/>
                  </a:lnTo>
                  <a:lnTo>
                    <a:pt x="77" y="723"/>
                  </a:lnTo>
                  <a:lnTo>
                    <a:pt x="65" y="731"/>
                  </a:lnTo>
                  <a:lnTo>
                    <a:pt x="53" y="736"/>
                  </a:lnTo>
                  <a:lnTo>
                    <a:pt x="36" y="740"/>
                  </a:lnTo>
                  <a:lnTo>
                    <a:pt x="17" y="743"/>
                  </a:lnTo>
                  <a:lnTo>
                    <a:pt x="0" y="743"/>
                  </a:lnTo>
                  <a:close/>
                </a:path>
              </a:pathLst>
            </a:custGeom>
            <a:grpFill/>
            <a:ln w="12700">
              <a:solidFill>
                <a:srgbClr val="006699"/>
              </a:solidFill>
              <a:prstDash val="solid"/>
              <a:round/>
              <a:headEnd/>
              <a:tailEnd/>
            </a:ln>
          </p:spPr>
          <p:txBody>
            <a:bodyPr/>
            <a:lstStyle/>
            <a:p>
              <a:pPr algn="ctr" eaLnBrk="0" hangingPunct="0">
                <a:defRPr/>
              </a:pPr>
              <a:endParaRPr lang="en-US">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232" name="Text Box 77"/>
            <p:cNvSpPr txBox="1">
              <a:spLocks noChangeArrowheads="1"/>
            </p:cNvSpPr>
            <p:nvPr/>
          </p:nvSpPr>
          <p:spPr bwMode="auto">
            <a:xfrm>
              <a:off x="1920" y="3648"/>
              <a:ext cx="576" cy="192"/>
            </a:xfrm>
            <a:prstGeom prst="rect">
              <a:avLst/>
            </a:prstGeom>
            <a:noFill/>
            <a:ln w="9525">
              <a:noFill/>
              <a:miter lim="800000"/>
              <a:headEnd/>
              <a:tailEnd/>
            </a:ln>
          </p:spPr>
          <p:txBody>
            <a:bodyPr>
              <a:spAutoFit/>
            </a:bodyPr>
            <a:lstStyle/>
            <a:p>
              <a:pPr algn="ctr" eaLnBrk="0" hangingPunct="0">
                <a:spcBef>
                  <a:spcPct val="50000"/>
                </a:spcBef>
              </a:pPr>
              <a:r>
                <a:rPr lang="en-US" sz="1400" dirty="0">
                  <a:solidFill>
                    <a:prstClr val="white"/>
                  </a:solidFill>
                  <a:latin typeface="Arial" panose="020B0604020202020204" pitchFamily="34" charset="0"/>
                  <a:cs typeface="Arial" panose="020B0604020202020204" pitchFamily="34" charset="0"/>
                </a:rPr>
                <a:t>ME328</a:t>
              </a:r>
            </a:p>
          </p:txBody>
        </p:sp>
      </p:grpSp>
      <p:grpSp>
        <p:nvGrpSpPr>
          <p:cNvPr id="23" name="Group 78"/>
          <p:cNvGrpSpPr>
            <a:grpSpLocks/>
          </p:cNvGrpSpPr>
          <p:nvPr/>
        </p:nvGrpSpPr>
        <p:grpSpPr bwMode="auto">
          <a:xfrm>
            <a:off x="679450" y="1401763"/>
            <a:ext cx="996950" cy="1065212"/>
            <a:chOff x="1580" y="1411"/>
            <a:chExt cx="628" cy="671"/>
          </a:xfrm>
          <a:solidFill>
            <a:srgbClr val="6659B0"/>
          </a:solidFill>
        </p:grpSpPr>
        <p:sp>
          <p:nvSpPr>
            <p:cNvPr id="956495" name="Freeform 79"/>
            <p:cNvSpPr>
              <a:spLocks/>
            </p:cNvSpPr>
            <p:nvPr/>
          </p:nvSpPr>
          <p:spPr bwMode="auto">
            <a:xfrm>
              <a:off x="1580" y="1411"/>
              <a:ext cx="622" cy="671"/>
            </a:xfrm>
            <a:custGeom>
              <a:avLst/>
              <a:gdLst/>
              <a:ahLst/>
              <a:cxnLst>
                <a:cxn ang="0">
                  <a:pos x="516" y="224"/>
                </a:cxn>
                <a:cxn ang="0">
                  <a:pos x="498" y="107"/>
                </a:cxn>
                <a:cxn ang="0">
                  <a:pos x="561" y="13"/>
                </a:cxn>
                <a:cxn ang="0">
                  <a:pos x="705" y="3"/>
                </a:cxn>
                <a:cxn ang="0">
                  <a:pos x="776" y="58"/>
                </a:cxn>
                <a:cxn ang="0">
                  <a:pos x="792" y="154"/>
                </a:cxn>
                <a:cxn ang="0">
                  <a:pos x="778" y="257"/>
                </a:cxn>
                <a:cxn ang="0">
                  <a:pos x="848" y="318"/>
                </a:cxn>
                <a:cxn ang="0">
                  <a:pos x="954" y="344"/>
                </a:cxn>
                <a:cxn ang="0">
                  <a:pos x="998" y="392"/>
                </a:cxn>
                <a:cxn ang="0">
                  <a:pos x="1000" y="460"/>
                </a:cxn>
                <a:cxn ang="0">
                  <a:pos x="1041" y="521"/>
                </a:cxn>
                <a:cxn ang="0">
                  <a:pos x="1125" y="533"/>
                </a:cxn>
                <a:cxn ang="0">
                  <a:pos x="1216" y="528"/>
                </a:cxn>
                <a:cxn ang="0">
                  <a:pos x="1270" y="558"/>
                </a:cxn>
                <a:cxn ang="0">
                  <a:pos x="1283" y="665"/>
                </a:cxn>
                <a:cxn ang="0">
                  <a:pos x="1270" y="808"/>
                </a:cxn>
                <a:cxn ang="0">
                  <a:pos x="1215" y="842"/>
                </a:cxn>
                <a:cxn ang="0">
                  <a:pos x="1116" y="837"/>
                </a:cxn>
                <a:cxn ang="0">
                  <a:pos x="1043" y="848"/>
                </a:cxn>
                <a:cxn ang="0">
                  <a:pos x="1002" y="890"/>
                </a:cxn>
                <a:cxn ang="0">
                  <a:pos x="998" y="971"/>
                </a:cxn>
                <a:cxn ang="0">
                  <a:pos x="951" y="1027"/>
                </a:cxn>
                <a:cxn ang="0">
                  <a:pos x="866" y="1046"/>
                </a:cxn>
                <a:cxn ang="0">
                  <a:pos x="792" y="1085"/>
                </a:cxn>
                <a:cxn ang="0">
                  <a:pos x="776" y="1164"/>
                </a:cxn>
                <a:cxn ang="0">
                  <a:pos x="792" y="1261"/>
                </a:cxn>
                <a:cxn ang="0">
                  <a:pos x="757" y="1353"/>
                </a:cxn>
                <a:cxn ang="0">
                  <a:pos x="695" y="1401"/>
                </a:cxn>
                <a:cxn ang="0">
                  <a:pos x="599" y="1406"/>
                </a:cxn>
                <a:cxn ang="0">
                  <a:pos x="527" y="1370"/>
                </a:cxn>
                <a:cxn ang="0">
                  <a:pos x="493" y="1301"/>
                </a:cxn>
                <a:cxn ang="0">
                  <a:pos x="502" y="1220"/>
                </a:cxn>
                <a:cxn ang="0">
                  <a:pos x="507" y="1147"/>
                </a:cxn>
                <a:cxn ang="0">
                  <a:pos x="459" y="1095"/>
                </a:cxn>
                <a:cxn ang="0">
                  <a:pos x="380" y="1075"/>
                </a:cxn>
                <a:cxn ang="0">
                  <a:pos x="304" y="1045"/>
                </a:cxn>
                <a:cxn ang="0">
                  <a:pos x="284" y="964"/>
                </a:cxn>
                <a:cxn ang="0">
                  <a:pos x="261" y="897"/>
                </a:cxn>
                <a:cxn ang="0">
                  <a:pos x="185" y="872"/>
                </a:cxn>
                <a:cxn ang="0">
                  <a:pos x="108" y="879"/>
                </a:cxn>
                <a:cxn ang="0">
                  <a:pos x="25" y="858"/>
                </a:cxn>
                <a:cxn ang="0">
                  <a:pos x="1" y="764"/>
                </a:cxn>
                <a:cxn ang="0">
                  <a:pos x="6" y="629"/>
                </a:cxn>
                <a:cxn ang="0">
                  <a:pos x="31" y="548"/>
                </a:cxn>
                <a:cxn ang="0">
                  <a:pos x="95" y="527"/>
                </a:cxn>
                <a:cxn ang="0">
                  <a:pos x="190" y="534"/>
                </a:cxn>
                <a:cxn ang="0">
                  <a:pos x="274" y="502"/>
                </a:cxn>
                <a:cxn ang="0">
                  <a:pos x="289" y="427"/>
                </a:cxn>
                <a:cxn ang="0">
                  <a:pos x="320" y="353"/>
                </a:cxn>
                <a:cxn ang="0">
                  <a:pos x="409" y="327"/>
                </a:cxn>
              </a:cxnLst>
              <a:rect l="0" t="0" r="r" b="b"/>
              <a:pathLst>
                <a:path w="1284" h="1407">
                  <a:moveTo>
                    <a:pt x="489" y="294"/>
                  </a:moveTo>
                  <a:lnTo>
                    <a:pt x="502" y="278"/>
                  </a:lnTo>
                  <a:lnTo>
                    <a:pt x="511" y="263"/>
                  </a:lnTo>
                  <a:lnTo>
                    <a:pt x="516" y="246"/>
                  </a:lnTo>
                  <a:lnTo>
                    <a:pt x="516" y="224"/>
                  </a:lnTo>
                  <a:lnTo>
                    <a:pt x="510" y="199"/>
                  </a:lnTo>
                  <a:lnTo>
                    <a:pt x="505" y="178"/>
                  </a:lnTo>
                  <a:lnTo>
                    <a:pt x="498" y="152"/>
                  </a:lnTo>
                  <a:lnTo>
                    <a:pt x="495" y="124"/>
                  </a:lnTo>
                  <a:lnTo>
                    <a:pt x="498" y="107"/>
                  </a:lnTo>
                  <a:lnTo>
                    <a:pt x="503" y="86"/>
                  </a:lnTo>
                  <a:lnTo>
                    <a:pt x="513" y="64"/>
                  </a:lnTo>
                  <a:lnTo>
                    <a:pt x="527" y="43"/>
                  </a:lnTo>
                  <a:lnTo>
                    <a:pt x="545" y="26"/>
                  </a:lnTo>
                  <a:lnTo>
                    <a:pt x="561" y="13"/>
                  </a:lnTo>
                  <a:lnTo>
                    <a:pt x="583" y="5"/>
                  </a:lnTo>
                  <a:lnTo>
                    <a:pt x="609" y="1"/>
                  </a:lnTo>
                  <a:lnTo>
                    <a:pt x="637" y="0"/>
                  </a:lnTo>
                  <a:lnTo>
                    <a:pt x="675" y="0"/>
                  </a:lnTo>
                  <a:lnTo>
                    <a:pt x="705" y="3"/>
                  </a:lnTo>
                  <a:lnTo>
                    <a:pt x="722" y="9"/>
                  </a:lnTo>
                  <a:lnTo>
                    <a:pt x="735" y="17"/>
                  </a:lnTo>
                  <a:lnTo>
                    <a:pt x="749" y="26"/>
                  </a:lnTo>
                  <a:lnTo>
                    <a:pt x="763" y="40"/>
                  </a:lnTo>
                  <a:lnTo>
                    <a:pt x="776" y="58"/>
                  </a:lnTo>
                  <a:lnTo>
                    <a:pt x="786" y="74"/>
                  </a:lnTo>
                  <a:lnTo>
                    <a:pt x="791" y="88"/>
                  </a:lnTo>
                  <a:lnTo>
                    <a:pt x="795" y="112"/>
                  </a:lnTo>
                  <a:lnTo>
                    <a:pt x="795" y="133"/>
                  </a:lnTo>
                  <a:lnTo>
                    <a:pt x="792" y="154"/>
                  </a:lnTo>
                  <a:lnTo>
                    <a:pt x="788" y="170"/>
                  </a:lnTo>
                  <a:lnTo>
                    <a:pt x="783" y="196"/>
                  </a:lnTo>
                  <a:lnTo>
                    <a:pt x="776" y="223"/>
                  </a:lnTo>
                  <a:lnTo>
                    <a:pt x="773" y="240"/>
                  </a:lnTo>
                  <a:lnTo>
                    <a:pt x="778" y="257"/>
                  </a:lnTo>
                  <a:lnTo>
                    <a:pt x="784" y="269"/>
                  </a:lnTo>
                  <a:lnTo>
                    <a:pt x="795" y="285"/>
                  </a:lnTo>
                  <a:lnTo>
                    <a:pt x="811" y="298"/>
                  </a:lnTo>
                  <a:lnTo>
                    <a:pt x="826" y="309"/>
                  </a:lnTo>
                  <a:lnTo>
                    <a:pt x="848" y="318"/>
                  </a:lnTo>
                  <a:lnTo>
                    <a:pt x="870" y="324"/>
                  </a:lnTo>
                  <a:lnTo>
                    <a:pt x="891" y="329"/>
                  </a:lnTo>
                  <a:lnTo>
                    <a:pt x="913" y="332"/>
                  </a:lnTo>
                  <a:lnTo>
                    <a:pt x="936" y="338"/>
                  </a:lnTo>
                  <a:lnTo>
                    <a:pt x="954" y="344"/>
                  </a:lnTo>
                  <a:lnTo>
                    <a:pt x="968" y="351"/>
                  </a:lnTo>
                  <a:lnTo>
                    <a:pt x="979" y="359"/>
                  </a:lnTo>
                  <a:lnTo>
                    <a:pt x="987" y="368"/>
                  </a:lnTo>
                  <a:lnTo>
                    <a:pt x="993" y="379"/>
                  </a:lnTo>
                  <a:lnTo>
                    <a:pt x="998" y="392"/>
                  </a:lnTo>
                  <a:lnTo>
                    <a:pt x="1000" y="404"/>
                  </a:lnTo>
                  <a:lnTo>
                    <a:pt x="1002" y="415"/>
                  </a:lnTo>
                  <a:lnTo>
                    <a:pt x="1002" y="430"/>
                  </a:lnTo>
                  <a:lnTo>
                    <a:pt x="1000" y="447"/>
                  </a:lnTo>
                  <a:lnTo>
                    <a:pt x="1000" y="460"/>
                  </a:lnTo>
                  <a:lnTo>
                    <a:pt x="1003" y="476"/>
                  </a:lnTo>
                  <a:lnTo>
                    <a:pt x="1010" y="490"/>
                  </a:lnTo>
                  <a:lnTo>
                    <a:pt x="1018" y="502"/>
                  </a:lnTo>
                  <a:lnTo>
                    <a:pt x="1028" y="511"/>
                  </a:lnTo>
                  <a:lnTo>
                    <a:pt x="1041" y="521"/>
                  </a:lnTo>
                  <a:lnTo>
                    <a:pt x="1054" y="527"/>
                  </a:lnTo>
                  <a:lnTo>
                    <a:pt x="1074" y="531"/>
                  </a:lnTo>
                  <a:lnTo>
                    <a:pt x="1091" y="533"/>
                  </a:lnTo>
                  <a:lnTo>
                    <a:pt x="1107" y="534"/>
                  </a:lnTo>
                  <a:lnTo>
                    <a:pt x="1125" y="533"/>
                  </a:lnTo>
                  <a:lnTo>
                    <a:pt x="1147" y="531"/>
                  </a:lnTo>
                  <a:lnTo>
                    <a:pt x="1164" y="530"/>
                  </a:lnTo>
                  <a:lnTo>
                    <a:pt x="1181" y="528"/>
                  </a:lnTo>
                  <a:lnTo>
                    <a:pt x="1197" y="527"/>
                  </a:lnTo>
                  <a:lnTo>
                    <a:pt x="1216" y="528"/>
                  </a:lnTo>
                  <a:lnTo>
                    <a:pt x="1226" y="530"/>
                  </a:lnTo>
                  <a:lnTo>
                    <a:pt x="1238" y="533"/>
                  </a:lnTo>
                  <a:lnTo>
                    <a:pt x="1249" y="539"/>
                  </a:lnTo>
                  <a:lnTo>
                    <a:pt x="1261" y="548"/>
                  </a:lnTo>
                  <a:lnTo>
                    <a:pt x="1270" y="558"/>
                  </a:lnTo>
                  <a:lnTo>
                    <a:pt x="1277" y="573"/>
                  </a:lnTo>
                  <a:lnTo>
                    <a:pt x="1280" y="586"/>
                  </a:lnTo>
                  <a:lnTo>
                    <a:pt x="1282" y="602"/>
                  </a:lnTo>
                  <a:lnTo>
                    <a:pt x="1284" y="631"/>
                  </a:lnTo>
                  <a:lnTo>
                    <a:pt x="1283" y="665"/>
                  </a:lnTo>
                  <a:lnTo>
                    <a:pt x="1284" y="701"/>
                  </a:lnTo>
                  <a:lnTo>
                    <a:pt x="1281" y="743"/>
                  </a:lnTo>
                  <a:lnTo>
                    <a:pt x="1278" y="772"/>
                  </a:lnTo>
                  <a:lnTo>
                    <a:pt x="1275" y="795"/>
                  </a:lnTo>
                  <a:lnTo>
                    <a:pt x="1270" y="808"/>
                  </a:lnTo>
                  <a:lnTo>
                    <a:pt x="1262" y="820"/>
                  </a:lnTo>
                  <a:lnTo>
                    <a:pt x="1253" y="828"/>
                  </a:lnTo>
                  <a:lnTo>
                    <a:pt x="1241" y="835"/>
                  </a:lnTo>
                  <a:lnTo>
                    <a:pt x="1227" y="839"/>
                  </a:lnTo>
                  <a:lnTo>
                    <a:pt x="1215" y="842"/>
                  </a:lnTo>
                  <a:lnTo>
                    <a:pt x="1190" y="843"/>
                  </a:lnTo>
                  <a:lnTo>
                    <a:pt x="1168" y="842"/>
                  </a:lnTo>
                  <a:lnTo>
                    <a:pt x="1150" y="839"/>
                  </a:lnTo>
                  <a:lnTo>
                    <a:pt x="1134" y="838"/>
                  </a:lnTo>
                  <a:lnTo>
                    <a:pt x="1116" y="837"/>
                  </a:lnTo>
                  <a:lnTo>
                    <a:pt x="1100" y="837"/>
                  </a:lnTo>
                  <a:lnTo>
                    <a:pt x="1086" y="838"/>
                  </a:lnTo>
                  <a:lnTo>
                    <a:pt x="1071" y="839"/>
                  </a:lnTo>
                  <a:lnTo>
                    <a:pt x="1053" y="844"/>
                  </a:lnTo>
                  <a:lnTo>
                    <a:pt x="1043" y="848"/>
                  </a:lnTo>
                  <a:lnTo>
                    <a:pt x="1034" y="852"/>
                  </a:lnTo>
                  <a:lnTo>
                    <a:pt x="1022" y="860"/>
                  </a:lnTo>
                  <a:lnTo>
                    <a:pt x="1014" y="870"/>
                  </a:lnTo>
                  <a:lnTo>
                    <a:pt x="1008" y="879"/>
                  </a:lnTo>
                  <a:lnTo>
                    <a:pt x="1002" y="890"/>
                  </a:lnTo>
                  <a:lnTo>
                    <a:pt x="999" y="901"/>
                  </a:lnTo>
                  <a:lnTo>
                    <a:pt x="998" y="913"/>
                  </a:lnTo>
                  <a:lnTo>
                    <a:pt x="999" y="926"/>
                  </a:lnTo>
                  <a:lnTo>
                    <a:pt x="999" y="948"/>
                  </a:lnTo>
                  <a:lnTo>
                    <a:pt x="998" y="971"/>
                  </a:lnTo>
                  <a:lnTo>
                    <a:pt x="992" y="988"/>
                  </a:lnTo>
                  <a:lnTo>
                    <a:pt x="986" y="1002"/>
                  </a:lnTo>
                  <a:lnTo>
                    <a:pt x="977" y="1012"/>
                  </a:lnTo>
                  <a:lnTo>
                    <a:pt x="964" y="1020"/>
                  </a:lnTo>
                  <a:lnTo>
                    <a:pt x="951" y="1027"/>
                  </a:lnTo>
                  <a:lnTo>
                    <a:pt x="936" y="1031"/>
                  </a:lnTo>
                  <a:lnTo>
                    <a:pt x="917" y="1035"/>
                  </a:lnTo>
                  <a:lnTo>
                    <a:pt x="901" y="1040"/>
                  </a:lnTo>
                  <a:lnTo>
                    <a:pt x="882" y="1043"/>
                  </a:lnTo>
                  <a:lnTo>
                    <a:pt x="866" y="1046"/>
                  </a:lnTo>
                  <a:lnTo>
                    <a:pt x="848" y="1050"/>
                  </a:lnTo>
                  <a:lnTo>
                    <a:pt x="834" y="1057"/>
                  </a:lnTo>
                  <a:lnTo>
                    <a:pt x="818" y="1064"/>
                  </a:lnTo>
                  <a:lnTo>
                    <a:pt x="803" y="1073"/>
                  </a:lnTo>
                  <a:lnTo>
                    <a:pt x="792" y="1085"/>
                  </a:lnTo>
                  <a:lnTo>
                    <a:pt x="782" y="1099"/>
                  </a:lnTo>
                  <a:lnTo>
                    <a:pt x="774" y="1116"/>
                  </a:lnTo>
                  <a:lnTo>
                    <a:pt x="772" y="1131"/>
                  </a:lnTo>
                  <a:lnTo>
                    <a:pt x="773" y="1148"/>
                  </a:lnTo>
                  <a:lnTo>
                    <a:pt x="776" y="1164"/>
                  </a:lnTo>
                  <a:lnTo>
                    <a:pt x="781" y="1181"/>
                  </a:lnTo>
                  <a:lnTo>
                    <a:pt x="785" y="1200"/>
                  </a:lnTo>
                  <a:lnTo>
                    <a:pt x="788" y="1217"/>
                  </a:lnTo>
                  <a:lnTo>
                    <a:pt x="792" y="1239"/>
                  </a:lnTo>
                  <a:lnTo>
                    <a:pt x="792" y="1261"/>
                  </a:lnTo>
                  <a:lnTo>
                    <a:pt x="787" y="1283"/>
                  </a:lnTo>
                  <a:lnTo>
                    <a:pt x="782" y="1300"/>
                  </a:lnTo>
                  <a:lnTo>
                    <a:pt x="776" y="1317"/>
                  </a:lnTo>
                  <a:lnTo>
                    <a:pt x="768" y="1333"/>
                  </a:lnTo>
                  <a:lnTo>
                    <a:pt x="757" y="1353"/>
                  </a:lnTo>
                  <a:lnTo>
                    <a:pt x="745" y="1366"/>
                  </a:lnTo>
                  <a:lnTo>
                    <a:pt x="735" y="1375"/>
                  </a:lnTo>
                  <a:lnTo>
                    <a:pt x="722" y="1386"/>
                  </a:lnTo>
                  <a:lnTo>
                    <a:pt x="708" y="1396"/>
                  </a:lnTo>
                  <a:lnTo>
                    <a:pt x="695" y="1401"/>
                  </a:lnTo>
                  <a:lnTo>
                    <a:pt x="683" y="1404"/>
                  </a:lnTo>
                  <a:lnTo>
                    <a:pt x="663" y="1406"/>
                  </a:lnTo>
                  <a:lnTo>
                    <a:pt x="640" y="1407"/>
                  </a:lnTo>
                  <a:lnTo>
                    <a:pt x="612" y="1406"/>
                  </a:lnTo>
                  <a:lnTo>
                    <a:pt x="599" y="1406"/>
                  </a:lnTo>
                  <a:lnTo>
                    <a:pt x="582" y="1403"/>
                  </a:lnTo>
                  <a:lnTo>
                    <a:pt x="564" y="1398"/>
                  </a:lnTo>
                  <a:lnTo>
                    <a:pt x="548" y="1389"/>
                  </a:lnTo>
                  <a:lnTo>
                    <a:pt x="538" y="1381"/>
                  </a:lnTo>
                  <a:lnTo>
                    <a:pt x="527" y="1370"/>
                  </a:lnTo>
                  <a:lnTo>
                    <a:pt x="518" y="1360"/>
                  </a:lnTo>
                  <a:lnTo>
                    <a:pt x="509" y="1347"/>
                  </a:lnTo>
                  <a:lnTo>
                    <a:pt x="502" y="1334"/>
                  </a:lnTo>
                  <a:lnTo>
                    <a:pt x="496" y="1318"/>
                  </a:lnTo>
                  <a:lnTo>
                    <a:pt x="493" y="1301"/>
                  </a:lnTo>
                  <a:lnTo>
                    <a:pt x="492" y="1288"/>
                  </a:lnTo>
                  <a:lnTo>
                    <a:pt x="492" y="1270"/>
                  </a:lnTo>
                  <a:lnTo>
                    <a:pt x="493" y="1255"/>
                  </a:lnTo>
                  <a:lnTo>
                    <a:pt x="498" y="1239"/>
                  </a:lnTo>
                  <a:lnTo>
                    <a:pt x="502" y="1220"/>
                  </a:lnTo>
                  <a:lnTo>
                    <a:pt x="507" y="1202"/>
                  </a:lnTo>
                  <a:lnTo>
                    <a:pt x="510" y="1186"/>
                  </a:lnTo>
                  <a:lnTo>
                    <a:pt x="511" y="1171"/>
                  </a:lnTo>
                  <a:lnTo>
                    <a:pt x="510" y="1159"/>
                  </a:lnTo>
                  <a:lnTo>
                    <a:pt x="507" y="1147"/>
                  </a:lnTo>
                  <a:lnTo>
                    <a:pt x="499" y="1132"/>
                  </a:lnTo>
                  <a:lnTo>
                    <a:pt x="491" y="1122"/>
                  </a:lnTo>
                  <a:lnTo>
                    <a:pt x="481" y="1111"/>
                  </a:lnTo>
                  <a:lnTo>
                    <a:pt x="470" y="1103"/>
                  </a:lnTo>
                  <a:lnTo>
                    <a:pt x="459" y="1095"/>
                  </a:lnTo>
                  <a:lnTo>
                    <a:pt x="443" y="1089"/>
                  </a:lnTo>
                  <a:lnTo>
                    <a:pt x="429" y="1085"/>
                  </a:lnTo>
                  <a:lnTo>
                    <a:pt x="411" y="1081"/>
                  </a:lnTo>
                  <a:lnTo>
                    <a:pt x="395" y="1079"/>
                  </a:lnTo>
                  <a:lnTo>
                    <a:pt x="380" y="1075"/>
                  </a:lnTo>
                  <a:lnTo>
                    <a:pt x="362" y="1071"/>
                  </a:lnTo>
                  <a:lnTo>
                    <a:pt x="347" y="1065"/>
                  </a:lnTo>
                  <a:lnTo>
                    <a:pt x="329" y="1060"/>
                  </a:lnTo>
                  <a:lnTo>
                    <a:pt x="315" y="1054"/>
                  </a:lnTo>
                  <a:lnTo>
                    <a:pt x="304" y="1045"/>
                  </a:lnTo>
                  <a:lnTo>
                    <a:pt x="295" y="1033"/>
                  </a:lnTo>
                  <a:lnTo>
                    <a:pt x="289" y="1018"/>
                  </a:lnTo>
                  <a:lnTo>
                    <a:pt x="284" y="998"/>
                  </a:lnTo>
                  <a:lnTo>
                    <a:pt x="283" y="982"/>
                  </a:lnTo>
                  <a:lnTo>
                    <a:pt x="284" y="964"/>
                  </a:lnTo>
                  <a:lnTo>
                    <a:pt x="286" y="950"/>
                  </a:lnTo>
                  <a:lnTo>
                    <a:pt x="284" y="933"/>
                  </a:lnTo>
                  <a:lnTo>
                    <a:pt x="279" y="920"/>
                  </a:lnTo>
                  <a:lnTo>
                    <a:pt x="270" y="906"/>
                  </a:lnTo>
                  <a:lnTo>
                    <a:pt x="261" y="897"/>
                  </a:lnTo>
                  <a:lnTo>
                    <a:pt x="250" y="888"/>
                  </a:lnTo>
                  <a:lnTo>
                    <a:pt x="235" y="882"/>
                  </a:lnTo>
                  <a:lnTo>
                    <a:pt x="218" y="876"/>
                  </a:lnTo>
                  <a:lnTo>
                    <a:pt x="200" y="874"/>
                  </a:lnTo>
                  <a:lnTo>
                    <a:pt x="185" y="872"/>
                  </a:lnTo>
                  <a:lnTo>
                    <a:pt x="168" y="872"/>
                  </a:lnTo>
                  <a:lnTo>
                    <a:pt x="153" y="874"/>
                  </a:lnTo>
                  <a:lnTo>
                    <a:pt x="138" y="875"/>
                  </a:lnTo>
                  <a:lnTo>
                    <a:pt x="123" y="877"/>
                  </a:lnTo>
                  <a:lnTo>
                    <a:pt x="108" y="879"/>
                  </a:lnTo>
                  <a:lnTo>
                    <a:pt x="83" y="879"/>
                  </a:lnTo>
                  <a:lnTo>
                    <a:pt x="67" y="878"/>
                  </a:lnTo>
                  <a:lnTo>
                    <a:pt x="50" y="874"/>
                  </a:lnTo>
                  <a:lnTo>
                    <a:pt x="38" y="868"/>
                  </a:lnTo>
                  <a:lnTo>
                    <a:pt x="25" y="858"/>
                  </a:lnTo>
                  <a:lnTo>
                    <a:pt x="16" y="847"/>
                  </a:lnTo>
                  <a:lnTo>
                    <a:pt x="10" y="835"/>
                  </a:lnTo>
                  <a:lnTo>
                    <a:pt x="3" y="812"/>
                  </a:lnTo>
                  <a:lnTo>
                    <a:pt x="2" y="788"/>
                  </a:lnTo>
                  <a:lnTo>
                    <a:pt x="1" y="764"/>
                  </a:lnTo>
                  <a:lnTo>
                    <a:pt x="0" y="734"/>
                  </a:lnTo>
                  <a:lnTo>
                    <a:pt x="2" y="708"/>
                  </a:lnTo>
                  <a:lnTo>
                    <a:pt x="3" y="680"/>
                  </a:lnTo>
                  <a:lnTo>
                    <a:pt x="4" y="655"/>
                  </a:lnTo>
                  <a:lnTo>
                    <a:pt x="6" y="629"/>
                  </a:lnTo>
                  <a:lnTo>
                    <a:pt x="9" y="609"/>
                  </a:lnTo>
                  <a:lnTo>
                    <a:pt x="12" y="587"/>
                  </a:lnTo>
                  <a:lnTo>
                    <a:pt x="16" y="570"/>
                  </a:lnTo>
                  <a:lnTo>
                    <a:pt x="22" y="559"/>
                  </a:lnTo>
                  <a:lnTo>
                    <a:pt x="31" y="548"/>
                  </a:lnTo>
                  <a:lnTo>
                    <a:pt x="40" y="541"/>
                  </a:lnTo>
                  <a:lnTo>
                    <a:pt x="52" y="533"/>
                  </a:lnTo>
                  <a:lnTo>
                    <a:pt x="63" y="531"/>
                  </a:lnTo>
                  <a:lnTo>
                    <a:pt x="77" y="528"/>
                  </a:lnTo>
                  <a:lnTo>
                    <a:pt x="95" y="527"/>
                  </a:lnTo>
                  <a:lnTo>
                    <a:pt x="111" y="528"/>
                  </a:lnTo>
                  <a:lnTo>
                    <a:pt x="133" y="531"/>
                  </a:lnTo>
                  <a:lnTo>
                    <a:pt x="152" y="532"/>
                  </a:lnTo>
                  <a:lnTo>
                    <a:pt x="168" y="533"/>
                  </a:lnTo>
                  <a:lnTo>
                    <a:pt x="190" y="534"/>
                  </a:lnTo>
                  <a:lnTo>
                    <a:pt x="213" y="531"/>
                  </a:lnTo>
                  <a:lnTo>
                    <a:pt x="232" y="527"/>
                  </a:lnTo>
                  <a:lnTo>
                    <a:pt x="250" y="520"/>
                  </a:lnTo>
                  <a:lnTo>
                    <a:pt x="262" y="513"/>
                  </a:lnTo>
                  <a:lnTo>
                    <a:pt x="274" y="502"/>
                  </a:lnTo>
                  <a:lnTo>
                    <a:pt x="283" y="488"/>
                  </a:lnTo>
                  <a:lnTo>
                    <a:pt x="289" y="474"/>
                  </a:lnTo>
                  <a:lnTo>
                    <a:pt x="291" y="459"/>
                  </a:lnTo>
                  <a:lnTo>
                    <a:pt x="290" y="448"/>
                  </a:lnTo>
                  <a:lnTo>
                    <a:pt x="289" y="427"/>
                  </a:lnTo>
                  <a:lnTo>
                    <a:pt x="290" y="406"/>
                  </a:lnTo>
                  <a:lnTo>
                    <a:pt x="294" y="390"/>
                  </a:lnTo>
                  <a:lnTo>
                    <a:pt x="299" y="375"/>
                  </a:lnTo>
                  <a:lnTo>
                    <a:pt x="306" y="364"/>
                  </a:lnTo>
                  <a:lnTo>
                    <a:pt x="320" y="353"/>
                  </a:lnTo>
                  <a:lnTo>
                    <a:pt x="335" y="345"/>
                  </a:lnTo>
                  <a:lnTo>
                    <a:pt x="354" y="339"/>
                  </a:lnTo>
                  <a:lnTo>
                    <a:pt x="373" y="334"/>
                  </a:lnTo>
                  <a:lnTo>
                    <a:pt x="389" y="330"/>
                  </a:lnTo>
                  <a:lnTo>
                    <a:pt x="409" y="327"/>
                  </a:lnTo>
                  <a:lnTo>
                    <a:pt x="428" y="323"/>
                  </a:lnTo>
                  <a:lnTo>
                    <a:pt x="450" y="317"/>
                  </a:lnTo>
                  <a:lnTo>
                    <a:pt x="471" y="308"/>
                  </a:lnTo>
                  <a:lnTo>
                    <a:pt x="489" y="294"/>
                  </a:lnTo>
                  <a:close/>
                </a:path>
              </a:pathLst>
            </a:custGeom>
            <a:grpFill/>
            <a:ln w="12700">
              <a:solidFill>
                <a:srgbClr val="006699"/>
              </a:solidFill>
              <a:prstDash val="solid"/>
              <a:round/>
              <a:headEnd/>
              <a:tailEnd/>
            </a:ln>
          </p:spPr>
          <p:txBody>
            <a:bodyPr/>
            <a:lstStyle/>
            <a:p>
              <a:pPr algn="ctr" eaLnBrk="0" hangingPunct="0">
                <a:defRPr/>
              </a:pPr>
              <a:endParaRPr lang="en-US">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230" name="Text Box 80"/>
            <p:cNvSpPr txBox="1">
              <a:spLocks noChangeArrowheads="1"/>
            </p:cNvSpPr>
            <p:nvPr/>
          </p:nvSpPr>
          <p:spPr bwMode="auto">
            <a:xfrm>
              <a:off x="1632" y="1632"/>
              <a:ext cx="576" cy="192"/>
            </a:xfrm>
            <a:prstGeom prst="rect">
              <a:avLst/>
            </a:prstGeom>
            <a:noFill/>
            <a:ln w="9525">
              <a:noFill/>
              <a:miter lim="800000"/>
              <a:headEnd/>
              <a:tailEnd/>
            </a:ln>
          </p:spPr>
          <p:txBody>
            <a:bodyPr>
              <a:spAutoFit/>
            </a:bodyPr>
            <a:lstStyle/>
            <a:p>
              <a:pPr algn="ctr" eaLnBrk="0" hangingPunct="0">
                <a:spcBef>
                  <a:spcPct val="50000"/>
                </a:spcBef>
              </a:pPr>
              <a:r>
                <a:rPr lang="en-US" sz="1400" dirty="0">
                  <a:solidFill>
                    <a:prstClr val="white"/>
                  </a:solidFill>
                  <a:latin typeface="Arial" panose="020B0604020202020204" pitchFamily="34" charset="0"/>
                  <a:cs typeface="Arial" panose="020B0604020202020204" pitchFamily="34" charset="0"/>
                </a:rPr>
                <a:t>MA111</a:t>
              </a:r>
            </a:p>
          </p:txBody>
        </p:sp>
      </p:grpSp>
      <p:grpSp>
        <p:nvGrpSpPr>
          <p:cNvPr id="24" name="Group 81"/>
          <p:cNvGrpSpPr>
            <a:grpSpLocks/>
          </p:cNvGrpSpPr>
          <p:nvPr/>
        </p:nvGrpSpPr>
        <p:grpSpPr bwMode="auto">
          <a:xfrm>
            <a:off x="679450" y="2779713"/>
            <a:ext cx="996950" cy="1065212"/>
            <a:chOff x="1580" y="2279"/>
            <a:chExt cx="628" cy="671"/>
          </a:xfrm>
          <a:solidFill>
            <a:srgbClr val="6659B0"/>
          </a:solidFill>
        </p:grpSpPr>
        <p:sp>
          <p:nvSpPr>
            <p:cNvPr id="956498" name="Freeform 82"/>
            <p:cNvSpPr>
              <a:spLocks/>
            </p:cNvSpPr>
            <p:nvPr/>
          </p:nvSpPr>
          <p:spPr bwMode="auto">
            <a:xfrm>
              <a:off x="1580" y="2279"/>
              <a:ext cx="622" cy="671"/>
            </a:xfrm>
            <a:custGeom>
              <a:avLst/>
              <a:gdLst/>
              <a:ahLst/>
              <a:cxnLst>
                <a:cxn ang="0">
                  <a:pos x="516" y="224"/>
                </a:cxn>
                <a:cxn ang="0">
                  <a:pos x="498" y="107"/>
                </a:cxn>
                <a:cxn ang="0">
                  <a:pos x="561" y="13"/>
                </a:cxn>
                <a:cxn ang="0">
                  <a:pos x="705" y="3"/>
                </a:cxn>
                <a:cxn ang="0">
                  <a:pos x="776" y="58"/>
                </a:cxn>
                <a:cxn ang="0">
                  <a:pos x="792" y="154"/>
                </a:cxn>
                <a:cxn ang="0">
                  <a:pos x="778" y="257"/>
                </a:cxn>
                <a:cxn ang="0">
                  <a:pos x="848" y="318"/>
                </a:cxn>
                <a:cxn ang="0">
                  <a:pos x="954" y="344"/>
                </a:cxn>
                <a:cxn ang="0">
                  <a:pos x="998" y="392"/>
                </a:cxn>
                <a:cxn ang="0">
                  <a:pos x="1000" y="460"/>
                </a:cxn>
                <a:cxn ang="0">
                  <a:pos x="1041" y="521"/>
                </a:cxn>
                <a:cxn ang="0">
                  <a:pos x="1125" y="533"/>
                </a:cxn>
                <a:cxn ang="0">
                  <a:pos x="1216" y="528"/>
                </a:cxn>
                <a:cxn ang="0">
                  <a:pos x="1270" y="558"/>
                </a:cxn>
                <a:cxn ang="0">
                  <a:pos x="1283" y="665"/>
                </a:cxn>
                <a:cxn ang="0">
                  <a:pos x="1270" y="808"/>
                </a:cxn>
                <a:cxn ang="0">
                  <a:pos x="1215" y="842"/>
                </a:cxn>
                <a:cxn ang="0">
                  <a:pos x="1116" y="837"/>
                </a:cxn>
                <a:cxn ang="0">
                  <a:pos x="1043" y="848"/>
                </a:cxn>
                <a:cxn ang="0">
                  <a:pos x="1002" y="890"/>
                </a:cxn>
                <a:cxn ang="0">
                  <a:pos x="998" y="971"/>
                </a:cxn>
                <a:cxn ang="0">
                  <a:pos x="951" y="1027"/>
                </a:cxn>
                <a:cxn ang="0">
                  <a:pos x="866" y="1046"/>
                </a:cxn>
                <a:cxn ang="0">
                  <a:pos x="792" y="1085"/>
                </a:cxn>
                <a:cxn ang="0">
                  <a:pos x="776" y="1164"/>
                </a:cxn>
                <a:cxn ang="0">
                  <a:pos x="792" y="1261"/>
                </a:cxn>
                <a:cxn ang="0">
                  <a:pos x="757" y="1353"/>
                </a:cxn>
                <a:cxn ang="0">
                  <a:pos x="695" y="1401"/>
                </a:cxn>
                <a:cxn ang="0">
                  <a:pos x="599" y="1406"/>
                </a:cxn>
                <a:cxn ang="0">
                  <a:pos x="527" y="1370"/>
                </a:cxn>
                <a:cxn ang="0">
                  <a:pos x="493" y="1301"/>
                </a:cxn>
                <a:cxn ang="0">
                  <a:pos x="502" y="1220"/>
                </a:cxn>
                <a:cxn ang="0">
                  <a:pos x="507" y="1147"/>
                </a:cxn>
                <a:cxn ang="0">
                  <a:pos x="459" y="1095"/>
                </a:cxn>
                <a:cxn ang="0">
                  <a:pos x="380" y="1075"/>
                </a:cxn>
                <a:cxn ang="0">
                  <a:pos x="304" y="1045"/>
                </a:cxn>
                <a:cxn ang="0">
                  <a:pos x="284" y="964"/>
                </a:cxn>
                <a:cxn ang="0">
                  <a:pos x="261" y="897"/>
                </a:cxn>
                <a:cxn ang="0">
                  <a:pos x="185" y="872"/>
                </a:cxn>
                <a:cxn ang="0">
                  <a:pos x="108" y="879"/>
                </a:cxn>
                <a:cxn ang="0">
                  <a:pos x="25" y="858"/>
                </a:cxn>
                <a:cxn ang="0">
                  <a:pos x="1" y="764"/>
                </a:cxn>
                <a:cxn ang="0">
                  <a:pos x="6" y="629"/>
                </a:cxn>
                <a:cxn ang="0">
                  <a:pos x="31" y="548"/>
                </a:cxn>
                <a:cxn ang="0">
                  <a:pos x="95" y="527"/>
                </a:cxn>
                <a:cxn ang="0">
                  <a:pos x="190" y="534"/>
                </a:cxn>
                <a:cxn ang="0">
                  <a:pos x="274" y="502"/>
                </a:cxn>
                <a:cxn ang="0">
                  <a:pos x="289" y="427"/>
                </a:cxn>
                <a:cxn ang="0">
                  <a:pos x="320" y="353"/>
                </a:cxn>
                <a:cxn ang="0">
                  <a:pos x="409" y="327"/>
                </a:cxn>
              </a:cxnLst>
              <a:rect l="0" t="0" r="r" b="b"/>
              <a:pathLst>
                <a:path w="1284" h="1407">
                  <a:moveTo>
                    <a:pt x="489" y="294"/>
                  </a:moveTo>
                  <a:lnTo>
                    <a:pt x="502" y="278"/>
                  </a:lnTo>
                  <a:lnTo>
                    <a:pt x="511" y="263"/>
                  </a:lnTo>
                  <a:lnTo>
                    <a:pt x="516" y="246"/>
                  </a:lnTo>
                  <a:lnTo>
                    <a:pt x="516" y="224"/>
                  </a:lnTo>
                  <a:lnTo>
                    <a:pt x="510" y="199"/>
                  </a:lnTo>
                  <a:lnTo>
                    <a:pt x="505" y="178"/>
                  </a:lnTo>
                  <a:lnTo>
                    <a:pt x="498" y="152"/>
                  </a:lnTo>
                  <a:lnTo>
                    <a:pt x="495" y="124"/>
                  </a:lnTo>
                  <a:lnTo>
                    <a:pt x="498" y="107"/>
                  </a:lnTo>
                  <a:lnTo>
                    <a:pt x="503" y="86"/>
                  </a:lnTo>
                  <a:lnTo>
                    <a:pt x="513" y="64"/>
                  </a:lnTo>
                  <a:lnTo>
                    <a:pt x="527" y="43"/>
                  </a:lnTo>
                  <a:lnTo>
                    <a:pt x="545" y="26"/>
                  </a:lnTo>
                  <a:lnTo>
                    <a:pt x="561" y="13"/>
                  </a:lnTo>
                  <a:lnTo>
                    <a:pt x="583" y="5"/>
                  </a:lnTo>
                  <a:lnTo>
                    <a:pt x="609" y="1"/>
                  </a:lnTo>
                  <a:lnTo>
                    <a:pt x="637" y="0"/>
                  </a:lnTo>
                  <a:lnTo>
                    <a:pt x="675" y="0"/>
                  </a:lnTo>
                  <a:lnTo>
                    <a:pt x="705" y="3"/>
                  </a:lnTo>
                  <a:lnTo>
                    <a:pt x="722" y="9"/>
                  </a:lnTo>
                  <a:lnTo>
                    <a:pt x="735" y="17"/>
                  </a:lnTo>
                  <a:lnTo>
                    <a:pt x="749" y="26"/>
                  </a:lnTo>
                  <a:lnTo>
                    <a:pt x="763" y="40"/>
                  </a:lnTo>
                  <a:lnTo>
                    <a:pt x="776" y="58"/>
                  </a:lnTo>
                  <a:lnTo>
                    <a:pt x="786" y="74"/>
                  </a:lnTo>
                  <a:lnTo>
                    <a:pt x="791" y="88"/>
                  </a:lnTo>
                  <a:lnTo>
                    <a:pt x="795" y="112"/>
                  </a:lnTo>
                  <a:lnTo>
                    <a:pt x="795" y="133"/>
                  </a:lnTo>
                  <a:lnTo>
                    <a:pt x="792" y="154"/>
                  </a:lnTo>
                  <a:lnTo>
                    <a:pt x="788" y="170"/>
                  </a:lnTo>
                  <a:lnTo>
                    <a:pt x="783" y="196"/>
                  </a:lnTo>
                  <a:lnTo>
                    <a:pt x="776" y="223"/>
                  </a:lnTo>
                  <a:lnTo>
                    <a:pt x="773" y="240"/>
                  </a:lnTo>
                  <a:lnTo>
                    <a:pt x="778" y="257"/>
                  </a:lnTo>
                  <a:lnTo>
                    <a:pt x="784" y="269"/>
                  </a:lnTo>
                  <a:lnTo>
                    <a:pt x="795" y="285"/>
                  </a:lnTo>
                  <a:lnTo>
                    <a:pt x="811" y="298"/>
                  </a:lnTo>
                  <a:lnTo>
                    <a:pt x="826" y="309"/>
                  </a:lnTo>
                  <a:lnTo>
                    <a:pt x="848" y="318"/>
                  </a:lnTo>
                  <a:lnTo>
                    <a:pt x="870" y="324"/>
                  </a:lnTo>
                  <a:lnTo>
                    <a:pt x="891" y="329"/>
                  </a:lnTo>
                  <a:lnTo>
                    <a:pt x="913" y="332"/>
                  </a:lnTo>
                  <a:lnTo>
                    <a:pt x="936" y="338"/>
                  </a:lnTo>
                  <a:lnTo>
                    <a:pt x="954" y="344"/>
                  </a:lnTo>
                  <a:lnTo>
                    <a:pt x="968" y="351"/>
                  </a:lnTo>
                  <a:lnTo>
                    <a:pt x="979" y="359"/>
                  </a:lnTo>
                  <a:lnTo>
                    <a:pt x="987" y="368"/>
                  </a:lnTo>
                  <a:lnTo>
                    <a:pt x="993" y="379"/>
                  </a:lnTo>
                  <a:lnTo>
                    <a:pt x="998" y="392"/>
                  </a:lnTo>
                  <a:lnTo>
                    <a:pt x="1000" y="404"/>
                  </a:lnTo>
                  <a:lnTo>
                    <a:pt x="1002" y="415"/>
                  </a:lnTo>
                  <a:lnTo>
                    <a:pt x="1002" y="430"/>
                  </a:lnTo>
                  <a:lnTo>
                    <a:pt x="1000" y="447"/>
                  </a:lnTo>
                  <a:lnTo>
                    <a:pt x="1000" y="460"/>
                  </a:lnTo>
                  <a:lnTo>
                    <a:pt x="1003" y="476"/>
                  </a:lnTo>
                  <a:lnTo>
                    <a:pt x="1010" y="490"/>
                  </a:lnTo>
                  <a:lnTo>
                    <a:pt x="1018" y="502"/>
                  </a:lnTo>
                  <a:lnTo>
                    <a:pt x="1028" y="511"/>
                  </a:lnTo>
                  <a:lnTo>
                    <a:pt x="1041" y="521"/>
                  </a:lnTo>
                  <a:lnTo>
                    <a:pt x="1054" y="527"/>
                  </a:lnTo>
                  <a:lnTo>
                    <a:pt x="1074" y="531"/>
                  </a:lnTo>
                  <a:lnTo>
                    <a:pt x="1091" y="533"/>
                  </a:lnTo>
                  <a:lnTo>
                    <a:pt x="1107" y="534"/>
                  </a:lnTo>
                  <a:lnTo>
                    <a:pt x="1125" y="533"/>
                  </a:lnTo>
                  <a:lnTo>
                    <a:pt x="1147" y="531"/>
                  </a:lnTo>
                  <a:lnTo>
                    <a:pt x="1164" y="530"/>
                  </a:lnTo>
                  <a:lnTo>
                    <a:pt x="1181" y="528"/>
                  </a:lnTo>
                  <a:lnTo>
                    <a:pt x="1197" y="527"/>
                  </a:lnTo>
                  <a:lnTo>
                    <a:pt x="1216" y="528"/>
                  </a:lnTo>
                  <a:lnTo>
                    <a:pt x="1226" y="530"/>
                  </a:lnTo>
                  <a:lnTo>
                    <a:pt x="1238" y="533"/>
                  </a:lnTo>
                  <a:lnTo>
                    <a:pt x="1249" y="539"/>
                  </a:lnTo>
                  <a:lnTo>
                    <a:pt x="1261" y="548"/>
                  </a:lnTo>
                  <a:lnTo>
                    <a:pt x="1270" y="558"/>
                  </a:lnTo>
                  <a:lnTo>
                    <a:pt x="1277" y="573"/>
                  </a:lnTo>
                  <a:lnTo>
                    <a:pt x="1280" y="586"/>
                  </a:lnTo>
                  <a:lnTo>
                    <a:pt x="1282" y="602"/>
                  </a:lnTo>
                  <a:lnTo>
                    <a:pt x="1284" y="631"/>
                  </a:lnTo>
                  <a:lnTo>
                    <a:pt x="1283" y="665"/>
                  </a:lnTo>
                  <a:lnTo>
                    <a:pt x="1284" y="701"/>
                  </a:lnTo>
                  <a:lnTo>
                    <a:pt x="1281" y="743"/>
                  </a:lnTo>
                  <a:lnTo>
                    <a:pt x="1278" y="772"/>
                  </a:lnTo>
                  <a:lnTo>
                    <a:pt x="1275" y="795"/>
                  </a:lnTo>
                  <a:lnTo>
                    <a:pt x="1270" y="808"/>
                  </a:lnTo>
                  <a:lnTo>
                    <a:pt x="1262" y="820"/>
                  </a:lnTo>
                  <a:lnTo>
                    <a:pt x="1253" y="828"/>
                  </a:lnTo>
                  <a:lnTo>
                    <a:pt x="1241" y="835"/>
                  </a:lnTo>
                  <a:lnTo>
                    <a:pt x="1227" y="839"/>
                  </a:lnTo>
                  <a:lnTo>
                    <a:pt x="1215" y="842"/>
                  </a:lnTo>
                  <a:lnTo>
                    <a:pt x="1190" y="843"/>
                  </a:lnTo>
                  <a:lnTo>
                    <a:pt x="1168" y="842"/>
                  </a:lnTo>
                  <a:lnTo>
                    <a:pt x="1150" y="839"/>
                  </a:lnTo>
                  <a:lnTo>
                    <a:pt x="1134" y="838"/>
                  </a:lnTo>
                  <a:lnTo>
                    <a:pt x="1116" y="837"/>
                  </a:lnTo>
                  <a:lnTo>
                    <a:pt x="1100" y="837"/>
                  </a:lnTo>
                  <a:lnTo>
                    <a:pt x="1086" y="838"/>
                  </a:lnTo>
                  <a:lnTo>
                    <a:pt x="1071" y="839"/>
                  </a:lnTo>
                  <a:lnTo>
                    <a:pt x="1053" y="844"/>
                  </a:lnTo>
                  <a:lnTo>
                    <a:pt x="1043" y="848"/>
                  </a:lnTo>
                  <a:lnTo>
                    <a:pt x="1034" y="852"/>
                  </a:lnTo>
                  <a:lnTo>
                    <a:pt x="1022" y="860"/>
                  </a:lnTo>
                  <a:lnTo>
                    <a:pt x="1014" y="870"/>
                  </a:lnTo>
                  <a:lnTo>
                    <a:pt x="1008" y="879"/>
                  </a:lnTo>
                  <a:lnTo>
                    <a:pt x="1002" y="890"/>
                  </a:lnTo>
                  <a:lnTo>
                    <a:pt x="999" y="901"/>
                  </a:lnTo>
                  <a:lnTo>
                    <a:pt x="998" y="913"/>
                  </a:lnTo>
                  <a:lnTo>
                    <a:pt x="999" y="926"/>
                  </a:lnTo>
                  <a:lnTo>
                    <a:pt x="999" y="948"/>
                  </a:lnTo>
                  <a:lnTo>
                    <a:pt x="998" y="971"/>
                  </a:lnTo>
                  <a:lnTo>
                    <a:pt x="992" y="988"/>
                  </a:lnTo>
                  <a:lnTo>
                    <a:pt x="986" y="1002"/>
                  </a:lnTo>
                  <a:lnTo>
                    <a:pt x="977" y="1012"/>
                  </a:lnTo>
                  <a:lnTo>
                    <a:pt x="964" y="1020"/>
                  </a:lnTo>
                  <a:lnTo>
                    <a:pt x="951" y="1027"/>
                  </a:lnTo>
                  <a:lnTo>
                    <a:pt x="936" y="1031"/>
                  </a:lnTo>
                  <a:lnTo>
                    <a:pt x="917" y="1035"/>
                  </a:lnTo>
                  <a:lnTo>
                    <a:pt x="901" y="1040"/>
                  </a:lnTo>
                  <a:lnTo>
                    <a:pt x="882" y="1043"/>
                  </a:lnTo>
                  <a:lnTo>
                    <a:pt x="866" y="1046"/>
                  </a:lnTo>
                  <a:lnTo>
                    <a:pt x="848" y="1050"/>
                  </a:lnTo>
                  <a:lnTo>
                    <a:pt x="834" y="1057"/>
                  </a:lnTo>
                  <a:lnTo>
                    <a:pt x="818" y="1064"/>
                  </a:lnTo>
                  <a:lnTo>
                    <a:pt x="803" y="1073"/>
                  </a:lnTo>
                  <a:lnTo>
                    <a:pt x="792" y="1085"/>
                  </a:lnTo>
                  <a:lnTo>
                    <a:pt x="782" y="1099"/>
                  </a:lnTo>
                  <a:lnTo>
                    <a:pt x="774" y="1116"/>
                  </a:lnTo>
                  <a:lnTo>
                    <a:pt x="772" y="1131"/>
                  </a:lnTo>
                  <a:lnTo>
                    <a:pt x="773" y="1148"/>
                  </a:lnTo>
                  <a:lnTo>
                    <a:pt x="776" y="1164"/>
                  </a:lnTo>
                  <a:lnTo>
                    <a:pt x="781" y="1181"/>
                  </a:lnTo>
                  <a:lnTo>
                    <a:pt x="785" y="1200"/>
                  </a:lnTo>
                  <a:lnTo>
                    <a:pt x="788" y="1217"/>
                  </a:lnTo>
                  <a:lnTo>
                    <a:pt x="792" y="1239"/>
                  </a:lnTo>
                  <a:lnTo>
                    <a:pt x="792" y="1261"/>
                  </a:lnTo>
                  <a:lnTo>
                    <a:pt x="787" y="1283"/>
                  </a:lnTo>
                  <a:lnTo>
                    <a:pt x="782" y="1300"/>
                  </a:lnTo>
                  <a:lnTo>
                    <a:pt x="776" y="1317"/>
                  </a:lnTo>
                  <a:lnTo>
                    <a:pt x="768" y="1333"/>
                  </a:lnTo>
                  <a:lnTo>
                    <a:pt x="757" y="1353"/>
                  </a:lnTo>
                  <a:lnTo>
                    <a:pt x="745" y="1366"/>
                  </a:lnTo>
                  <a:lnTo>
                    <a:pt x="735" y="1375"/>
                  </a:lnTo>
                  <a:lnTo>
                    <a:pt x="722" y="1386"/>
                  </a:lnTo>
                  <a:lnTo>
                    <a:pt x="708" y="1396"/>
                  </a:lnTo>
                  <a:lnTo>
                    <a:pt x="695" y="1401"/>
                  </a:lnTo>
                  <a:lnTo>
                    <a:pt x="683" y="1404"/>
                  </a:lnTo>
                  <a:lnTo>
                    <a:pt x="663" y="1406"/>
                  </a:lnTo>
                  <a:lnTo>
                    <a:pt x="640" y="1407"/>
                  </a:lnTo>
                  <a:lnTo>
                    <a:pt x="612" y="1406"/>
                  </a:lnTo>
                  <a:lnTo>
                    <a:pt x="599" y="1406"/>
                  </a:lnTo>
                  <a:lnTo>
                    <a:pt x="582" y="1403"/>
                  </a:lnTo>
                  <a:lnTo>
                    <a:pt x="564" y="1398"/>
                  </a:lnTo>
                  <a:lnTo>
                    <a:pt x="548" y="1389"/>
                  </a:lnTo>
                  <a:lnTo>
                    <a:pt x="538" y="1381"/>
                  </a:lnTo>
                  <a:lnTo>
                    <a:pt x="527" y="1370"/>
                  </a:lnTo>
                  <a:lnTo>
                    <a:pt x="518" y="1360"/>
                  </a:lnTo>
                  <a:lnTo>
                    <a:pt x="509" y="1347"/>
                  </a:lnTo>
                  <a:lnTo>
                    <a:pt x="502" y="1334"/>
                  </a:lnTo>
                  <a:lnTo>
                    <a:pt x="496" y="1318"/>
                  </a:lnTo>
                  <a:lnTo>
                    <a:pt x="493" y="1301"/>
                  </a:lnTo>
                  <a:lnTo>
                    <a:pt x="492" y="1288"/>
                  </a:lnTo>
                  <a:lnTo>
                    <a:pt x="492" y="1270"/>
                  </a:lnTo>
                  <a:lnTo>
                    <a:pt x="493" y="1255"/>
                  </a:lnTo>
                  <a:lnTo>
                    <a:pt x="498" y="1239"/>
                  </a:lnTo>
                  <a:lnTo>
                    <a:pt x="502" y="1220"/>
                  </a:lnTo>
                  <a:lnTo>
                    <a:pt x="507" y="1202"/>
                  </a:lnTo>
                  <a:lnTo>
                    <a:pt x="510" y="1186"/>
                  </a:lnTo>
                  <a:lnTo>
                    <a:pt x="511" y="1171"/>
                  </a:lnTo>
                  <a:lnTo>
                    <a:pt x="510" y="1159"/>
                  </a:lnTo>
                  <a:lnTo>
                    <a:pt x="507" y="1147"/>
                  </a:lnTo>
                  <a:lnTo>
                    <a:pt x="499" y="1132"/>
                  </a:lnTo>
                  <a:lnTo>
                    <a:pt x="491" y="1122"/>
                  </a:lnTo>
                  <a:lnTo>
                    <a:pt x="481" y="1111"/>
                  </a:lnTo>
                  <a:lnTo>
                    <a:pt x="470" y="1103"/>
                  </a:lnTo>
                  <a:lnTo>
                    <a:pt x="459" y="1095"/>
                  </a:lnTo>
                  <a:lnTo>
                    <a:pt x="443" y="1089"/>
                  </a:lnTo>
                  <a:lnTo>
                    <a:pt x="429" y="1085"/>
                  </a:lnTo>
                  <a:lnTo>
                    <a:pt x="411" y="1081"/>
                  </a:lnTo>
                  <a:lnTo>
                    <a:pt x="395" y="1079"/>
                  </a:lnTo>
                  <a:lnTo>
                    <a:pt x="380" y="1075"/>
                  </a:lnTo>
                  <a:lnTo>
                    <a:pt x="362" y="1071"/>
                  </a:lnTo>
                  <a:lnTo>
                    <a:pt x="347" y="1065"/>
                  </a:lnTo>
                  <a:lnTo>
                    <a:pt x="329" y="1060"/>
                  </a:lnTo>
                  <a:lnTo>
                    <a:pt x="315" y="1054"/>
                  </a:lnTo>
                  <a:lnTo>
                    <a:pt x="304" y="1045"/>
                  </a:lnTo>
                  <a:lnTo>
                    <a:pt x="295" y="1033"/>
                  </a:lnTo>
                  <a:lnTo>
                    <a:pt x="289" y="1018"/>
                  </a:lnTo>
                  <a:lnTo>
                    <a:pt x="284" y="998"/>
                  </a:lnTo>
                  <a:lnTo>
                    <a:pt x="283" y="982"/>
                  </a:lnTo>
                  <a:lnTo>
                    <a:pt x="284" y="964"/>
                  </a:lnTo>
                  <a:lnTo>
                    <a:pt x="286" y="950"/>
                  </a:lnTo>
                  <a:lnTo>
                    <a:pt x="284" y="933"/>
                  </a:lnTo>
                  <a:lnTo>
                    <a:pt x="279" y="920"/>
                  </a:lnTo>
                  <a:lnTo>
                    <a:pt x="270" y="906"/>
                  </a:lnTo>
                  <a:lnTo>
                    <a:pt x="261" y="897"/>
                  </a:lnTo>
                  <a:lnTo>
                    <a:pt x="250" y="888"/>
                  </a:lnTo>
                  <a:lnTo>
                    <a:pt x="235" y="882"/>
                  </a:lnTo>
                  <a:lnTo>
                    <a:pt x="218" y="876"/>
                  </a:lnTo>
                  <a:lnTo>
                    <a:pt x="200" y="874"/>
                  </a:lnTo>
                  <a:lnTo>
                    <a:pt x="185" y="872"/>
                  </a:lnTo>
                  <a:lnTo>
                    <a:pt x="168" y="872"/>
                  </a:lnTo>
                  <a:lnTo>
                    <a:pt x="153" y="874"/>
                  </a:lnTo>
                  <a:lnTo>
                    <a:pt x="138" y="875"/>
                  </a:lnTo>
                  <a:lnTo>
                    <a:pt x="123" y="877"/>
                  </a:lnTo>
                  <a:lnTo>
                    <a:pt x="108" y="879"/>
                  </a:lnTo>
                  <a:lnTo>
                    <a:pt x="83" y="879"/>
                  </a:lnTo>
                  <a:lnTo>
                    <a:pt x="67" y="878"/>
                  </a:lnTo>
                  <a:lnTo>
                    <a:pt x="50" y="874"/>
                  </a:lnTo>
                  <a:lnTo>
                    <a:pt x="38" y="868"/>
                  </a:lnTo>
                  <a:lnTo>
                    <a:pt x="25" y="858"/>
                  </a:lnTo>
                  <a:lnTo>
                    <a:pt x="16" y="847"/>
                  </a:lnTo>
                  <a:lnTo>
                    <a:pt x="10" y="835"/>
                  </a:lnTo>
                  <a:lnTo>
                    <a:pt x="3" y="812"/>
                  </a:lnTo>
                  <a:lnTo>
                    <a:pt x="2" y="788"/>
                  </a:lnTo>
                  <a:lnTo>
                    <a:pt x="1" y="764"/>
                  </a:lnTo>
                  <a:lnTo>
                    <a:pt x="0" y="734"/>
                  </a:lnTo>
                  <a:lnTo>
                    <a:pt x="2" y="708"/>
                  </a:lnTo>
                  <a:lnTo>
                    <a:pt x="3" y="680"/>
                  </a:lnTo>
                  <a:lnTo>
                    <a:pt x="4" y="655"/>
                  </a:lnTo>
                  <a:lnTo>
                    <a:pt x="6" y="629"/>
                  </a:lnTo>
                  <a:lnTo>
                    <a:pt x="9" y="609"/>
                  </a:lnTo>
                  <a:lnTo>
                    <a:pt x="12" y="587"/>
                  </a:lnTo>
                  <a:lnTo>
                    <a:pt x="16" y="570"/>
                  </a:lnTo>
                  <a:lnTo>
                    <a:pt x="22" y="559"/>
                  </a:lnTo>
                  <a:lnTo>
                    <a:pt x="31" y="548"/>
                  </a:lnTo>
                  <a:lnTo>
                    <a:pt x="40" y="541"/>
                  </a:lnTo>
                  <a:lnTo>
                    <a:pt x="52" y="533"/>
                  </a:lnTo>
                  <a:lnTo>
                    <a:pt x="63" y="531"/>
                  </a:lnTo>
                  <a:lnTo>
                    <a:pt x="77" y="528"/>
                  </a:lnTo>
                  <a:lnTo>
                    <a:pt x="95" y="527"/>
                  </a:lnTo>
                  <a:lnTo>
                    <a:pt x="111" y="528"/>
                  </a:lnTo>
                  <a:lnTo>
                    <a:pt x="133" y="531"/>
                  </a:lnTo>
                  <a:lnTo>
                    <a:pt x="152" y="532"/>
                  </a:lnTo>
                  <a:lnTo>
                    <a:pt x="168" y="533"/>
                  </a:lnTo>
                  <a:lnTo>
                    <a:pt x="190" y="534"/>
                  </a:lnTo>
                  <a:lnTo>
                    <a:pt x="213" y="531"/>
                  </a:lnTo>
                  <a:lnTo>
                    <a:pt x="232" y="527"/>
                  </a:lnTo>
                  <a:lnTo>
                    <a:pt x="250" y="520"/>
                  </a:lnTo>
                  <a:lnTo>
                    <a:pt x="262" y="513"/>
                  </a:lnTo>
                  <a:lnTo>
                    <a:pt x="274" y="502"/>
                  </a:lnTo>
                  <a:lnTo>
                    <a:pt x="283" y="488"/>
                  </a:lnTo>
                  <a:lnTo>
                    <a:pt x="289" y="474"/>
                  </a:lnTo>
                  <a:lnTo>
                    <a:pt x="291" y="459"/>
                  </a:lnTo>
                  <a:lnTo>
                    <a:pt x="290" y="448"/>
                  </a:lnTo>
                  <a:lnTo>
                    <a:pt x="289" y="427"/>
                  </a:lnTo>
                  <a:lnTo>
                    <a:pt x="290" y="406"/>
                  </a:lnTo>
                  <a:lnTo>
                    <a:pt x="294" y="390"/>
                  </a:lnTo>
                  <a:lnTo>
                    <a:pt x="299" y="375"/>
                  </a:lnTo>
                  <a:lnTo>
                    <a:pt x="306" y="364"/>
                  </a:lnTo>
                  <a:lnTo>
                    <a:pt x="320" y="353"/>
                  </a:lnTo>
                  <a:lnTo>
                    <a:pt x="335" y="345"/>
                  </a:lnTo>
                  <a:lnTo>
                    <a:pt x="354" y="339"/>
                  </a:lnTo>
                  <a:lnTo>
                    <a:pt x="373" y="334"/>
                  </a:lnTo>
                  <a:lnTo>
                    <a:pt x="389" y="330"/>
                  </a:lnTo>
                  <a:lnTo>
                    <a:pt x="409" y="327"/>
                  </a:lnTo>
                  <a:lnTo>
                    <a:pt x="428" y="323"/>
                  </a:lnTo>
                  <a:lnTo>
                    <a:pt x="450" y="317"/>
                  </a:lnTo>
                  <a:lnTo>
                    <a:pt x="471" y="308"/>
                  </a:lnTo>
                  <a:lnTo>
                    <a:pt x="489" y="294"/>
                  </a:lnTo>
                  <a:close/>
                </a:path>
              </a:pathLst>
            </a:custGeom>
            <a:grpFill/>
            <a:ln w="12700">
              <a:solidFill>
                <a:srgbClr val="006699"/>
              </a:solidFill>
              <a:prstDash val="solid"/>
              <a:round/>
              <a:headEnd/>
              <a:tailEnd/>
            </a:ln>
          </p:spPr>
          <p:txBody>
            <a:bodyPr/>
            <a:lstStyle/>
            <a:p>
              <a:pPr algn="ctr" eaLnBrk="0" hangingPunct="0">
                <a:defRPr/>
              </a:pPr>
              <a:endParaRPr lang="en-US">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228" name="Text Box 83"/>
            <p:cNvSpPr txBox="1">
              <a:spLocks noChangeArrowheads="1"/>
            </p:cNvSpPr>
            <p:nvPr/>
          </p:nvSpPr>
          <p:spPr bwMode="auto">
            <a:xfrm>
              <a:off x="1632" y="2496"/>
              <a:ext cx="576" cy="192"/>
            </a:xfrm>
            <a:prstGeom prst="rect">
              <a:avLst/>
            </a:prstGeom>
            <a:noFill/>
            <a:ln w="9525">
              <a:noFill/>
              <a:miter lim="800000"/>
              <a:headEnd/>
              <a:tailEnd/>
            </a:ln>
          </p:spPr>
          <p:txBody>
            <a:bodyPr>
              <a:spAutoFit/>
            </a:bodyPr>
            <a:lstStyle/>
            <a:p>
              <a:pPr algn="ctr" eaLnBrk="0" hangingPunct="0">
                <a:spcBef>
                  <a:spcPct val="50000"/>
                </a:spcBef>
              </a:pPr>
              <a:r>
                <a:rPr lang="en-US" sz="1400" dirty="0">
                  <a:solidFill>
                    <a:prstClr val="white"/>
                  </a:solidFill>
                  <a:latin typeface="Arial" panose="020B0604020202020204" pitchFamily="34" charset="0"/>
                  <a:cs typeface="Arial" panose="020B0604020202020204" pitchFamily="34" charset="0"/>
                </a:rPr>
                <a:t>MA223</a:t>
              </a:r>
            </a:p>
          </p:txBody>
        </p:sp>
      </p:grpSp>
      <p:grpSp>
        <p:nvGrpSpPr>
          <p:cNvPr id="25" name="Group 84"/>
          <p:cNvGrpSpPr>
            <a:grpSpLocks/>
          </p:cNvGrpSpPr>
          <p:nvPr/>
        </p:nvGrpSpPr>
        <p:grpSpPr bwMode="auto">
          <a:xfrm>
            <a:off x="679450" y="4157663"/>
            <a:ext cx="987425" cy="1065212"/>
            <a:chOff x="1580" y="3147"/>
            <a:chExt cx="622" cy="671"/>
          </a:xfrm>
          <a:solidFill>
            <a:srgbClr val="6659B0"/>
          </a:solidFill>
        </p:grpSpPr>
        <p:sp>
          <p:nvSpPr>
            <p:cNvPr id="956501" name="Freeform 85"/>
            <p:cNvSpPr>
              <a:spLocks/>
            </p:cNvSpPr>
            <p:nvPr/>
          </p:nvSpPr>
          <p:spPr bwMode="auto">
            <a:xfrm>
              <a:off x="1580" y="3147"/>
              <a:ext cx="622" cy="671"/>
            </a:xfrm>
            <a:custGeom>
              <a:avLst/>
              <a:gdLst/>
              <a:ahLst/>
              <a:cxnLst>
                <a:cxn ang="0">
                  <a:pos x="516" y="224"/>
                </a:cxn>
                <a:cxn ang="0">
                  <a:pos x="498" y="107"/>
                </a:cxn>
                <a:cxn ang="0">
                  <a:pos x="561" y="13"/>
                </a:cxn>
                <a:cxn ang="0">
                  <a:pos x="705" y="3"/>
                </a:cxn>
                <a:cxn ang="0">
                  <a:pos x="776" y="58"/>
                </a:cxn>
                <a:cxn ang="0">
                  <a:pos x="792" y="154"/>
                </a:cxn>
                <a:cxn ang="0">
                  <a:pos x="778" y="257"/>
                </a:cxn>
                <a:cxn ang="0">
                  <a:pos x="848" y="318"/>
                </a:cxn>
                <a:cxn ang="0">
                  <a:pos x="954" y="344"/>
                </a:cxn>
                <a:cxn ang="0">
                  <a:pos x="998" y="392"/>
                </a:cxn>
                <a:cxn ang="0">
                  <a:pos x="1000" y="460"/>
                </a:cxn>
                <a:cxn ang="0">
                  <a:pos x="1041" y="521"/>
                </a:cxn>
                <a:cxn ang="0">
                  <a:pos x="1125" y="533"/>
                </a:cxn>
                <a:cxn ang="0">
                  <a:pos x="1216" y="528"/>
                </a:cxn>
                <a:cxn ang="0">
                  <a:pos x="1270" y="558"/>
                </a:cxn>
                <a:cxn ang="0">
                  <a:pos x="1283" y="665"/>
                </a:cxn>
                <a:cxn ang="0">
                  <a:pos x="1270" y="808"/>
                </a:cxn>
                <a:cxn ang="0">
                  <a:pos x="1215" y="842"/>
                </a:cxn>
                <a:cxn ang="0">
                  <a:pos x="1116" y="837"/>
                </a:cxn>
                <a:cxn ang="0">
                  <a:pos x="1043" y="848"/>
                </a:cxn>
                <a:cxn ang="0">
                  <a:pos x="1002" y="890"/>
                </a:cxn>
                <a:cxn ang="0">
                  <a:pos x="998" y="971"/>
                </a:cxn>
                <a:cxn ang="0">
                  <a:pos x="951" y="1027"/>
                </a:cxn>
                <a:cxn ang="0">
                  <a:pos x="866" y="1046"/>
                </a:cxn>
                <a:cxn ang="0">
                  <a:pos x="792" y="1085"/>
                </a:cxn>
                <a:cxn ang="0">
                  <a:pos x="776" y="1164"/>
                </a:cxn>
                <a:cxn ang="0">
                  <a:pos x="792" y="1261"/>
                </a:cxn>
                <a:cxn ang="0">
                  <a:pos x="757" y="1353"/>
                </a:cxn>
                <a:cxn ang="0">
                  <a:pos x="695" y="1401"/>
                </a:cxn>
                <a:cxn ang="0">
                  <a:pos x="599" y="1406"/>
                </a:cxn>
                <a:cxn ang="0">
                  <a:pos x="527" y="1370"/>
                </a:cxn>
                <a:cxn ang="0">
                  <a:pos x="493" y="1301"/>
                </a:cxn>
                <a:cxn ang="0">
                  <a:pos x="502" y="1220"/>
                </a:cxn>
                <a:cxn ang="0">
                  <a:pos x="507" y="1147"/>
                </a:cxn>
                <a:cxn ang="0">
                  <a:pos x="459" y="1095"/>
                </a:cxn>
                <a:cxn ang="0">
                  <a:pos x="380" y="1075"/>
                </a:cxn>
                <a:cxn ang="0">
                  <a:pos x="304" y="1045"/>
                </a:cxn>
                <a:cxn ang="0">
                  <a:pos x="284" y="964"/>
                </a:cxn>
                <a:cxn ang="0">
                  <a:pos x="261" y="897"/>
                </a:cxn>
                <a:cxn ang="0">
                  <a:pos x="185" y="872"/>
                </a:cxn>
                <a:cxn ang="0">
                  <a:pos x="108" y="879"/>
                </a:cxn>
                <a:cxn ang="0">
                  <a:pos x="25" y="858"/>
                </a:cxn>
                <a:cxn ang="0">
                  <a:pos x="1" y="764"/>
                </a:cxn>
                <a:cxn ang="0">
                  <a:pos x="6" y="629"/>
                </a:cxn>
                <a:cxn ang="0">
                  <a:pos x="31" y="548"/>
                </a:cxn>
                <a:cxn ang="0">
                  <a:pos x="95" y="527"/>
                </a:cxn>
                <a:cxn ang="0">
                  <a:pos x="190" y="534"/>
                </a:cxn>
                <a:cxn ang="0">
                  <a:pos x="274" y="502"/>
                </a:cxn>
                <a:cxn ang="0">
                  <a:pos x="289" y="427"/>
                </a:cxn>
                <a:cxn ang="0">
                  <a:pos x="320" y="353"/>
                </a:cxn>
                <a:cxn ang="0">
                  <a:pos x="409" y="327"/>
                </a:cxn>
              </a:cxnLst>
              <a:rect l="0" t="0" r="r" b="b"/>
              <a:pathLst>
                <a:path w="1284" h="1407">
                  <a:moveTo>
                    <a:pt x="489" y="294"/>
                  </a:moveTo>
                  <a:lnTo>
                    <a:pt x="502" y="278"/>
                  </a:lnTo>
                  <a:lnTo>
                    <a:pt x="511" y="263"/>
                  </a:lnTo>
                  <a:lnTo>
                    <a:pt x="516" y="246"/>
                  </a:lnTo>
                  <a:lnTo>
                    <a:pt x="516" y="224"/>
                  </a:lnTo>
                  <a:lnTo>
                    <a:pt x="510" y="199"/>
                  </a:lnTo>
                  <a:lnTo>
                    <a:pt x="505" y="178"/>
                  </a:lnTo>
                  <a:lnTo>
                    <a:pt x="498" y="152"/>
                  </a:lnTo>
                  <a:lnTo>
                    <a:pt x="495" y="124"/>
                  </a:lnTo>
                  <a:lnTo>
                    <a:pt x="498" y="107"/>
                  </a:lnTo>
                  <a:lnTo>
                    <a:pt x="503" y="86"/>
                  </a:lnTo>
                  <a:lnTo>
                    <a:pt x="513" y="64"/>
                  </a:lnTo>
                  <a:lnTo>
                    <a:pt x="527" y="43"/>
                  </a:lnTo>
                  <a:lnTo>
                    <a:pt x="545" y="26"/>
                  </a:lnTo>
                  <a:lnTo>
                    <a:pt x="561" y="13"/>
                  </a:lnTo>
                  <a:lnTo>
                    <a:pt x="583" y="5"/>
                  </a:lnTo>
                  <a:lnTo>
                    <a:pt x="609" y="1"/>
                  </a:lnTo>
                  <a:lnTo>
                    <a:pt x="637" y="0"/>
                  </a:lnTo>
                  <a:lnTo>
                    <a:pt x="675" y="0"/>
                  </a:lnTo>
                  <a:lnTo>
                    <a:pt x="705" y="3"/>
                  </a:lnTo>
                  <a:lnTo>
                    <a:pt x="722" y="9"/>
                  </a:lnTo>
                  <a:lnTo>
                    <a:pt x="735" y="17"/>
                  </a:lnTo>
                  <a:lnTo>
                    <a:pt x="749" y="26"/>
                  </a:lnTo>
                  <a:lnTo>
                    <a:pt x="763" y="40"/>
                  </a:lnTo>
                  <a:lnTo>
                    <a:pt x="776" y="58"/>
                  </a:lnTo>
                  <a:lnTo>
                    <a:pt x="786" y="74"/>
                  </a:lnTo>
                  <a:lnTo>
                    <a:pt x="791" y="88"/>
                  </a:lnTo>
                  <a:lnTo>
                    <a:pt x="795" y="112"/>
                  </a:lnTo>
                  <a:lnTo>
                    <a:pt x="795" y="133"/>
                  </a:lnTo>
                  <a:lnTo>
                    <a:pt x="792" y="154"/>
                  </a:lnTo>
                  <a:lnTo>
                    <a:pt x="788" y="170"/>
                  </a:lnTo>
                  <a:lnTo>
                    <a:pt x="783" y="196"/>
                  </a:lnTo>
                  <a:lnTo>
                    <a:pt x="776" y="223"/>
                  </a:lnTo>
                  <a:lnTo>
                    <a:pt x="773" y="240"/>
                  </a:lnTo>
                  <a:lnTo>
                    <a:pt x="778" y="257"/>
                  </a:lnTo>
                  <a:lnTo>
                    <a:pt x="784" y="269"/>
                  </a:lnTo>
                  <a:lnTo>
                    <a:pt x="795" y="285"/>
                  </a:lnTo>
                  <a:lnTo>
                    <a:pt x="811" y="298"/>
                  </a:lnTo>
                  <a:lnTo>
                    <a:pt x="826" y="309"/>
                  </a:lnTo>
                  <a:lnTo>
                    <a:pt x="848" y="318"/>
                  </a:lnTo>
                  <a:lnTo>
                    <a:pt x="870" y="324"/>
                  </a:lnTo>
                  <a:lnTo>
                    <a:pt x="891" y="329"/>
                  </a:lnTo>
                  <a:lnTo>
                    <a:pt x="913" y="332"/>
                  </a:lnTo>
                  <a:lnTo>
                    <a:pt x="936" y="338"/>
                  </a:lnTo>
                  <a:lnTo>
                    <a:pt x="954" y="344"/>
                  </a:lnTo>
                  <a:lnTo>
                    <a:pt x="968" y="351"/>
                  </a:lnTo>
                  <a:lnTo>
                    <a:pt x="979" y="359"/>
                  </a:lnTo>
                  <a:lnTo>
                    <a:pt x="987" y="368"/>
                  </a:lnTo>
                  <a:lnTo>
                    <a:pt x="993" y="379"/>
                  </a:lnTo>
                  <a:lnTo>
                    <a:pt x="998" y="392"/>
                  </a:lnTo>
                  <a:lnTo>
                    <a:pt x="1000" y="404"/>
                  </a:lnTo>
                  <a:lnTo>
                    <a:pt x="1002" y="415"/>
                  </a:lnTo>
                  <a:lnTo>
                    <a:pt x="1002" y="430"/>
                  </a:lnTo>
                  <a:lnTo>
                    <a:pt x="1000" y="447"/>
                  </a:lnTo>
                  <a:lnTo>
                    <a:pt x="1000" y="460"/>
                  </a:lnTo>
                  <a:lnTo>
                    <a:pt x="1003" y="476"/>
                  </a:lnTo>
                  <a:lnTo>
                    <a:pt x="1010" y="490"/>
                  </a:lnTo>
                  <a:lnTo>
                    <a:pt x="1018" y="502"/>
                  </a:lnTo>
                  <a:lnTo>
                    <a:pt x="1028" y="511"/>
                  </a:lnTo>
                  <a:lnTo>
                    <a:pt x="1041" y="521"/>
                  </a:lnTo>
                  <a:lnTo>
                    <a:pt x="1054" y="527"/>
                  </a:lnTo>
                  <a:lnTo>
                    <a:pt x="1074" y="531"/>
                  </a:lnTo>
                  <a:lnTo>
                    <a:pt x="1091" y="533"/>
                  </a:lnTo>
                  <a:lnTo>
                    <a:pt x="1107" y="534"/>
                  </a:lnTo>
                  <a:lnTo>
                    <a:pt x="1125" y="533"/>
                  </a:lnTo>
                  <a:lnTo>
                    <a:pt x="1147" y="531"/>
                  </a:lnTo>
                  <a:lnTo>
                    <a:pt x="1164" y="530"/>
                  </a:lnTo>
                  <a:lnTo>
                    <a:pt x="1181" y="528"/>
                  </a:lnTo>
                  <a:lnTo>
                    <a:pt x="1197" y="527"/>
                  </a:lnTo>
                  <a:lnTo>
                    <a:pt x="1216" y="528"/>
                  </a:lnTo>
                  <a:lnTo>
                    <a:pt x="1226" y="530"/>
                  </a:lnTo>
                  <a:lnTo>
                    <a:pt x="1238" y="533"/>
                  </a:lnTo>
                  <a:lnTo>
                    <a:pt x="1249" y="539"/>
                  </a:lnTo>
                  <a:lnTo>
                    <a:pt x="1261" y="548"/>
                  </a:lnTo>
                  <a:lnTo>
                    <a:pt x="1270" y="558"/>
                  </a:lnTo>
                  <a:lnTo>
                    <a:pt x="1277" y="573"/>
                  </a:lnTo>
                  <a:lnTo>
                    <a:pt x="1280" y="586"/>
                  </a:lnTo>
                  <a:lnTo>
                    <a:pt x="1282" y="602"/>
                  </a:lnTo>
                  <a:lnTo>
                    <a:pt x="1284" y="631"/>
                  </a:lnTo>
                  <a:lnTo>
                    <a:pt x="1283" y="665"/>
                  </a:lnTo>
                  <a:lnTo>
                    <a:pt x="1284" y="701"/>
                  </a:lnTo>
                  <a:lnTo>
                    <a:pt x="1281" y="743"/>
                  </a:lnTo>
                  <a:lnTo>
                    <a:pt x="1278" y="772"/>
                  </a:lnTo>
                  <a:lnTo>
                    <a:pt x="1275" y="795"/>
                  </a:lnTo>
                  <a:lnTo>
                    <a:pt x="1270" y="808"/>
                  </a:lnTo>
                  <a:lnTo>
                    <a:pt x="1262" y="820"/>
                  </a:lnTo>
                  <a:lnTo>
                    <a:pt x="1253" y="828"/>
                  </a:lnTo>
                  <a:lnTo>
                    <a:pt x="1241" y="835"/>
                  </a:lnTo>
                  <a:lnTo>
                    <a:pt x="1227" y="839"/>
                  </a:lnTo>
                  <a:lnTo>
                    <a:pt x="1215" y="842"/>
                  </a:lnTo>
                  <a:lnTo>
                    <a:pt x="1190" y="843"/>
                  </a:lnTo>
                  <a:lnTo>
                    <a:pt x="1168" y="842"/>
                  </a:lnTo>
                  <a:lnTo>
                    <a:pt x="1150" y="839"/>
                  </a:lnTo>
                  <a:lnTo>
                    <a:pt x="1134" y="838"/>
                  </a:lnTo>
                  <a:lnTo>
                    <a:pt x="1116" y="837"/>
                  </a:lnTo>
                  <a:lnTo>
                    <a:pt x="1100" y="837"/>
                  </a:lnTo>
                  <a:lnTo>
                    <a:pt x="1086" y="838"/>
                  </a:lnTo>
                  <a:lnTo>
                    <a:pt x="1071" y="839"/>
                  </a:lnTo>
                  <a:lnTo>
                    <a:pt x="1053" y="844"/>
                  </a:lnTo>
                  <a:lnTo>
                    <a:pt x="1043" y="848"/>
                  </a:lnTo>
                  <a:lnTo>
                    <a:pt x="1034" y="852"/>
                  </a:lnTo>
                  <a:lnTo>
                    <a:pt x="1022" y="860"/>
                  </a:lnTo>
                  <a:lnTo>
                    <a:pt x="1014" y="870"/>
                  </a:lnTo>
                  <a:lnTo>
                    <a:pt x="1008" y="879"/>
                  </a:lnTo>
                  <a:lnTo>
                    <a:pt x="1002" y="890"/>
                  </a:lnTo>
                  <a:lnTo>
                    <a:pt x="999" y="901"/>
                  </a:lnTo>
                  <a:lnTo>
                    <a:pt x="998" y="913"/>
                  </a:lnTo>
                  <a:lnTo>
                    <a:pt x="999" y="926"/>
                  </a:lnTo>
                  <a:lnTo>
                    <a:pt x="999" y="948"/>
                  </a:lnTo>
                  <a:lnTo>
                    <a:pt x="998" y="971"/>
                  </a:lnTo>
                  <a:lnTo>
                    <a:pt x="992" y="988"/>
                  </a:lnTo>
                  <a:lnTo>
                    <a:pt x="986" y="1002"/>
                  </a:lnTo>
                  <a:lnTo>
                    <a:pt x="977" y="1012"/>
                  </a:lnTo>
                  <a:lnTo>
                    <a:pt x="964" y="1020"/>
                  </a:lnTo>
                  <a:lnTo>
                    <a:pt x="951" y="1027"/>
                  </a:lnTo>
                  <a:lnTo>
                    <a:pt x="936" y="1031"/>
                  </a:lnTo>
                  <a:lnTo>
                    <a:pt x="917" y="1035"/>
                  </a:lnTo>
                  <a:lnTo>
                    <a:pt x="901" y="1040"/>
                  </a:lnTo>
                  <a:lnTo>
                    <a:pt x="882" y="1043"/>
                  </a:lnTo>
                  <a:lnTo>
                    <a:pt x="866" y="1046"/>
                  </a:lnTo>
                  <a:lnTo>
                    <a:pt x="848" y="1050"/>
                  </a:lnTo>
                  <a:lnTo>
                    <a:pt x="834" y="1057"/>
                  </a:lnTo>
                  <a:lnTo>
                    <a:pt x="818" y="1064"/>
                  </a:lnTo>
                  <a:lnTo>
                    <a:pt x="803" y="1073"/>
                  </a:lnTo>
                  <a:lnTo>
                    <a:pt x="792" y="1085"/>
                  </a:lnTo>
                  <a:lnTo>
                    <a:pt x="782" y="1099"/>
                  </a:lnTo>
                  <a:lnTo>
                    <a:pt x="774" y="1116"/>
                  </a:lnTo>
                  <a:lnTo>
                    <a:pt x="772" y="1131"/>
                  </a:lnTo>
                  <a:lnTo>
                    <a:pt x="773" y="1148"/>
                  </a:lnTo>
                  <a:lnTo>
                    <a:pt x="776" y="1164"/>
                  </a:lnTo>
                  <a:lnTo>
                    <a:pt x="781" y="1181"/>
                  </a:lnTo>
                  <a:lnTo>
                    <a:pt x="785" y="1200"/>
                  </a:lnTo>
                  <a:lnTo>
                    <a:pt x="788" y="1217"/>
                  </a:lnTo>
                  <a:lnTo>
                    <a:pt x="792" y="1239"/>
                  </a:lnTo>
                  <a:lnTo>
                    <a:pt x="792" y="1261"/>
                  </a:lnTo>
                  <a:lnTo>
                    <a:pt x="787" y="1283"/>
                  </a:lnTo>
                  <a:lnTo>
                    <a:pt x="782" y="1300"/>
                  </a:lnTo>
                  <a:lnTo>
                    <a:pt x="776" y="1317"/>
                  </a:lnTo>
                  <a:lnTo>
                    <a:pt x="768" y="1333"/>
                  </a:lnTo>
                  <a:lnTo>
                    <a:pt x="757" y="1353"/>
                  </a:lnTo>
                  <a:lnTo>
                    <a:pt x="745" y="1366"/>
                  </a:lnTo>
                  <a:lnTo>
                    <a:pt x="735" y="1375"/>
                  </a:lnTo>
                  <a:lnTo>
                    <a:pt x="722" y="1386"/>
                  </a:lnTo>
                  <a:lnTo>
                    <a:pt x="708" y="1396"/>
                  </a:lnTo>
                  <a:lnTo>
                    <a:pt x="695" y="1401"/>
                  </a:lnTo>
                  <a:lnTo>
                    <a:pt x="683" y="1404"/>
                  </a:lnTo>
                  <a:lnTo>
                    <a:pt x="663" y="1406"/>
                  </a:lnTo>
                  <a:lnTo>
                    <a:pt x="640" y="1407"/>
                  </a:lnTo>
                  <a:lnTo>
                    <a:pt x="612" y="1406"/>
                  </a:lnTo>
                  <a:lnTo>
                    <a:pt x="599" y="1406"/>
                  </a:lnTo>
                  <a:lnTo>
                    <a:pt x="582" y="1403"/>
                  </a:lnTo>
                  <a:lnTo>
                    <a:pt x="564" y="1398"/>
                  </a:lnTo>
                  <a:lnTo>
                    <a:pt x="548" y="1389"/>
                  </a:lnTo>
                  <a:lnTo>
                    <a:pt x="538" y="1381"/>
                  </a:lnTo>
                  <a:lnTo>
                    <a:pt x="527" y="1370"/>
                  </a:lnTo>
                  <a:lnTo>
                    <a:pt x="518" y="1360"/>
                  </a:lnTo>
                  <a:lnTo>
                    <a:pt x="509" y="1347"/>
                  </a:lnTo>
                  <a:lnTo>
                    <a:pt x="502" y="1334"/>
                  </a:lnTo>
                  <a:lnTo>
                    <a:pt x="496" y="1318"/>
                  </a:lnTo>
                  <a:lnTo>
                    <a:pt x="493" y="1301"/>
                  </a:lnTo>
                  <a:lnTo>
                    <a:pt x="492" y="1288"/>
                  </a:lnTo>
                  <a:lnTo>
                    <a:pt x="492" y="1270"/>
                  </a:lnTo>
                  <a:lnTo>
                    <a:pt x="493" y="1255"/>
                  </a:lnTo>
                  <a:lnTo>
                    <a:pt x="498" y="1239"/>
                  </a:lnTo>
                  <a:lnTo>
                    <a:pt x="502" y="1220"/>
                  </a:lnTo>
                  <a:lnTo>
                    <a:pt x="507" y="1202"/>
                  </a:lnTo>
                  <a:lnTo>
                    <a:pt x="510" y="1186"/>
                  </a:lnTo>
                  <a:lnTo>
                    <a:pt x="511" y="1171"/>
                  </a:lnTo>
                  <a:lnTo>
                    <a:pt x="510" y="1159"/>
                  </a:lnTo>
                  <a:lnTo>
                    <a:pt x="507" y="1147"/>
                  </a:lnTo>
                  <a:lnTo>
                    <a:pt x="499" y="1132"/>
                  </a:lnTo>
                  <a:lnTo>
                    <a:pt x="491" y="1122"/>
                  </a:lnTo>
                  <a:lnTo>
                    <a:pt x="481" y="1111"/>
                  </a:lnTo>
                  <a:lnTo>
                    <a:pt x="470" y="1103"/>
                  </a:lnTo>
                  <a:lnTo>
                    <a:pt x="459" y="1095"/>
                  </a:lnTo>
                  <a:lnTo>
                    <a:pt x="443" y="1089"/>
                  </a:lnTo>
                  <a:lnTo>
                    <a:pt x="429" y="1085"/>
                  </a:lnTo>
                  <a:lnTo>
                    <a:pt x="411" y="1081"/>
                  </a:lnTo>
                  <a:lnTo>
                    <a:pt x="395" y="1079"/>
                  </a:lnTo>
                  <a:lnTo>
                    <a:pt x="380" y="1075"/>
                  </a:lnTo>
                  <a:lnTo>
                    <a:pt x="362" y="1071"/>
                  </a:lnTo>
                  <a:lnTo>
                    <a:pt x="347" y="1065"/>
                  </a:lnTo>
                  <a:lnTo>
                    <a:pt x="329" y="1060"/>
                  </a:lnTo>
                  <a:lnTo>
                    <a:pt x="315" y="1054"/>
                  </a:lnTo>
                  <a:lnTo>
                    <a:pt x="304" y="1045"/>
                  </a:lnTo>
                  <a:lnTo>
                    <a:pt x="295" y="1033"/>
                  </a:lnTo>
                  <a:lnTo>
                    <a:pt x="289" y="1018"/>
                  </a:lnTo>
                  <a:lnTo>
                    <a:pt x="284" y="998"/>
                  </a:lnTo>
                  <a:lnTo>
                    <a:pt x="283" y="982"/>
                  </a:lnTo>
                  <a:lnTo>
                    <a:pt x="284" y="964"/>
                  </a:lnTo>
                  <a:lnTo>
                    <a:pt x="286" y="950"/>
                  </a:lnTo>
                  <a:lnTo>
                    <a:pt x="284" y="933"/>
                  </a:lnTo>
                  <a:lnTo>
                    <a:pt x="279" y="920"/>
                  </a:lnTo>
                  <a:lnTo>
                    <a:pt x="270" y="906"/>
                  </a:lnTo>
                  <a:lnTo>
                    <a:pt x="261" y="897"/>
                  </a:lnTo>
                  <a:lnTo>
                    <a:pt x="250" y="888"/>
                  </a:lnTo>
                  <a:lnTo>
                    <a:pt x="235" y="882"/>
                  </a:lnTo>
                  <a:lnTo>
                    <a:pt x="218" y="876"/>
                  </a:lnTo>
                  <a:lnTo>
                    <a:pt x="200" y="874"/>
                  </a:lnTo>
                  <a:lnTo>
                    <a:pt x="185" y="872"/>
                  </a:lnTo>
                  <a:lnTo>
                    <a:pt x="168" y="872"/>
                  </a:lnTo>
                  <a:lnTo>
                    <a:pt x="153" y="874"/>
                  </a:lnTo>
                  <a:lnTo>
                    <a:pt x="138" y="875"/>
                  </a:lnTo>
                  <a:lnTo>
                    <a:pt x="123" y="877"/>
                  </a:lnTo>
                  <a:lnTo>
                    <a:pt x="108" y="879"/>
                  </a:lnTo>
                  <a:lnTo>
                    <a:pt x="83" y="879"/>
                  </a:lnTo>
                  <a:lnTo>
                    <a:pt x="67" y="878"/>
                  </a:lnTo>
                  <a:lnTo>
                    <a:pt x="50" y="874"/>
                  </a:lnTo>
                  <a:lnTo>
                    <a:pt x="38" y="868"/>
                  </a:lnTo>
                  <a:lnTo>
                    <a:pt x="25" y="858"/>
                  </a:lnTo>
                  <a:lnTo>
                    <a:pt x="16" y="847"/>
                  </a:lnTo>
                  <a:lnTo>
                    <a:pt x="10" y="835"/>
                  </a:lnTo>
                  <a:lnTo>
                    <a:pt x="3" y="812"/>
                  </a:lnTo>
                  <a:lnTo>
                    <a:pt x="2" y="788"/>
                  </a:lnTo>
                  <a:lnTo>
                    <a:pt x="1" y="764"/>
                  </a:lnTo>
                  <a:lnTo>
                    <a:pt x="0" y="734"/>
                  </a:lnTo>
                  <a:lnTo>
                    <a:pt x="2" y="708"/>
                  </a:lnTo>
                  <a:lnTo>
                    <a:pt x="3" y="680"/>
                  </a:lnTo>
                  <a:lnTo>
                    <a:pt x="4" y="655"/>
                  </a:lnTo>
                  <a:lnTo>
                    <a:pt x="6" y="629"/>
                  </a:lnTo>
                  <a:lnTo>
                    <a:pt x="9" y="609"/>
                  </a:lnTo>
                  <a:lnTo>
                    <a:pt x="12" y="587"/>
                  </a:lnTo>
                  <a:lnTo>
                    <a:pt x="16" y="570"/>
                  </a:lnTo>
                  <a:lnTo>
                    <a:pt x="22" y="559"/>
                  </a:lnTo>
                  <a:lnTo>
                    <a:pt x="31" y="548"/>
                  </a:lnTo>
                  <a:lnTo>
                    <a:pt x="40" y="541"/>
                  </a:lnTo>
                  <a:lnTo>
                    <a:pt x="52" y="533"/>
                  </a:lnTo>
                  <a:lnTo>
                    <a:pt x="63" y="531"/>
                  </a:lnTo>
                  <a:lnTo>
                    <a:pt x="77" y="528"/>
                  </a:lnTo>
                  <a:lnTo>
                    <a:pt x="95" y="527"/>
                  </a:lnTo>
                  <a:lnTo>
                    <a:pt x="111" y="528"/>
                  </a:lnTo>
                  <a:lnTo>
                    <a:pt x="133" y="531"/>
                  </a:lnTo>
                  <a:lnTo>
                    <a:pt x="152" y="532"/>
                  </a:lnTo>
                  <a:lnTo>
                    <a:pt x="168" y="533"/>
                  </a:lnTo>
                  <a:lnTo>
                    <a:pt x="190" y="534"/>
                  </a:lnTo>
                  <a:lnTo>
                    <a:pt x="213" y="531"/>
                  </a:lnTo>
                  <a:lnTo>
                    <a:pt x="232" y="527"/>
                  </a:lnTo>
                  <a:lnTo>
                    <a:pt x="250" y="520"/>
                  </a:lnTo>
                  <a:lnTo>
                    <a:pt x="262" y="513"/>
                  </a:lnTo>
                  <a:lnTo>
                    <a:pt x="274" y="502"/>
                  </a:lnTo>
                  <a:lnTo>
                    <a:pt x="283" y="488"/>
                  </a:lnTo>
                  <a:lnTo>
                    <a:pt x="289" y="474"/>
                  </a:lnTo>
                  <a:lnTo>
                    <a:pt x="291" y="459"/>
                  </a:lnTo>
                  <a:lnTo>
                    <a:pt x="290" y="448"/>
                  </a:lnTo>
                  <a:lnTo>
                    <a:pt x="289" y="427"/>
                  </a:lnTo>
                  <a:lnTo>
                    <a:pt x="290" y="406"/>
                  </a:lnTo>
                  <a:lnTo>
                    <a:pt x="294" y="390"/>
                  </a:lnTo>
                  <a:lnTo>
                    <a:pt x="299" y="375"/>
                  </a:lnTo>
                  <a:lnTo>
                    <a:pt x="306" y="364"/>
                  </a:lnTo>
                  <a:lnTo>
                    <a:pt x="320" y="353"/>
                  </a:lnTo>
                  <a:lnTo>
                    <a:pt x="335" y="345"/>
                  </a:lnTo>
                  <a:lnTo>
                    <a:pt x="354" y="339"/>
                  </a:lnTo>
                  <a:lnTo>
                    <a:pt x="373" y="334"/>
                  </a:lnTo>
                  <a:lnTo>
                    <a:pt x="389" y="330"/>
                  </a:lnTo>
                  <a:lnTo>
                    <a:pt x="409" y="327"/>
                  </a:lnTo>
                  <a:lnTo>
                    <a:pt x="428" y="323"/>
                  </a:lnTo>
                  <a:lnTo>
                    <a:pt x="450" y="317"/>
                  </a:lnTo>
                  <a:lnTo>
                    <a:pt x="471" y="308"/>
                  </a:lnTo>
                  <a:lnTo>
                    <a:pt x="489" y="294"/>
                  </a:lnTo>
                  <a:close/>
                </a:path>
              </a:pathLst>
            </a:custGeom>
            <a:grpFill/>
            <a:ln w="12700">
              <a:solidFill>
                <a:srgbClr val="006699"/>
              </a:solidFill>
              <a:prstDash val="solid"/>
              <a:round/>
              <a:headEnd/>
              <a:tailEnd/>
            </a:ln>
          </p:spPr>
          <p:txBody>
            <a:bodyPr/>
            <a:lstStyle/>
            <a:p>
              <a:pPr algn="ctr" eaLnBrk="0" hangingPunct="0">
                <a:defRPr/>
              </a:pPr>
              <a:endParaRPr lang="en-US">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226" name="Text Box 86"/>
            <p:cNvSpPr txBox="1">
              <a:spLocks noChangeArrowheads="1"/>
            </p:cNvSpPr>
            <p:nvPr/>
          </p:nvSpPr>
          <p:spPr bwMode="auto">
            <a:xfrm>
              <a:off x="1584" y="3360"/>
              <a:ext cx="576" cy="192"/>
            </a:xfrm>
            <a:prstGeom prst="rect">
              <a:avLst/>
            </a:prstGeom>
            <a:noFill/>
            <a:ln w="9525">
              <a:noFill/>
              <a:miter lim="800000"/>
              <a:headEnd/>
              <a:tailEnd/>
            </a:ln>
          </p:spPr>
          <p:txBody>
            <a:bodyPr>
              <a:spAutoFit/>
            </a:bodyPr>
            <a:lstStyle/>
            <a:p>
              <a:pPr algn="ctr" eaLnBrk="0" hangingPunct="0">
                <a:spcBef>
                  <a:spcPct val="50000"/>
                </a:spcBef>
              </a:pPr>
              <a:r>
                <a:rPr lang="en-US" sz="1400" dirty="0" err="1">
                  <a:solidFill>
                    <a:prstClr val="white"/>
                  </a:solidFill>
                  <a:latin typeface="Arial" panose="020B0604020202020204" pitchFamily="34" charset="0"/>
                  <a:cs typeface="Arial" panose="020B0604020202020204" pitchFamily="34" charset="0"/>
                </a:rPr>
                <a:t>HSxxx</a:t>
              </a:r>
              <a:endParaRPr lang="en-US" sz="1400" dirty="0">
                <a:solidFill>
                  <a:prstClr val="white"/>
                </a:solidFill>
                <a:latin typeface="Arial" panose="020B0604020202020204" pitchFamily="34" charset="0"/>
                <a:cs typeface="Arial" panose="020B0604020202020204" pitchFamily="34" charset="0"/>
              </a:endParaRPr>
            </a:p>
          </p:txBody>
        </p:sp>
      </p:grpSp>
      <p:grpSp>
        <p:nvGrpSpPr>
          <p:cNvPr id="26" name="Group 87"/>
          <p:cNvGrpSpPr>
            <a:grpSpLocks/>
          </p:cNvGrpSpPr>
          <p:nvPr/>
        </p:nvGrpSpPr>
        <p:grpSpPr bwMode="auto">
          <a:xfrm>
            <a:off x="228600" y="4513263"/>
            <a:ext cx="966788" cy="846137"/>
            <a:chOff x="1296" y="3371"/>
            <a:chExt cx="609" cy="533"/>
          </a:xfrm>
          <a:solidFill>
            <a:schemeClr val="bg1">
              <a:lumMod val="75000"/>
            </a:schemeClr>
          </a:solidFill>
        </p:grpSpPr>
        <p:sp>
          <p:nvSpPr>
            <p:cNvPr id="956504" name="Freeform 88"/>
            <p:cNvSpPr>
              <a:spLocks/>
            </p:cNvSpPr>
            <p:nvPr/>
          </p:nvSpPr>
          <p:spPr bwMode="auto">
            <a:xfrm>
              <a:off x="1346" y="3371"/>
              <a:ext cx="559" cy="533"/>
            </a:xfrm>
            <a:custGeom>
              <a:avLst/>
              <a:gdLst/>
              <a:ahLst/>
              <a:cxnLst>
                <a:cxn ang="0">
                  <a:pos x="1153" y="1122"/>
                </a:cxn>
                <a:cxn ang="0">
                  <a:pos x="0" y="226"/>
                </a:cxn>
                <a:cxn ang="0">
                  <a:pos x="104" y="218"/>
                </a:cxn>
                <a:cxn ang="0">
                  <a:pos x="107" y="198"/>
                </a:cxn>
                <a:cxn ang="0">
                  <a:pos x="102" y="173"/>
                </a:cxn>
                <a:cxn ang="0">
                  <a:pos x="94" y="143"/>
                </a:cxn>
                <a:cxn ang="0">
                  <a:pos x="89" y="114"/>
                </a:cxn>
                <a:cxn ang="0">
                  <a:pos x="90" y="87"/>
                </a:cxn>
                <a:cxn ang="0">
                  <a:pos x="99" y="60"/>
                </a:cxn>
                <a:cxn ang="0">
                  <a:pos x="118" y="38"/>
                </a:cxn>
                <a:cxn ang="0">
                  <a:pos x="139" y="20"/>
                </a:cxn>
                <a:cxn ang="0">
                  <a:pos x="165" y="7"/>
                </a:cxn>
                <a:cxn ang="0">
                  <a:pos x="198" y="1"/>
                </a:cxn>
                <a:cxn ang="0">
                  <a:pos x="227" y="0"/>
                </a:cxn>
                <a:cxn ang="0">
                  <a:pos x="252" y="3"/>
                </a:cxn>
                <a:cxn ang="0">
                  <a:pos x="278" y="11"/>
                </a:cxn>
                <a:cxn ang="0">
                  <a:pos x="299" y="25"/>
                </a:cxn>
                <a:cxn ang="0">
                  <a:pos x="319" y="46"/>
                </a:cxn>
                <a:cxn ang="0">
                  <a:pos x="335" y="69"/>
                </a:cxn>
                <a:cxn ang="0">
                  <a:pos x="344" y="101"/>
                </a:cxn>
                <a:cxn ang="0">
                  <a:pos x="340" y="133"/>
                </a:cxn>
                <a:cxn ang="0">
                  <a:pos x="332" y="165"/>
                </a:cxn>
                <a:cxn ang="0">
                  <a:pos x="324" y="197"/>
                </a:cxn>
                <a:cxn ang="0">
                  <a:pos x="326" y="212"/>
                </a:cxn>
                <a:cxn ang="0">
                  <a:pos x="520" y="220"/>
                </a:cxn>
                <a:cxn ang="0">
                  <a:pos x="515" y="279"/>
                </a:cxn>
                <a:cxn ang="0">
                  <a:pos x="517" y="314"/>
                </a:cxn>
                <a:cxn ang="0">
                  <a:pos x="522" y="350"/>
                </a:cxn>
                <a:cxn ang="0">
                  <a:pos x="535" y="372"/>
                </a:cxn>
                <a:cxn ang="0">
                  <a:pos x="556" y="388"/>
                </a:cxn>
                <a:cxn ang="0">
                  <a:pos x="582" y="395"/>
                </a:cxn>
                <a:cxn ang="0">
                  <a:pos x="612" y="396"/>
                </a:cxn>
                <a:cxn ang="0">
                  <a:pos x="641" y="393"/>
                </a:cxn>
                <a:cxn ang="0">
                  <a:pos x="677" y="389"/>
                </a:cxn>
                <a:cxn ang="0">
                  <a:pos x="714" y="391"/>
                </a:cxn>
                <a:cxn ang="0">
                  <a:pos x="748" y="400"/>
                </a:cxn>
                <a:cxn ang="0">
                  <a:pos x="776" y="416"/>
                </a:cxn>
                <a:cxn ang="0">
                  <a:pos x="793" y="440"/>
                </a:cxn>
                <a:cxn ang="0">
                  <a:pos x="800" y="468"/>
                </a:cxn>
                <a:cxn ang="0">
                  <a:pos x="797" y="500"/>
                </a:cxn>
                <a:cxn ang="0">
                  <a:pos x="800" y="530"/>
                </a:cxn>
                <a:cxn ang="0">
                  <a:pos x="811" y="556"/>
                </a:cxn>
                <a:cxn ang="0">
                  <a:pos x="831" y="574"/>
                </a:cxn>
                <a:cxn ang="0">
                  <a:pos x="864" y="585"/>
                </a:cxn>
                <a:cxn ang="0">
                  <a:pos x="895" y="593"/>
                </a:cxn>
                <a:cxn ang="0">
                  <a:pos x="932" y="600"/>
                </a:cxn>
                <a:cxn ang="0">
                  <a:pos x="963" y="610"/>
                </a:cxn>
                <a:cxn ang="0">
                  <a:pos x="988" y="624"/>
                </a:cxn>
                <a:cxn ang="0">
                  <a:pos x="1009" y="645"/>
                </a:cxn>
                <a:cxn ang="0">
                  <a:pos x="1022" y="670"/>
                </a:cxn>
                <a:cxn ang="0">
                  <a:pos x="1023" y="705"/>
                </a:cxn>
                <a:cxn ang="0">
                  <a:pos x="1016" y="739"/>
                </a:cxn>
                <a:cxn ang="0">
                  <a:pos x="1006" y="779"/>
                </a:cxn>
                <a:cxn ang="0">
                  <a:pos x="1004" y="808"/>
                </a:cxn>
                <a:cxn ang="0">
                  <a:pos x="1011" y="843"/>
                </a:cxn>
                <a:cxn ang="0">
                  <a:pos x="1024" y="867"/>
                </a:cxn>
                <a:cxn ang="0">
                  <a:pos x="1045" y="893"/>
                </a:cxn>
                <a:cxn ang="0">
                  <a:pos x="1073" y="913"/>
                </a:cxn>
                <a:cxn ang="0">
                  <a:pos x="1102" y="922"/>
                </a:cxn>
                <a:cxn ang="0">
                  <a:pos x="1135" y="925"/>
                </a:cxn>
              </a:cxnLst>
              <a:rect l="0" t="0" r="r" b="b"/>
              <a:pathLst>
                <a:path w="1153" h="1122">
                  <a:moveTo>
                    <a:pt x="1153" y="924"/>
                  </a:moveTo>
                  <a:lnTo>
                    <a:pt x="1153" y="1122"/>
                  </a:lnTo>
                  <a:lnTo>
                    <a:pt x="1" y="1122"/>
                  </a:lnTo>
                  <a:lnTo>
                    <a:pt x="0" y="226"/>
                  </a:lnTo>
                  <a:lnTo>
                    <a:pt x="100" y="226"/>
                  </a:lnTo>
                  <a:lnTo>
                    <a:pt x="104" y="218"/>
                  </a:lnTo>
                  <a:lnTo>
                    <a:pt x="107" y="207"/>
                  </a:lnTo>
                  <a:lnTo>
                    <a:pt x="107" y="198"/>
                  </a:lnTo>
                  <a:lnTo>
                    <a:pt x="106" y="187"/>
                  </a:lnTo>
                  <a:lnTo>
                    <a:pt x="102" y="173"/>
                  </a:lnTo>
                  <a:lnTo>
                    <a:pt x="98" y="155"/>
                  </a:lnTo>
                  <a:lnTo>
                    <a:pt x="94" y="143"/>
                  </a:lnTo>
                  <a:lnTo>
                    <a:pt x="90" y="128"/>
                  </a:lnTo>
                  <a:lnTo>
                    <a:pt x="89" y="114"/>
                  </a:lnTo>
                  <a:lnTo>
                    <a:pt x="89" y="100"/>
                  </a:lnTo>
                  <a:lnTo>
                    <a:pt x="90" y="87"/>
                  </a:lnTo>
                  <a:lnTo>
                    <a:pt x="94" y="73"/>
                  </a:lnTo>
                  <a:lnTo>
                    <a:pt x="99" y="60"/>
                  </a:lnTo>
                  <a:lnTo>
                    <a:pt x="107" y="50"/>
                  </a:lnTo>
                  <a:lnTo>
                    <a:pt x="118" y="38"/>
                  </a:lnTo>
                  <a:lnTo>
                    <a:pt x="128" y="29"/>
                  </a:lnTo>
                  <a:lnTo>
                    <a:pt x="139" y="20"/>
                  </a:lnTo>
                  <a:lnTo>
                    <a:pt x="151" y="13"/>
                  </a:lnTo>
                  <a:lnTo>
                    <a:pt x="165" y="7"/>
                  </a:lnTo>
                  <a:lnTo>
                    <a:pt x="181" y="3"/>
                  </a:lnTo>
                  <a:lnTo>
                    <a:pt x="198" y="1"/>
                  </a:lnTo>
                  <a:lnTo>
                    <a:pt x="212" y="0"/>
                  </a:lnTo>
                  <a:lnTo>
                    <a:pt x="227" y="0"/>
                  </a:lnTo>
                  <a:lnTo>
                    <a:pt x="241" y="1"/>
                  </a:lnTo>
                  <a:lnTo>
                    <a:pt x="252" y="3"/>
                  </a:lnTo>
                  <a:lnTo>
                    <a:pt x="265" y="7"/>
                  </a:lnTo>
                  <a:lnTo>
                    <a:pt x="278" y="11"/>
                  </a:lnTo>
                  <a:lnTo>
                    <a:pt x="288" y="17"/>
                  </a:lnTo>
                  <a:lnTo>
                    <a:pt x="299" y="25"/>
                  </a:lnTo>
                  <a:lnTo>
                    <a:pt x="309" y="35"/>
                  </a:lnTo>
                  <a:lnTo>
                    <a:pt x="319" y="46"/>
                  </a:lnTo>
                  <a:lnTo>
                    <a:pt x="328" y="57"/>
                  </a:lnTo>
                  <a:lnTo>
                    <a:pt x="335" y="69"/>
                  </a:lnTo>
                  <a:lnTo>
                    <a:pt x="340" y="84"/>
                  </a:lnTo>
                  <a:lnTo>
                    <a:pt x="344" y="101"/>
                  </a:lnTo>
                  <a:lnTo>
                    <a:pt x="344" y="117"/>
                  </a:lnTo>
                  <a:lnTo>
                    <a:pt x="340" y="133"/>
                  </a:lnTo>
                  <a:lnTo>
                    <a:pt x="336" y="149"/>
                  </a:lnTo>
                  <a:lnTo>
                    <a:pt x="332" y="165"/>
                  </a:lnTo>
                  <a:lnTo>
                    <a:pt x="327" y="183"/>
                  </a:lnTo>
                  <a:lnTo>
                    <a:pt x="324" y="197"/>
                  </a:lnTo>
                  <a:lnTo>
                    <a:pt x="324" y="205"/>
                  </a:lnTo>
                  <a:lnTo>
                    <a:pt x="326" y="212"/>
                  </a:lnTo>
                  <a:lnTo>
                    <a:pt x="329" y="220"/>
                  </a:lnTo>
                  <a:lnTo>
                    <a:pt x="520" y="220"/>
                  </a:lnTo>
                  <a:lnTo>
                    <a:pt x="516" y="257"/>
                  </a:lnTo>
                  <a:lnTo>
                    <a:pt x="515" y="279"/>
                  </a:lnTo>
                  <a:lnTo>
                    <a:pt x="516" y="297"/>
                  </a:lnTo>
                  <a:lnTo>
                    <a:pt x="517" y="314"/>
                  </a:lnTo>
                  <a:lnTo>
                    <a:pt x="519" y="332"/>
                  </a:lnTo>
                  <a:lnTo>
                    <a:pt x="522" y="350"/>
                  </a:lnTo>
                  <a:lnTo>
                    <a:pt x="528" y="362"/>
                  </a:lnTo>
                  <a:lnTo>
                    <a:pt x="535" y="372"/>
                  </a:lnTo>
                  <a:lnTo>
                    <a:pt x="544" y="381"/>
                  </a:lnTo>
                  <a:lnTo>
                    <a:pt x="556" y="388"/>
                  </a:lnTo>
                  <a:lnTo>
                    <a:pt x="569" y="393"/>
                  </a:lnTo>
                  <a:lnTo>
                    <a:pt x="582" y="395"/>
                  </a:lnTo>
                  <a:lnTo>
                    <a:pt x="596" y="396"/>
                  </a:lnTo>
                  <a:lnTo>
                    <a:pt x="612" y="396"/>
                  </a:lnTo>
                  <a:lnTo>
                    <a:pt x="629" y="394"/>
                  </a:lnTo>
                  <a:lnTo>
                    <a:pt x="641" y="393"/>
                  </a:lnTo>
                  <a:lnTo>
                    <a:pt x="659" y="391"/>
                  </a:lnTo>
                  <a:lnTo>
                    <a:pt x="677" y="389"/>
                  </a:lnTo>
                  <a:lnTo>
                    <a:pt x="697" y="389"/>
                  </a:lnTo>
                  <a:lnTo>
                    <a:pt x="714" y="391"/>
                  </a:lnTo>
                  <a:lnTo>
                    <a:pt x="731" y="394"/>
                  </a:lnTo>
                  <a:lnTo>
                    <a:pt x="748" y="400"/>
                  </a:lnTo>
                  <a:lnTo>
                    <a:pt x="762" y="406"/>
                  </a:lnTo>
                  <a:lnTo>
                    <a:pt x="776" y="416"/>
                  </a:lnTo>
                  <a:lnTo>
                    <a:pt x="785" y="427"/>
                  </a:lnTo>
                  <a:lnTo>
                    <a:pt x="793" y="440"/>
                  </a:lnTo>
                  <a:lnTo>
                    <a:pt x="798" y="454"/>
                  </a:lnTo>
                  <a:lnTo>
                    <a:pt x="800" y="468"/>
                  </a:lnTo>
                  <a:lnTo>
                    <a:pt x="798" y="484"/>
                  </a:lnTo>
                  <a:lnTo>
                    <a:pt x="797" y="500"/>
                  </a:lnTo>
                  <a:lnTo>
                    <a:pt x="798" y="516"/>
                  </a:lnTo>
                  <a:lnTo>
                    <a:pt x="800" y="530"/>
                  </a:lnTo>
                  <a:lnTo>
                    <a:pt x="805" y="543"/>
                  </a:lnTo>
                  <a:lnTo>
                    <a:pt x="811" y="556"/>
                  </a:lnTo>
                  <a:lnTo>
                    <a:pt x="819" y="565"/>
                  </a:lnTo>
                  <a:lnTo>
                    <a:pt x="831" y="574"/>
                  </a:lnTo>
                  <a:lnTo>
                    <a:pt x="847" y="580"/>
                  </a:lnTo>
                  <a:lnTo>
                    <a:pt x="864" y="585"/>
                  </a:lnTo>
                  <a:lnTo>
                    <a:pt x="878" y="589"/>
                  </a:lnTo>
                  <a:lnTo>
                    <a:pt x="895" y="593"/>
                  </a:lnTo>
                  <a:lnTo>
                    <a:pt x="915" y="597"/>
                  </a:lnTo>
                  <a:lnTo>
                    <a:pt x="932" y="600"/>
                  </a:lnTo>
                  <a:lnTo>
                    <a:pt x="949" y="605"/>
                  </a:lnTo>
                  <a:lnTo>
                    <a:pt x="963" y="610"/>
                  </a:lnTo>
                  <a:lnTo>
                    <a:pt x="977" y="616"/>
                  </a:lnTo>
                  <a:lnTo>
                    <a:pt x="988" y="624"/>
                  </a:lnTo>
                  <a:lnTo>
                    <a:pt x="997" y="632"/>
                  </a:lnTo>
                  <a:lnTo>
                    <a:pt x="1009" y="645"/>
                  </a:lnTo>
                  <a:lnTo>
                    <a:pt x="1016" y="657"/>
                  </a:lnTo>
                  <a:lnTo>
                    <a:pt x="1022" y="670"/>
                  </a:lnTo>
                  <a:lnTo>
                    <a:pt x="1025" y="688"/>
                  </a:lnTo>
                  <a:lnTo>
                    <a:pt x="1023" y="705"/>
                  </a:lnTo>
                  <a:lnTo>
                    <a:pt x="1020" y="720"/>
                  </a:lnTo>
                  <a:lnTo>
                    <a:pt x="1016" y="739"/>
                  </a:lnTo>
                  <a:lnTo>
                    <a:pt x="1011" y="760"/>
                  </a:lnTo>
                  <a:lnTo>
                    <a:pt x="1006" y="779"/>
                  </a:lnTo>
                  <a:lnTo>
                    <a:pt x="1004" y="795"/>
                  </a:lnTo>
                  <a:lnTo>
                    <a:pt x="1004" y="808"/>
                  </a:lnTo>
                  <a:lnTo>
                    <a:pt x="1007" y="827"/>
                  </a:lnTo>
                  <a:lnTo>
                    <a:pt x="1011" y="843"/>
                  </a:lnTo>
                  <a:lnTo>
                    <a:pt x="1017" y="855"/>
                  </a:lnTo>
                  <a:lnTo>
                    <a:pt x="1024" y="867"/>
                  </a:lnTo>
                  <a:lnTo>
                    <a:pt x="1034" y="880"/>
                  </a:lnTo>
                  <a:lnTo>
                    <a:pt x="1045" y="893"/>
                  </a:lnTo>
                  <a:lnTo>
                    <a:pt x="1058" y="904"/>
                  </a:lnTo>
                  <a:lnTo>
                    <a:pt x="1073" y="913"/>
                  </a:lnTo>
                  <a:lnTo>
                    <a:pt x="1087" y="918"/>
                  </a:lnTo>
                  <a:lnTo>
                    <a:pt x="1102" y="922"/>
                  </a:lnTo>
                  <a:lnTo>
                    <a:pt x="1117" y="924"/>
                  </a:lnTo>
                  <a:lnTo>
                    <a:pt x="1135" y="925"/>
                  </a:lnTo>
                  <a:lnTo>
                    <a:pt x="1153" y="924"/>
                  </a:lnTo>
                  <a:close/>
                </a:path>
              </a:pathLst>
            </a:custGeom>
            <a:grpFill/>
            <a:ln w="12700">
              <a:solidFill>
                <a:srgbClr val="006699"/>
              </a:solidFill>
              <a:prstDash val="solid"/>
              <a:round/>
              <a:headEnd/>
              <a:tailEnd/>
            </a:ln>
          </p:spPr>
          <p:txBody>
            <a:bodyPr/>
            <a:lstStyle/>
            <a:p>
              <a:pPr algn="ctr" eaLnBrk="0" hangingPunct="0">
                <a:defRPr/>
              </a:pPr>
              <a:endParaRPr lang="en-US">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224" name="Text Box 89"/>
            <p:cNvSpPr txBox="1">
              <a:spLocks noChangeArrowheads="1"/>
            </p:cNvSpPr>
            <p:nvPr/>
          </p:nvSpPr>
          <p:spPr bwMode="auto">
            <a:xfrm>
              <a:off x="1296" y="3648"/>
              <a:ext cx="576" cy="192"/>
            </a:xfrm>
            <a:prstGeom prst="rect">
              <a:avLst/>
            </a:prstGeom>
            <a:noFill/>
            <a:ln w="9525">
              <a:noFill/>
              <a:miter lim="800000"/>
              <a:headEnd/>
              <a:tailEnd/>
            </a:ln>
          </p:spPr>
          <p:txBody>
            <a:bodyPr>
              <a:spAutoFit/>
            </a:bodyPr>
            <a:lstStyle/>
            <a:p>
              <a:pPr algn="ctr" eaLnBrk="0" hangingPunct="0">
                <a:spcBef>
                  <a:spcPct val="50000"/>
                </a:spcBef>
              </a:pPr>
              <a:r>
                <a:rPr lang="en-US" sz="1400" dirty="0">
                  <a:solidFill>
                    <a:prstClr val="white"/>
                  </a:solidFill>
                  <a:latin typeface="Arial" panose="020B0604020202020204" pitchFamily="34" charset="0"/>
                  <a:cs typeface="Arial" panose="020B0604020202020204" pitchFamily="34" charset="0"/>
                </a:rPr>
                <a:t>ME123</a:t>
              </a:r>
            </a:p>
          </p:txBody>
        </p:sp>
      </p:grpSp>
      <p:grpSp>
        <p:nvGrpSpPr>
          <p:cNvPr id="27" name="Group 90"/>
          <p:cNvGrpSpPr>
            <a:grpSpLocks/>
          </p:cNvGrpSpPr>
          <p:nvPr/>
        </p:nvGrpSpPr>
        <p:grpSpPr bwMode="auto">
          <a:xfrm>
            <a:off x="304800" y="3981450"/>
            <a:ext cx="914400" cy="711200"/>
            <a:chOff x="1344" y="3036"/>
            <a:chExt cx="576" cy="448"/>
          </a:xfrm>
          <a:solidFill>
            <a:schemeClr val="tx1"/>
          </a:solidFill>
        </p:grpSpPr>
        <p:sp>
          <p:nvSpPr>
            <p:cNvPr id="956507" name="Freeform 91"/>
            <p:cNvSpPr>
              <a:spLocks/>
            </p:cNvSpPr>
            <p:nvPr/>
          </p:nvSpPr>
          <p:spPr bwMode="auto">
            <a:xfrm>
              <a:off x="1344" y="3036"/>
              <a:ext cx="561" cy="448"/>
            </a:xfrm>
            <a:custGeom>
              <a:avLst/>
              <a:gdLst/>
              <a:ahLst/>
              <a:cxnLst>
                <a:cxn ang="0">
                  <a:pos x="1158" y="0"/>
                </a:cxn>
                <a:cxn ang="0">
                  <a:pos x="1" y="940"/>
                </a:cxn>
                <a:cxn ang="0">
                  <a:pos x="109" y="922"/>
                </a:cxn>
                <a:cxn ang="0">
                  <a:pos x="106" y="891"/>
                </a:cxn>
                <a:cxn ang="0">
                  <a:pos x="94" y="849"/>
                </a:cxn>
                <a:cxn ang="0">
                  <a:pos x="90" y="815"/>
                </a:cxn>
                <a:cxn ang="0">
                  <a:pos x="98" y="780"/>
                </a:cxn>
                <a:cxn ang="0">
                  <a:pos x="122" y="750"/>
                </a:cxn>
                <a:cxn ang="0">
                  <a:pos x="152" y="728"/>
                </a:cxn>
                <a:cxn ang="0">
                  <a:pos x="188" y="717"/>
                </a:cxn>
                <a:cxn ang="0">
                  <a:pos x="240" y="718"/>
                </a:cxn>
                <a:cxn ang="0">
                  <a:pos x="274" y="725"/>
                </a:cxn>
                <a:cxn ang="0">
                  <a:pos x="308" y="749"/>
                </a:cxn>
                <a:cxn ang="0">
                  <a:pos x="331" y="778"/>
                </a:cxn>
                <a:cxn ang="0">
                  <a:pos x="341" y="809"/>
                </a:cxn>
                <a:cxn ang="0">
                  <a:pos x="339" y="843"/>
                </a:cxn>
                <a:cxn ang="0">
                  <a:pos x="331" y="874"/>
                </a:cxn>
                <a:cxn ang="0">
                  <a:pos x="323" y="906"/>
                </a:cxn>
                <a:cxn ang="0">
                  <a:pos x="327" y="936"/>
                </a:cxn>
                <a:cxn ang="0">
                  <a:pos x="519" y="903"/>
                </a:cxn>
                <a:cxn ang="0">
                  <a:pos x="521" y="861"/>
                </a:cxn>
                <a:cxn ang="0">
                  <a:pos x="524" y="826"/>
                </a:cxn>
                <a:cxn ang="0">
                  <a:pos x="533" y="796"/>
                </a:cxn>
                <a:cxn ang="0">
                  <a:pos x="550" y="776"/>
                </a:cxn>
                <a:cxn ang="0">
                  <a:pos x="574" y="765"/>
                </a:cxn>
                <a:cxn ang="0">
                  <a:pos x="601" y="762"/>
                </a:cxn>
                <a:cxn ang="0">
                  <a:pos x="634" y="763"/>
                </a:cxn>
                <a:cxn ang="0">
                  <a:pos x="664" y="766"/>
                </a:cxn>
                <a:cxn ang="0">
                  <a:pos x="702" y="768"/>
                </a:cxn>
                <a:cxn ang="0">
                  <a:pos x="736" y="763"/>
                </a:cxn>
                <a:cxn ang="0">
                  <a:pos x="767" y="752"/>
                </a:cxn>
                <a:cxn ang="0">
                  <a:pos x="790" y="731"/>
                </a:cxn>
                <a:cxn ang="0">
                  <a:pos x="803" y="705"/>
                </a:cxn>
                <a:cxn ang="0">
                  <a:pos x="803" y="675"/>
                </a:cxn>
                <a:cxn ang="0">
                  <a:pos x="803" y="642"/>
                </a:cxn>
                <a:cxn ang="0">
                  <a:pos x="810" y="615"/>
                </a:cxn>
                <a:cxn ang="0">
                  <a:pos x="824" y="593"/>
                </a:cxn>
                <a:cxn ang="0">
                  <a:pos x="853" y="578"/>
                </a:cxn>
                <a:cxn ang="0">
                  <a:pos x="884" y="569"/>
                </a:cxn>
                <a:cxn ang="0">
                  <a:pos x="921" y="561"/>
                </a:cxn>
                <a:cxn ang="0">
                  <a:pos x="954" y="553"/>
                </a:cxn>
                <a:cxn ang="0">
                  <a:pos x="982" y="542"/>
                </a:cxn>
                <a:cxn ang="0">
                  <a:pos x="1003" y="526"/>
                </a:cxn>
                <a:cxn ang="0">
                  <a:pos x="1021" y="501"/>
                </a:cxn>
                <a:cxn ang="0">
                  <a:pos x="1030" y="469"/>
                </a:cxn>
                <a:cxn ang="0">
                  <a:pos x="1026" y="438"/>
                </a:cxn>
                <a:cxn ang="0">
                  <a:pos x="1016" y="398"/>
                </a:cxn>
                <a:cxn ang="0">
                  <a:pos x="1010" y="364"/>
                </a:cxn>
                <a:cxn ang="0">
                  <a:pos x="1012" y="331"/>
                </a:cxn>
                <a:cxn ang="0">
                  <a:pos x="1022" y="303"/>
                </a:cxn>
                <a:cxn ang="0">
                  <a:pos x="1039" y="278"/>
                </a:cxn>
                <a:cxn ang="0">
                  <a:pos x="1064" y="254"/>
                </a:cxn>
                <a:cxn ang="0">
                  <a:pos x="1093" y="240"/>
                </a:cxn>
                <a:cxn ang="0">
                  <a:pos x="1122" y="234"/>
                </a:cxn>
                <a:cxn ang="0">
                  <a:pos x="1158" y="234"/>
                </a:cxn>
              </a:cxnLst>
              <a:rect l="0" t="0" r="r" b="b"/>
              <a:pathLst>
                <a:path w="1158" h="940">
                  <a:moveTo>
                    <a:pt x="1158" y="234"/>
                  </a:moveTo>
                  <a:lnTo>
                    <a:pt x="1158" y="0"/>
                  </a:lnTo>
                  <a:lnTo>
                    <a:pt x="0" y="0"/>
                  </a:lnTo>
                  <a:lnTo>
                    <a:pt x="1" y="940"/>
                  </a:lnTo>
                  <a:lnTo>
                    <a:pt x="104" y="940"/>
                  </a:lnTo>
                  <a:lnTo>
                    <a:pt x="109" y="922"/>
                  </a:lnTo>
                  <a:lnTo>
                    <a:pt x="109" y="909"/>
                  </a:lnTo>
                  <a:lnTo>
                    <a:pt x="106" y="891"/>
                  </a:lnTo>
                  <a:lnTo>
                    <a:pt x="100" y="872"/>
                  </a:lnTo>
                  <a:lnTo>
                    <a:pt x="94" y="849"/>
                  </a:lnTo>
                  <a:lnTo>
                    <a:pt x="91" y="831"/>
                  </a:lnTo>
                  <a:lnTo>
                    <a:pt x="90" y="815"/>
                  </a:lnTo>
                  <a:lnTo>
                    <a:pt x="93" y="797"/>
                  </a:lnTo>
                  <a:lnTo>
                    <a:pt x="98" y="780"/>
                  </a:lnTo>
                  <a:lnTo>
                    <a:pt x="109" y="763"/>
                  </a:lnTo>
                  <a:lnTo>
                    <a:pt x="122" y="750"/>
                  </a:lnTo>
                  <a:lnTo>
                    <a:pt x="136" y="737"/>
                  </a:lnTo>
                  <a:lnTo>
                    <a:pt x="152" y="728"/>
                  </a:lnTo>
                  <a:lnTo>
                    <a:pt x="171" y="720"/>
                  </a:lnTo>
                  <a:lnTo>
                    <a:pt x="188" y="717"/>
                  </a:lnTo>
                  <a:lnTo>
                    <a:pt x="212" y="716"/>
                  </a:lnTo>
                  <a:lnTo>
                    <a:pt x="240" y="718"/>
                  </a:lnTo>
                  <a:lnTo>
                    <a:pt x="258" y="720"/>
                  </a:lnTo>
                  <a:lnTo>
                    <a:pt x="274" y="725"/>
                  </a:lnTo>
                  <a:lnTo>
                    <a:pt x="289" y="734"/>
                  </a:lnTo>
                  <a:lnTo>
                    <a:pt x="308" y="749"/>
                  </a:lnTo>
                  <a:lnTo>
                    <a:pt x="320" y="763"/>
                  </a:lnTo>
                  <a:lnTo>
                    <a:pt x="331" y="778"/>
                  </a:lnTo>
                  <a:lnTo>
                    <a:pt x="337" y="794"/>
                  </a:lnTo>
                  <a:lnTo>
                    <a:pt x="341" y="809"/>
                  </a:lnTo>
                  <a:lnTo>
                    <a:pt x="341" y="826"/>
                  </a:lnTo>
                  <a:lnTo>
                    <a:pt x="339" y="843"/>
                  </a:lnTo>
                  <a:lnTo>
                    <a:pt x="335" y="859"/>
                  </a:lnTo>
                  <a:lnTo>
                    <a:pt x="331" y="874"/>
                  </a:lnTo>
                  <a:lnTo>
                    <a:pt x="326" y="890"/>
                  </a:lnTo>
                  <a:lnTo>
                    <a:pt x="323" y="906"/>
                  </a:lnTo>
                  <a:lnTo>
                    <a:pt x="323" y="920"/>
                  </a:lnTo>
                  <a:lnTo>
                    <a:pt x="327" y="936"/>
                  </a:lnTo>
                  <a:lnTo>
                    <a:pt x="521" y="936"/>
                  </a:lnTo>
                  <a:lnTo>
                    <a:pt x="519" y="903"/>
                  </a:lnTo>
                  <a:lnTo>
                    <a:pt x="521" y="879"/>
                  </a:lnTo>
                  <a:lnTo>
                    <a:pt x="521" y="861"/>
                  </a:lnTo>
                  <a:lnTo>
                    <a:pt x="522" y="844"/>
                  </a:lnTo>
                  <a:lnTo>
                    <a:pt x="524" y="826"/>
                  </a:lnTo>
                  <a:lnTo>
                    <a:pt x="528" y="808"/>
                  </a:lnTo>
                  <a:lnTo>
                    <a:pt x="533" y="796"/>
                  </a:lnTo>
                  <a:lnTo>
                    <a:pt x="540" y="785"/>
                  </a:lnTo>
                  <a:lnTo>
                    <a:pt x="550" y="776"/>
                  </a:lnTo>
                  <a:lnTo>
                    <a:pt x="561" y="769"/>
                  </a:lnTo>
                  <a:lnTo>
                    <a:pt x="574" y="765"/>
                  </a:lnTo>
                  <a:lnTo>
                    <a:pt x="588" y="763"/>
                  </a:lnTo>
                  <a:lnTo>
                    <a:pt x="601" y="762"/>
                  </a:lnTo>
                  <a:lnTo>
                    <a:pt x="618" y="762"/>
                  </a:lnTo>
                  <a:lnTo>
                    <a:pt x="634" y="763"/>
                  </a:lnTo>
                  <a:lnTo>
                    <a:pt x="647" y="765"/>
                  </a:lnTo>
                  <a:lnTo>
                    <a:pt x="664" y="766"/>
                  </a:lnTo>
                  <a:lnTo>
                    <a:pt x="682" y="768"/>
                  </a:lnTo>
                  <a:lnTo>
                    <a:pt x="702" y="768"/>
                  </a:lnTo>
                  <a:lnTo>
                    <a:pt x="719" y="766"/>
                  </a:lnTo>
                  <a:lnTo>
                    <a:pt x="736" y="763"/>
                  </a:lnTo>
                  <a:lnTo>
                    <a:pt x="754" y="759"/>
                  </a:lnTo>
                  <a:lnTo>
                    <a:pt x="767" y="752"/>
                  </a:lnTo>
                  <a:lnTo>
                    <a:pt x="781" y="743"/>
                  </a:lnTo>
                  <a:lnTo>
                    <a:pt x="790" y="731"/>
                  </a:lnTo>
                  <a:lnTo>
                    <a:pt x="799" y="718"/>
                  </a:lnTo>
                  <a:lnTo>
                    <a:pt x="803" y="705"/>
                  </a:lnTo>
                  <a:lnTo>
                    <a:pt x="805" y="690"/>
                  </a:lnTo>
                  <a:lnTo>
                    <a:pt x="803" y="675"/>
                  </a:lnTo>
                  <a:lnTo>
                    <a:pt x="802" y="659"/>
                  </a:lnTo>
                  <a:lnTo>
                    <a:pt x="803" y="642"/>
                  </a:lnTo>
                  <a:lnTo>
                    <a:pt x="806" y="629"/>
                  </a:lnTo>
                  <a:lnTo>
                    <a:pt x="810" y="615"/>
                  </a:lnTo>
                  <a:lnTo>
                    <a:pt x="816" y="602"/>
                  </a:lnTo>
                  <a:lnTo>
                    <a:pt x="824" y="593"/>
                  </a:lnTo>
                  <a:lnTo>
                    <a:pt x="837" y="584"/>
                  </a:lnTo>
                  <a:lnTo>
                    <a:pt x="853" y="578"/>
                  </a:lnTo>
                  <a:lnTo>
                    <a:pt x="869" y="573"/>
                  </a:lnTo>
                  <a:lnTo>
                    <a:pt x="884" y="569"/>
                  </a:lnTo>
                  <a:lnTo>
                    <a:pt x="900" y="565"/>
                  </a:lnTo>
                  <a:lnTo>
                    <a:pt x="921" y="561"/>
                  </a:lnTo>
                  <a:lnTo>
                    <a:pt x="937" y="558"/>
                  </a:lnTo>
                  <a:lnTo>
                    <a:pt x="954" y="553"/>
                  </a:lnTo>
                  <a:lnTo>
                    <a:pt x="968" y="548"/>
                  </a:lnTo>
                  <a:lnTo>
                    <a:pt x="982" y="542"/>
                  </a:lnTo>
                  <a:lnTo>
                    <a:pt x="993" y="534"/>
                  </a:lnTo>
                  <a:lnTo>
                    <a:pt x="1003" y="526"/>
                  </a:lnTo>
                  <a:lnTo>
                    <a:pt x="1014" y="513"/>
                  </a:lnTo>
                  <a:lnTo>
                    <a:pt x="1021" y="501"/>
                  </a:lnTo>
                  <a:lnTo>
                    <a:pt x="1027" y="487"/>
                  </a:lnTo>
                  <a:lnTo>
                    <a:pt x="1030" y="469"/>
                  </a:lnTo>
                  <a:lnTo>
                    <a:pt x="1028" y="454"/>
                  </a:lnTo>
                  <a:lnTo>
                    <a:pt x="1026" y="438"/>
                  </a:lnTo>
                  <a:lnTo>
                    <a:pt x="1021" y="419"/>
                  </a:lnTo>
                  <a:lnTo>
                    <a:pt x="1016" y="398"/>
                  </a:lnTo>
                  <a:lnTo>
                    <a:pt x="1011" y="379"/>
                  </a:lnTo>
                  <a:lnTo>
                    <a:pt x="1010" y="364"/>
                  </a:lnTo>
                  <a:lnTo>
                    <a:pt x="1010" y="350"/>
                  </a:lnTo>
                  <a:lnTo>
                    <a:pt x="1012" y="331"/>
                  </a:lnTo>
                  <a:lnTo>
                    <a:pt x="1017" y="315"/>
                  </a:lnTo>
                  <a:lnTo>
                    <a:pt x="1022" y="303"/>
                  </a:lnTo>
                  <a:lnTo>
                    <a:pt x="1029" y="291"/>
                  </a:lnTo>
                  <a:lnTo>
                    <a:pt x="1039" y="278"/>
                  </a:lnTo>
                  <a:lnTo>
                    <a:pt x="1050" y="265"/>
                  </a:lnTo>
                  <a:lnTo>
                    <a:pt x="1064" y="254"/>
                  </a:lnTo>
                  <a:lnTo>
                    <a:pt x="1079" y="245"/>
                  </a:lnTo>
                  <a:lnTo>
                    <a:pt x="1093" y="240"/>
                  </a:lnTo>
                  <a:lnTo>
                    <a:pt x="1107" y="236"/>
                  </a:lnTo>
                  <a:lnTo>
                    <a:pt x="1122" y="234"/>
                  </a:lnTo>
                  <a:lnTo>
                    <a:pt x="1140" y="234"/>
                  </a:lnTo>
                  <a:lnTo>
                    <a:pt x="1158" y="234"/>
                  </a:lnTo>
                  <a:close/>
                </a:path>
              </a:pathLst>
            </a:custGeom>
            <a:grpFill/>
            <a:ln w="12700">
              <a:solidFill>
                <a:srgbClr val="006699"/>
              </a:solidFill>
              <a:prstDash val="solid"/>
              <a:round/>
              <a:headEnd/>
              <a:tailEnd/>
            </a:ln>
          </p:spPr>
          <p:txBody>
            <a:bodyPr/>
            <a:lstStyle/>
            <a:p>
              <a:pPr algn="ctr" eaLnBrk="0" hangingPunct="0">
                <a:defRPr/>
              </a:pPr>
              <a:endParaRPr lang="en-US">
                <a:solidFill>
                  <a:srgbClr val="0066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222" name="Text Box 92"/>
            <p:cNvSpPr txBox="1">
              <a:spLocks noChangeArrowheads="1"/>
            </p:cNvSpPr>
            <p:nvPr/>
          </p:nvSpPr>
          <p:spPr bwMode="auto">
            <a:xfrm>
              <a:off x="1344" y="3120"/>
              <a:ext cx="576" cy="192"/>
            </a:xfrm>
            <a:prstGeom prst="rect">
              <a:avLst/>
            </a:prstGeom>
            <a:noFill/>
            <a:ln w="9525">
              <a:noFill/>
              <a:miter lim="800000"/>
              <a:headEnd/>
              <a:tailEnd/>
            </a:ln>
          </p:spPr>
          <p:txBody>
            <a:bodyPr>
              <a:spAutoFit/>
            </a:bodyPr>
            <a:lstStyle/>
            <a:p>
              <a:pPr algn="ctr" eaLnBrk="0" hangingPunct="0">
                <a:spcBef>
                  <a:spcPct val="50000"/>
                </a:spcBef>
              </a:pPr>
              <a:r>
                <a:rPr lang="en-US" sz="1400" dirty="0">
                  <a:solidFill>
                    <a:srgbClr val="FFFFFF"/>
                  </a:solidFill>
                  <a:latin typeface="Arial" panose="020B0604020202020204" pitchFamily="34" charset="0"/>
                  <a:cs typeface="Arial" panose="020B0604020202020204" pitchFamily="34" charset="0"/>
                </a:rPr>
                <a:t>PH112</a:t>
              </a:r>
            </a:p>
          </p:txBody>
        </p:sp>
      </p:grpSp>
      <p:grpSp>
        <p:nvGrpSpPr>
          <p:cNvPr id="28" name="Group 93"/>
          <p:cNvGrpSpPr>
            <a:grpSpLocks/>
          </p:cNvGrpSpPr>
          <p:nvPr/>
        </p:nvGrpSpPr>
        <p:grpSpPr bwMode="auto">
          <a:xfrm>
            <a:off x="228600" y="3135313"/>
            <a:ext cx="966788" cy="846137"/>
            <a:chOff x="1296" y="2503"/>
            <a:chExt cx="609" cy="533"/>
          </a:xfrm>
          <a:solidFill>
            <a:schemeClr val="bg1">
              <a:lumMod val="75000"/>
            </a:schemeClr>
          </a:solidFill>
        </p:grpSpPr>
        <p:sp>
          <p:nvSpPr>
            <p:cNvPr id="956510" name="Freeform 94"/>
            <p:cNvSpPr>
              <a:spLocks/>
            </p:cNvSpPr>
            <p:nvPr/>
          </p:nvSpPr>
          <p:spPr bwMode="auto">
            <a:xfrm>
              <a:off x="1346" y="2503"/>
              <a:ext cx="559" cy="533"/>
            </a:xfrm>
            <a:custGeom>
              <a:avLst/>
              <a:gdLst/>
              <a:ahLst/>
              <a:cxnLst>
                <a:cxn ang="0">
                  <a:pos x="1153" y="1122"/>
                </a:cxn>
                <a:cxn ang="0">
                  <a:pos x="0" y="226"/>
                </a:cxn>
                <a:cxn ang="0">
                  <a:pos x="104" y="218"/>
                </a:cxn>
                <a:cxn ang="0">
                  <a:pos x="107" y="198"/>
                </a:cxn>
                <a:cxn ang="0">
                  <a:pos x="102" y="173"/>
                </a:cxn>
                <a:cxn ang="0">
                  <a:pos x="94" y="143"/>
                </a:cxn>
                <a:cxn ang="0">
                  <a:pos x="89" y="114"/>
                </a:cxn>
                <a:cxn ang="0">
                  <a:pos x="90" y="87"/>
                </a:cxn>
                <a:cxn ang="0">
                  <a:pos x="99" y="60"/>
                </a:cxn>
                <a:cxn ang="0">
                  <a:pos x="118" y="38"/>
                </a:cxn>
                <a:cxn ang="0">
                  <a:pos x="139" y="20"/>
                </a:cxn>
                <a:cxn ang="0">
                  <a:pos x="165" y="7"/>
                </a:cxn>
                <a:cxn ang="0">
                  <a:pos x="198" y="1"/>
                </a:cxn>
                <a:cxn ang="0">
                  <a:pos x="227" y="0"/>
                </a:cxn>
                <a:cxn ang="0">
                  <a:pos x="252" y="3"/>
                </a:cxn>
                <a:cxn ang="0">
                  <a:pos x="278" y="11"/>
                </a:cxn>
                <a:cxn ang="0">
                  <a:pos x="299" y="25"/>
                </a:cxn>
                <a:cxn ang="0">
                  <a:pos x="319" y="46"/>
                </a:cxn>
                <a:cxn ang="0">
                  <a:pos x="335" y="69"/>
                </a:cxn>
                <a:cxn ang="0">
                  <a:pos x="344" y="101"/>
                </a:cxn>
                <a:cxn ang="0">
                  <a:pos x="340" y="133"/>
                </a:cxn>
                <a:cxn ang="0">
                  <a:pos x="332" y="165"/>
                </a:cxn>
                <a:cxn ang="0">
                  <a:pos x="324" y="197"/>
                </a:cxn>
                <a:cxn ang="0">
                  <a:pos x="326" y="212"/>
                </a:cxn>
                <a:cxn ang="0">
                  <a:pos x="520" y="220"/>
                </a:cxn>
                <a:cxn ang="0">
                  <a:pos x="515" y="279"/>
                </a:cxn>
                <a:cxn ang="0">
                  <a:pos x="517" y="314"/>
                </a:cxn>
                <a:cxn ang="0">
                  <a:pos x="522" y="350"/>
                </a:cxn>
                <a:cxn ang="0">
                  <a:pos x="535" y="372"/>
                </a:cxn>
                <a:cxn ang="0">
                  <a:pos x="556" y="388"/>
                </a:cxn>
                <a:cxn ang="0">
                  <a:pos x="582" y="395"/>
                </a:cxn>
                <a:cxn ang="0">
                  <a:pos x="612" y="396"/>
                </a:cxn>
                <a:cxn ang="0">
                  <a:pos x="641" y="393"/>
                </a:cxn>
                <a:cxn ang="0">
                  <a:pos x="677" y="389"/>
                </a:cxn>
                <a:cxn ang="0">
                  <a:pos x="714" y="391"/>
                </a:cxn>
                <a:cxn ang="0">
                  <a:pos x="748" y="400"/>
                </a:cxn>
                <a:cxn ang="0">
                  <a:pos x="776" y="416"/>
                </a:cxn>
                <a:cxn ang="0">
                  <a:pos x="793" y="440"/>
                </a:cxn>
                <a:cxn ang="0">
                  <a:pos x="800" y="468"/>
                </a:cxn>
                <a:cxn ang="0">
                  <a:pos x="797" y="500"/>
                </a:cxn>
                <a:cxn ang="0">
                  <a:pos x="800" y="530"/>
                </a:cxn>
                <a:cxn ang="0">
                  <a:pos x="811" y="556"/>
                </a:cxn>
                <a:cxn ang="0">
                  <a:pos x="831" y="574"/>
                </a:cxn>
                <a:cxn ang="0">
                  <a:pos x="864" y="585"/>
                </a:cxn>
                <a:cxn ang="0">
                  <a:pos x="895" y="593"/>
                </a:cxn>
                <a:cxn ang="0">
                  <a:pos x="932" y="600"/>
                </a:cxn>
                <a:cxn ang="0">
                  <a:pos x="963" y="610"/>
                </a:cxn>
                <a:cxn ang="0">
                  <a:pos x="988" y="624"/>
                </a:cxn>
                <a:cxn ang="0">
                  <a:pos x="1009" y="645"/>
                </a:cxn>
                <a:cxn ang="0">
                  <a:pos x="1022" y="670"/>
                </a:cxn>
                <a:cxn ang="0">
                  <a:pos x="1023" y="705"/>
                </a:cxn>
                <a:cxn ang="0">
                  <a:pos x="1016" y="739"/>
                </a:cxn>
                <a:cxn ang="0">
                  <a:pos x="1006" y="779"/>
                </a:cxn>
                <a:cxn ang="0">
                  <a:pos x="1004" y="808"/>
                </a:cxn>
                <a:cxn ang="0">
                  <a:pos x="1011" y="843"/>
                </a:cxn>
                <a:cxn ang="0">
                  <a:pos x="1024" y="867"/>
                </a:cxn>
                <a:cxn ang="0">
                  <a:pos x="1045" y="893"/>
                </a:cxn>
                <a:cxn ang="0">
                  <a:pos x="1073" y="913"/>
                </a:cxn>
                <a:cxn ang="0">
                  <a:pos x="1102" y="922"/>
                </a:cxn>
                <a:cxn ang="0">
                  <a:pos x="1135" y="925"/>
                </a:cxn>
              </a:cxnLst>
              <a:rect l="0" t="0" r="r" b="b"/>
              <a:pathLst>
                <a:path w="1153" h="1122">
                  <a:moveTo>
                    <a:pt x="1153" y="924"/>
                  </a:moveTo>
                  <a:lnTo>
                    <a:pt x="1153" y="1122"/>
                  </a:lnTo>
                  <a:lnTo>
                    <a:pt x="1" y="1122"/>
                  </a:lnTo>
                  <a:lnTo>
                    <a:pt x="0" y="226"/>
                  </a:lnTo>
                  <a:lnTo>
                    <a:pt x="100" y="226"/>
                  </a:lnTo>
                  <a:lnTo>
                    <a:pt x="104" y="218"/>
                  </a:lnTo>
                  <a:lnTo>
                    <a:pt x="107" y="207"/>
                  </a:lnTo>
                  <a:lnTo>
                    <a:pt x="107" y="198"/>
                  </a:lnTo>
                  <a:lnTo>
                    <a:pt x="106" y="187"/>
                  </a:lnTo>
                  <a:lnTo>
                    <a:pt x="102" y="173"/>
                  </a:lnTo>
                  <a:lnTo>
                    <a:pt x="98" y="155"/>
                  </a:lnTo>
                  <a:lnTo>
                    <a:pt x="94" y="143"/>
                  </a:lnTo>
                  <a:lnTo>
                    <a:pt x="90" y="128"/>
                  </a:lnTo>
                  <a:lnTo>
                    <a:pt x="89" y="114"/>
                  </a:lnTo>
                  <a:lnTo>
                    <a:pt x="89" y="100"/>
                  </a:lnTo>
                  <a:lnTo>
                    <a:pt x="90" y="87"/>
                  </a:lnTo>
                  <a:lnTo>
                    <a:pt x="94" y="73"/>
                  </a:lnTo>
                  <a:lnTo>
                    <a:pt x="99" y="60"/>
                  </a:lnTo>
                  <a:lnTo>
                    <a:pt x="107" y="50"/>
                  </a:lnTo>
                  <a:lnTo>
                    <a:pt x="118" y="38"/>
                  </a:lnTo>
                  <a:lnTo>
                    <a:pt x="128" y="29"/>
                  </a:lnTo>
                  <a:lnTo>
                    <a:pt x="139" y="20"/>
                  </a:lnTo>
                  <a:lnTo>
                    <a:pt x="151" y="13"/>
                  </a:lnTo>
                  <a:lnTo>
                    <a:pt x="165" y="7"/>
                  </a:lnTo>
                  <a:lnTo>
                    <a:pt x="181" y="3"/>
                  </a:lnTo>
                  <a:lnTo>
                    <a:pt x="198" y="1"/>
                  </a:lnTo>
                  <a:lnTo>
                    <a:pt x="212" y="0"/>
                  </a:lnTo>
                  <a:lnTo>
                    <a:pt x="227" y="0"/>
                  </a:lnTo>
                  <a:lnTo>
                    <a:pt x="241" y="1"/>
                  </a:lnTo>
                  <a:lnTo>
                    <a:pt x="252" y="3"/>
                  </a:lnTo>
                  <a:lnTo>
                    <a:pt x="265" y="7"/>
                  </a:lnTo>
                  <a:lnTo>
                    <a:pt x="278" y="11"/>
                  </a:lnTo>
                  <a:lnTo>
                    <a:pt x="288" y="17"/>
                  </a:lnTo>
                  <a:lnTo>
                    <a:pt x="299" y="25"/>
                  </a:lnTo>
                  <a:lnTo>
                    <a:pt x="309" y="35"/>
                  </a:lnTo>
                  <a:lnTo>
                    <a:pt x="319" y="46"/>
                  </a:lnTo>
                  <a:lnTo>
                    <a:pt x="328" y="57"/>
                  </a:lnTo>
                  <a:lnTo>
                    <a:pt x="335" y="69"/>
                  </a:lnTo>
                  <a:lnTo>
                    <a:pt x="340" y="84"/>
                  </a:lnTo>
                  <a:lnTo>
                    <a:pt x="344" y="101"/>
                  </a:lnTo>
                  <a:lnTo>
                    <a:pt x="344" y="117"/>
                  </a:lnTo>
                  <a:lnTo>
                    <a:pt x="340" y="133"/>
                  </a:lnTo>
                  <a:lnTo>
                    <a:pt x="336" y="149"/>
                  </a:lnTo>
                  <a:lnTo>
                    <a:pt x="332" y="165"/>
                  </a:lnTo>
                  <a:lnTo>
                    <a:pt x="327" y="183"/>
                  </a:lnTo>
                  <a:lnTo>
                    <a:pt x="324" y="197"/>
                  </a:lnTo>
                  <a:lnTo>
                    <a:pt x="324" y="205"/>
                  </a:lnTo>
                  <a:lnTo>
                    <a:pt x="326" y="212"/>
                  </a:lnTo>
                  <a:lnTo>
                    <a:pt x="329" y="220"/>
                  </a:lnTo>
                  <a:lnTo>
                    <a:pt x="520" y="220"/>
                  </a:lnTo>
                  <a:lnTo>
                    <a:pt x="516" y="257"/>
                  </a:lnTo>
                  <a:lnTo>
                    <a:pt x="515" y="279"/>
                  </a:lnTo>
                  <a:lnTo>
                    <a:pt x="516" y="297"/>
                  </a:lnTo>
                  <a:lnTo>
                    <a:pt x="517" y="314"/>
                  </a:lnTo>
                  <a:lnTo>
                    <a:pt x="519" y="332"/>
                  </a:lnTo>
                  <a:lnTo>
                    <a:pt x="522" y="350"/>
                  </a:lnTo>
                  <a:lnTo>
                    <a:pt x="528" y="362"/>
                  </a:lnTo>
                  <a:lnTo>
                    <a:pt x="535" y="372"/>
                  </a:lnTo>
                  <a:lnTo>
                    <a:pt x="544" y="381"/>
                  </a:lnTo>
                  <a:lnTo>
                    <a:pt x="556" y="388"/>
                  </a:lnTo>
                  <a:lnTo>
                    <a:pt x="569" y="393"/>
                  </a:lnTo>
                  <a:lnTo>
                    <a:pt x="582" y="395"/>
                  </a:lnTo>
                  <a:lnTo>
                    <a:pt x="596" y="396"/>
                  </a:lnTo>
                  <a:lnTo>
                    <a:pt x="612" y="396"/>
                  </a:lnTo>
                  <a:lnTo>
                    <a:pt x="629" y="394"/>
                  </a:lnTo>
                  <a:lnTo>
                    <a:pt x="641" y="393"/>
                  </a:lnTo>
                  <a:lnTo>
                    <a:pt x="659" y="391"/>
                  </a:lnTo>
                  <a:lnTo>
                    <a:pt x="677" y="389"/>
                  </a:lnTo>
                  <a:lnTo>
                    <a:pt x="697" y="389"/>
                  </a:lnTo>
                  <a:lnTo>
                    <a:pt x="714" y="391"/>
                  </a:lnTo>
                  <a:lnTo>
                    <a:pt x="731" y="394"/>
                  </a:lnTo>
                  <a:lnTo>
                    <a:pt x="748" y="400"/>
                  </a:lnTo>
                  <a:lnTo>
                    <a:pt x="762" y="406"/>
                  </a:lnTo>
                  <a:lnTo>
                    <a:pt x="776" y="416"/>
                  </a:lnTo>
                  <a:lnTo>
                    <a:pt x="785" y="427"/>
                  </a:lnTo>
                  <a:lnTo>
                    <a:pt x="793" y="440"/>
                  </a:lnTo>
                  <a:lnTo>
                    <a:pt x="798" y="454"/>
                  </a:lnTo>
                  <a:lnTo>
                    <a:pt x="800" y="468"/>
                  </a:lnTo>
                  <a:lnTo>
                    <a:pt x="798" y="484"/>
                  </a:lnTo>
                  <a:lnTo>
                    <a:pt x="797" y="500"/>
                  </a:lnTo>
                  <a:lnTo>
                    <a:pt x="798" y="516"/>
                  </a:lnTo>
                  <a:lnTo>
                    <a:pt x="800" y="530"/>
                  </a:lnTo>
                  <a:lnTo>
                    <a:pt x="805" y="543"/>
                  </a:lnTo>
                  <a:lnTo>
                    <a:pt x="811" y="556"/>
                  </a:lnTo>
                  <a:lnTo>
                    <a:pt x="819" y="565"/>
                  </a:lnTo>
                  <a:lnTo>
                    <a:pt x="831" y="574"/>
                  </a:lnTo>
                  <a:lnTo>
                    <a:pt x="847" y="580"/>
                  </a:lnTo>
                  <a:lnTo>
                    <a:pt x="864" y="585"/>
                  </a:lnTo>
                  <a:lnTo>
                    <a:pt x="878" y="589"/>
                  </a:lnTo>
                  <a:lnTo>
                    <a:pt x="895" y="593"/>
                  </a:lnTo>
                  <a:lnTo>
                    <a:pt x="915" y="597"/>
                  </a:lnTo>
                  <a:lnTo>
                    <a:pt x="932" y="600"/>
                  </a:lnTo>
                  <a:lnTo>
                    <a:pt x="949" y="605"/>
                  </a:lnTo>
                  <a:lnTo>
                    <a:pt x="963" y="610"/>
                  </a:lnTo>
                  <a:lnTo>
                    <a:pt x="977" y="616"/>
                  </a:lnTo>
                  <a:lnTo>
                    <a:pt x="988" y="624"/>
                  </a:lnTo>
                  <a:lnTo>
                    <a:pt x="997" y="632"/>
                  </a:lnTo>
                  <a:lnTo>
                    <a:pt x="1009" y="645"/>
                  </a:lnTo>
                  <a:lnTo>
                    <a:pt x="1016" y="657"/>
                  </a:lnTo>
                  <a:lnTo>
                    <a:pt x="1022" y="670"/>
                  </a:lnTo>
                  <a:lnTo>
                    <a:pt x="1025" y="688"/>
                  </a:lnTo>
                  <a:lnTo>
                    <a:pt x="1023" y="705"/>
                  </a:lnTo>
                  <a:lnTo>
                    <a:pt x="1020" y="720"/>
                  </a:lnTo>
                  <a:lnTo>
                    <a:pt x="1016" y="739"/>
                  </a:lnTo>
                  <a:lnTo>
                    <a:pt x="1011" y="760"/>
                  </a:lnTo>
                  <a:lnTo>
                    <a:pt x="1006" y="779"/>
                  </a:lnTo>
                  <a:lnTo>
                    <a:pt x="1004" y="795"/>
                  </a:lnTo>
                  <a:lnTo>
                    <a:pt x="1004" y="808"/>
                  </a:lnTo>
                  <a:lnTo>
                    <a:pt x="1007" y="827"/>
                  </a:lnTo>
                  <a:lnTo>
                    <a:pt x="1011" y="843"/>
                  </a:lnTo>
                  <a:lnTo>
                    <a:pt x="1017" y="855"/>
                  </a:lnTo>
                  <a:lnTo>
                    <a:pt x="1024" y="867"/>
                  </a:lnTo>
                  <a:lnTo>
                    <a:pt x="1034" y="880"/>
                  </a:lnTo>
                  <a:lnTo>
                    <a:pt x="1045" y="893"/>
                  </a:lnTo>
                  <a:lnTo>
                    <a:pt x="1058" y="904"/>
                  </a:lnTo>
                  <a:lnTo>
                    <a:pt x="1073" y="913"/>
                  </a:lnTo>
                  <a:lnTo>
                    <a:pt x="1087" y="918"/>
                  </a:lnTo>
                  <a:lnTo>
                    <a:pt x="1102" y="922"/>
                  </a:lnTo>
                  <a:lnTo>
                    <a:pt x="1117" y="924"/>
                  </a:lnTo>
                  <a:lnTo>
                    <a:pt x="1135" y="925"/>
                  </a:lnTo>
                  <a:lnTo>
                    <a:pt x="1153" y="924"/>
                  </a:lnTo>
                  <a:close/>
                </a:path>
              </a:pathLst>
            </a:custGeom>
            <a:grpFill/>
            <a:ln w="12700">
              <a:solidFill>
                <a:srgbClr val="006699"/>
              </a:solidFill>
              <a:prstDash val="solid"/>
              <a:round/>
              <a:headEnd/>
              <a:tailEnd/>
            </a:ln>
          </p:spPr>
          <p:txBody>
            <a:bodyPr/>
            <a:lstStyle/>
            <a:p>
              <a:pPr algn="ctr" eaLnBrk="0" hangingPunct="0">
                <a:defRPr/>
              </a:pPr>
              <a:endParaRPr lang="en-US">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220" name="Text Box 95"/>
            <p:cNvSpPr txBox="1">
              <a:spLocks noChangeArrowheads="1"/>
            </p:cNvSpPr>
            <p:nvPr/>
          </p:nvSpPr>
          <p:spPr bwMode="auto">
            <a:xfrm>
              <a:off x="1296" y="2736"/>
              <a:ext cx="576" cy="192"/>
            </a:xfrm>
            <a:prstGeom prst="rect">
              <a:avLst/>
            </a:prstGeom>
            <a:noFill/>
            <a:ln w="9525">
              <a:noFill/>
              <a:miter lim="800000"/>
              <a:headEnd/>
              <a:tailEnd/>
            </a:ln>
          </p:spPr>
          <p:txBody>
            <a:bodyPr>
              <a:spAutoFit/>
            </a:bodyPr>
            <a:lstStyle/>
            <a:p>
              <a:pPr algn="ctr" eaLnBrk="0" hangingPunct="0">
                <a:spcBef>
                  <a:spcPct val="50000"/>
                </a:spcBef>
              </a:pPr>
              <a:r>
                <a:rPr lang="en-US" sz="1400" dirty="0">
                  <a:solidFill>
                    <a:prstClr val="white"/>
                  </a:solidFill>
                  <a:latin typeface="Arial" panose="020B0604020202020204" pitchFamily="34" charset="0"/>
                  <a:cs typeface="Arial" panose="020B0604020202020204" pitchFamily="34" charset="0"/>
                </a:rPr>
                <a:t>MA112</a:t>
              </a:r>
            </a:p>
          </p:txBody>
        </p:sp>
      </p:grpSp>
      <p:grpSp>
        <p:nvGrpSpPr>
          <p:cNvPr id="29" name="Group 96"/>
          <p:cNvGrpSpPr>
            <a:grpSpLocks/>
          </p:cNvGrpSpPr>
          <p:nvPr/>
        </p:nvGrpSpPr>
        <p:grpSpPr bwMode="auto">
          <a:xfrm>
            <a:off x="304800" y="2603500"/>
            <a:ext cx="914400" cy="711200"/>
            <a:chOff x="1344" y="2168"/>
            <a:chExt cx="576" cy="448"/>
          </a:xfrm>
          <a:solidFill>
            <a:schemeClr val="tx1"/>
          </a:solidFill>
        </p:grpSpPr>
        <p:sp>
          <p:nvSpPr>
            <p:cNvPr id="956513" name="Freeform 97"/>
            <p:cNvSpPr>
              <a:spLocks/>
            </p:cNvSpPr>
            <p:nvPr/>
          </p:nvSpPr>
          <p:spPr bwMode="auto">
            <a:xfrm>
              <a:off x="1344" y="2168"/>
              <a:ext cx="561" cy="448"/>
            </a:xfrm>
            <a:custGeom>
              <a:avLst/>
              <a:gdLst/>
              <a:ahLst/>
              <a:cxnLst>
                <a:cxn ang="0">
                  <a:pos x="1158" y="0"/>
                </a:cxn>
                <a:cxn ang="0">
                  <a:pos x="1" y="940"/>
                </a:cxn>
                <a:cxn ang="0">
                  <a:pos x="109" y="922"/>
                </a:cxn>
                <a:cxn ang="0">
                  <a:pos x="106" y="891"/>
                </a:cxn>
                <a:cxn ang="0">
                  <a:pos x="94" y="849"/>
                </a:cxn>
                <a:cxn ang="0">
                  <a:pos x="90" y="815"/>
                </a:cxn>
                <a:cxn ang="0">
                  <a:pos x="98" y="780"/>
                </a:cxn>
                <a:cxn ang="0">
                  <a:pos x="122" y="750"/>
                </a:cxn>
                <a:cxn ang="0">
                  <a:pos x="152" y="728"/>
                </a:cxn>
                <a:cxn ang="0">
                  <a:pos x="188" y="717"/>
                </a:cxn>
                <a:cxn ang="0">
                  <a:pos x="240" y="718"/>
                </a:cxn>
                <a:cxn ang="0">
                  <a:pos x="274" y="725"/>
                </a:cxn>
                <a:cxn ang="0">
                  <a:pos x="308" y="749"/>
                </a:cxn>
                <a:cxn ang="0">
                  <a:pos x="331" y="778"/>
                </a:cxn>
                <a:cxn ang="0">
                  <a:pos x="341" y="809"/>
                </a:cxn>
                <a:cxn ang="0">
                  <a:pos x="339" y="843"/>
                </a:cxn>
                <a:cxn ang="0">
                  <a:pos x="331" y="874"/>
                </a:cxn>
                <a:cxn ang="0">
                  <a:pos x="323" y="906"/>
                </a:cxn>
                <a:cxn ang="0">
                  <a:pos x="327" y="936"/>
                </a:cxn>
                <a:cxn ang="0">
                  <a:pos x="519" y="903"/>
                </a:cxn>
                <a:cxn ang="0">
                  <a:pos x="521" y="861"/>
                </a:cxn>
                <a:cxn ang="0">
                  <a:pos x="524" y="826"/>
                </a:cxn>
                <a:cxn ang="0">
                  <a:pos x="533" y="796"/>
                </a:cxn>
                <a:cxn ang="0">
                  <a:pos x="550" y="776"/>
                </a:cxn>
                <a:cxn ang="0">
                  <a:pos x="574" y="765"/>
                </a:cxn>
                <a:cxn ang="0">
                  <a:pos x="601" y="762"/>
                </a:cxn>
                <a:cxn ang="0">
                  <a:pos x="634" y="763"/>
                </a:cxn>
                <a:cxn ang="0">
                  <a:pos x="664" y="766"/>
                </a:cxn>
                <a:cxn ang="0">
                  <a:pos x="702" y="768"/>
                </a:cxn>
                <a:cxn ang="0">
                  <a:pos x="736" y="763"/>
                </a:cxn>
                <a:cxn ang="0">
                  <a:pos x="767" y="752"/>
                </a:cxn>
                <a:cxn ang="0">
                  <a:pos x="790" y="731"/>
                </a:cxn>
                <a:cxn ang="0">
                  <a:pos x="803" y="705"/>
                </a:cxn>
                <a:cxn ang="0">
                  <a:pos x="803" y="675"/>
                </a:cxn>
                <a:cxn ang="0">
                  <a:pos x="803" y="642"/>
                </a:cxn>
                <a:cxn ang="0">
                  <a:pos x="810" y="615"/>
                </a:cxn>
                <a:cxn ang="0">
                  <a:pos x="824" y="593"/>
                </a:cxn>
                <a:cxn ang="0">
                  <a:pos x="853" y="578"/>
                </a:cxn>
                <a:cxn ang="0">
                  <a:pos x="884" y="569"/>
                </a:cxn>
                <a:cxn ang="0">
                  <a:pos x="921" y="561"/>
                </a:cxn>
                <a:cxn ang="0">
                  <a:pos x="954" y="553"/>
                </a:cxn>
                <a:cxn ang="0">
                  <a:pos x="982" y="542"/>
                </a:cxn>
                <a:cxn ang="0">
                  <a:pos x="1003" y="526"/>
                </a:cxn>
                <a:cxn ang="0">
                  <a:pos x="1021" y="501"/>
                </a:cxn>
                <a:cxn ang="0">
                  <a:pos x="1030" y="469"/>
                </a:cxn>
                <a:cxn ang="0">
                  <a:pos x="1026" y="438"/>
                </a:cxn>
                <a:cxn ang="0">
                  <a:pos x="1016" y="398"/>
                </a:cxn>
                <a:cxn ang="0">
                  <a:pos x="1010" y="364"/>
                </a:cxn>
                <a:cxn ang="0">
                  <a:pos x="1012" y="331"/>
                </a:cxn>
                <a:cxn ang="0">
                  <a:pos x="1022" y="303"/>
                </a:cxn>
                <a:cxn ang="0">
                  <a:pos x="1039" y="278"/>
                </a:cxn>
                <a:cxn ang="0">
                  <a:pos x="1064" y="254"/>
                </a:cxn>
                <a:cxn ang="0">
                  <a:pos x="1093" y="240"/>
                </a:cxn>
                <a:cxn ang="0">
                  <a:pos x="1122" y="234"/>
                </a:cxn>
                <a:cxn ang="0">
                  <a:pos x="1158" y="234"/>
                </a:cxn>
              </a:cxnLst>
              <a:rect l="0" t="0" r="r" b="b"/>
              <a:pathLst>
                <a:path w="1158" h="940">
                  <a:moveTo>
                    <a:pt x="1158" y="234"/>
                  </a:moveTo>
                  <a:lnTo>
                    <a:pt x="1158" y="0"/>
                  </a:lnTo>
                  <a:lnTo>
                    <a:pt x="0" y="0"/>
                  </a:lnTo>
                  <a:lnTo>
                    <a:pt x="1" y="940"/>
                  </a:lnTo>
                  <a:lnTo>
                    <a:pt x="104" y="940"/>
                  </a:lnTo>
                  <a:lnTo>
                    <a:pt x="109" y="922"/>
                  </a:lnTo>
                  <a:lnTo>
                    <a:pt x="109" y="909"/>
                  </a:lnTo>
                  <a:lnTo>
                    <a:pt x="106" y="891"/>
                  </a:lnTo>
                  <a:lnTo>
                    <a:pt x="100" y="872"/>
                  </a:lnTo>
                  <a:lnTo>
                    <a:pt x="94" y="849"/>
                  </a:lnTo>
                  <a:lnTo>
                    <a:pt x="91" y="831"/>
                  </a:lnTo>
                  <a:lnTo>
                    <a:pt x="90" y="815"/>
                  </a:lnTo>
                  <a:lnTo>
                    <a:pt x="93" y="797"/>
                  </a:lnTo>
                  <a:lnTo>
                    <a:pt x="98" y="780"/>
                  </a:lnTo>
                  <a:lnTo>
                    <a:pt x="109" y="763"/>
                  </a:lnTo>
                  <a:lnTo>
                    <a:pt x="122" y="750"/>
                  </a:lnTo>
                  <a:lnTo>
                    <a:pt x="136" y="737"/>
                  </a:lnTo>
                  <a:lnTo>
                    <a:pt x="152" y="728"/>
                  </a:lnTo>
                  <a:lnTo>
                    <a:pt x="171" y="720"/>
                  </a:lnTo>
                  <a:lnTo>
                    <a:pt x="188" y="717"/>
                  </a:lnTo>
                  <a:lnTo>
                    <a:pt x="212" y="716"/>
                  </a:lnTo>
                  <a:lnTo>
                    <a:pt x="240" y="718"/>
                  </a:lnTo>
                  <a:lnTo>
                    <a:pt x="258" y="720"/>
                  </a:lnTo>
                  <a:lnTo>
                    <a:pt x="274" y="725"/>
                  </a:lnTo>
                  <a:lnTo>
                    <a:pt x="289" y="734"/>
                  </a:lnTo>
                  <a:lnTo>
                    <a:pt x="308" y="749"/>
                  </a:lnTo>
                  <a:lnTo>
                    <a:pt x="320" y="763"/>
                  </a:lnTo>
                  <a:lnTo>
                    <a:pt x="331" y="778"/>
                  </a:lnTo>
                  <a:lnTo>
                    <a:pt x="337" y="794"/>
                  </a:lnTo>
                  <a:lnTo>
                    <a:pt x="341" y="809"/>
                  </a:lnTo>
                  <a:lnTo>
                    <a:pt x="341" y="826"/>
                  </a:lnTo>
                  <a:lnTo>
                    <a:pt x="339" y="843"/>
                  </a:lnTo>
                  <a:lnTo>
                    <a:pt x="335" y="859"/>
                  </a:lnTo>
                  <a:lnTo>
                    <a:pt x="331" y="874"/>
                  </a:lnTo>
                  <a:lnTo>
                    <a:pt x="326" y="890"/>
                  </a:lnTo>
                  <a:lnTo>
                    <a:pt x="323" y="906"/>
                  </a:lnTo>
                  <a:lnTo>
                    <a:pt x="323" y="920"/>
                  </a:lnTo>
                  <a:lnTo>
                    <a:pt x="327" y="936"/>
                  </a:lnTo>
                  <a:lnTo>
                    <a:pt x="521" y="936"/>
                  </a:lnTo>
                  <a:lnTo>
                    <a:pt x="519" y="903"/>
                  </a:lnTo>
                  <a:lnTo>
                    <a:pt x="521" y="879"/>
                  </a:lnTo>
                  <a:lnTo>
                    <a:pt x="521" y="861"/>
                  </a:lnTo>
                  <a:lnTo>
                    <a:pt x="522" y="844"/>
                  </a:lnTo>
                  <a:lnTo>
                    <a:pt x="524" y="826"/>
                  </a:lnTo>
                  <a:lnTo>
                    <a:pt x="528" y="808"/>
                  </a:lnTo>
                  <a:lnTo>
                    <a:pt x="533" y="796"/>
                  </a:lnTo>
                  <a:lnTo>
                    <a:pt x="540" y="785"/>
                  </a:lnTo>
                  <a:lnTo>
                    <a:pt x="550" y="776"/>
                  </a:lnTo>
                  <a:lnTo>
                    <a:pt x="561" y="769"/>
                  </a:lnTo>
                  <a:lnTo>
                    <a:pt x="574" y="765"/>
                  </a:lnTo>
                  <a:lnTo>
                    <a:pt x="588" y="763"/>
                  </a:lnTo>
                  <a:lnTo>
                    <a:pt x="601" y="762"/>
                  </a:lnTo>
                  <a:lnTo>
                    <a:pt x="618" y="762"/>
                  </a:lnTo>
                  <a:lnTo>
                    <a:pt x="634" y="763"/>
                  </a:lnTo>
                  <a:lnTo>
                    <a:pt x="647" y="765"/>
                  </a:lnTo>
                  <a:lnTo>
                    <a:pt x="664" y="766"/>
                  </a:lnTo>
                  <a:lnTo>
                    <a:pt x="682" y="768"/>
                  </a:lnTo>
                  <a:lnTo>
                    <a:pt x="702" y="768"/>
                  </a:lnTo>
                  <a:lnTo>
                    <a:pt x="719" y="766"/>
                  </a:lnTo>
                  <a:lnTo>
                    <a:pt x="736" y="763"/>
                  </a:lnTo>
                  <a:lnTo>
                    <a:pt x="754" y="759"/>
                  </a:lnTo>
                  <a:lnTo>
                    <a:pt x="767" y="752"/>
                  </a:lnTo>
                  <a:lnTo>
                    <a:pt x="781" y="743"/>
                  </a:lnTo>
                  <a:lnTo>
                    <a:pt x="790" y="731"/>
                  </a:lnTo>
                  <a:lnTo>
                    <a:pt x="799" y="718"/>
                  </a:lnTo>
                  <a:lnTo>
                    <a:pt x="803" y="705"/>
                  </a:lnTo>
                  <a:lnTo>
                    <a:pt x="805" y="690"/>
                  </a:lnTo>
                  <a:lnTo>
                    <a:pt x="803" y="675"/>
                  </a:lnTo>
                  <a:lnTo>
                    <a:pt x="802" y="659"/>
                  </a:lnTo>
                  <a:lnTo>
                    <a:pt x="803" y="642"/>
                  </a:lnTo>
                  <a:lnTo>
                    <a:pt x="806" y="629"/>
                  </a:lnTo>
                  <a:lnTo>
                    <a:pt x="810" y="615"/>
                  </a:lnTo>
                  <a:lnTo>
                    <a:pt x="816" y="602"/>
                  </a:lnTo>
                  <a:lnTo>
                    <a:pt x="824" y="593"/>
                  </a:lnTo>
                  <a:lnTo>
                    <a:pt x="837" y="584"/>
                  </a:lnTo>
                  <a:lnTo>
                    <a:pt x="853" y="578"/>
                  </a:lnTo>
                  <a:lnTo>
                    <a:pt x="869" y="573"/>
                  </a:lnTo>
                  <a:lnTo>
                    <a:pt x="884" y="569"/>
                  </a:lnTo>
                  <a:lnTo>
                    <a:pt x="900" y="565"/>
                  </a:lnTo>
                  <a:lnTo>
                    <a:pt x="921" y="561"/>
                  </a:lnTo>
                  <a:lnTo>
                    <a:pt x="937" y="558"/>
                  </a:lnTo>
                  <a:lnTo>
                    <a:pt x="954" y="553"/>
                  </a:lnTo>
                  <a:lnTo>
                    <a:pt x="968" y="548"/>
                  </a:lnTo>
                  <a:lnTo>
                    <a:pt x="982" y="542"/>
                  </a:lnTo>
                  <a:lnTo>
                    <a:pt x="993" y="534"/>
                  </a:lnTo>
                  <a:lnTo>
                    <a:pt x="1003" y="526"/>
                  </a:lnTo>
                  <a:lnTo>
                    <a:pt x="1014" y="513"/>
                  </a:lnTo>
                  <a:lnTo>
                    <a:pt x="1021" y="501"/>
                  </a:lnTo>
                  <a:lnTo>
                    <a:pt x="1027" y="487"/>
                  </a:lnTo>
                  <a:lnTo>
                    <a:pt x="1030" y="469"/>
                  </a:lnTo>
                  <a:lnTo>
                    <a:pt x="1028" y="454"/>
                  </a:lnTo>
                  <a:lnTo>
                    <a:pt x="1026" y="438"/>
                  </a:lnTo>
                  <a:lnTo>
                    <a:pt x="1021" y="419"/>
                  </a:lnTo>
                  <a:lnTo>
                    <a:pt x="1016" y="398"/>
                  </a:lnTo>
                  <a:lnTo>
                    <a:pt x="1011" y="379"/>
                  </a:lnTo>
                  <a:lnTo>
                    <a:pt x="1010" y="364"/>
                  </a:lnTo>
                  <a:lnTo>
                    <a:pt x="1010" y="350"/>
                  </a:lnTo>
                  <a:lnTo>
                    <a:pt x="1012" y="331"/>
                  </a:lnTo>
                  <a:lnTo>
                    <a:pt x="1017" y="315"/>
                  </a:lnTo>
                  <a:lnTo>
                    <a:pt x="1022" y="303"/>
                  </a:lnTo>
                  <a:lnTo>
                    <a:pt x="1029" y="291"/>
                  </a:lnTo>
                  <a:lnTo>
                    <a:pt x="1039" y="278"/>
                  </a:lnTo>
                  <a:lnTo>
                    <a:pt x="1050" y="265"/>
                  </a:lnTo>
                  <a:lnTo>
                    <a:pt x="1064" y="254"/>
                  </a:lnTo>
                  <a:lnTo>
                    <a:pt x="1079" y="245"/>
                  </a:lnTo>
                  <a:lnTo>
                    <a:pt x="1093" y="240"/>
                  </a:lnTo>
                  <a:lnTo>
                    <a:pt x="1107" y="236"/>
                  </a:lnTo>
                  <a:lnTo>
                    <a:pt x="1122" y="234"/>
                  </a:lnTo>
                  <a:lnTo>
                    <a:pt x="1140" y="234"/>
                  </a:lnTo>
                  <a:lnTo>
                    <a:pt x="1158" y="234"/>
                  </a:lnTo>
                  <a:close/>
                </a:path>
              </a:pathLst>
            </a:custGeom>
            <a:grpFill/>
            <a:ln w="12700">
              <a:solidFill>
                <a:srgbClr val="006699"/>
              </a:solidFill>
              <a:prstDash val="solid"/>
              <a:round/>
              <a:headEnd/>
              <a:tailEnd/>
            </a:ln>
          </p:spPr>
          <p:txBody>
            <a:bodyPr/>
            <a:lstStyle/>
            <a:p>
              <a:pPr algn="ctr" eaLnBrk="0" hangingPunct="0">
                <a:defRPr/>
              </a:pPr>
              <a:endParaRPr lang="en-US"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218" name="Text Box 98"/>
            <p:cNvSpPr txBox="1">
              <a:spLocks noChangeArrowheads="1"/>
            </p:cNvSpPr>
            <p:nvPr/>
          </p:nvSpPr>
          <p:spPr bwMode="auto">
            <a:xfrm>
              <a:off x="1344" y="2256"/>
              <a:ext cx="576" cy="192"/>
            </a:xfrm>
            <a:prstGeom prst="rect">
              <a:avLst/>
            </a:prstGeom>
            <a:noFill/>
            <a:ln w="9525">
              <a:noFill/>
              <a:miter lim="800000"/>
              <a:headEnd/>
              <a:tailEnd/>
            </a:ln>
          </p:spPr>
          <p:txBody>
            <a:bodyPr>
              <a:spAutoFit/>
            </a:bodyPr>
            <a:lstStyle/>
            <a:p>
              <a:pPr algn="ctr" eaLnBrk="0" hangingPunct="0">
                <a:spcBef>
                  <a:spcPct val="50000"/>
                </a:spcBef>
              </a:pPr>
              <a:r>
                <a:rPr lang="en-US" sz="1400" dirty="0">
                  <a:solidFill>
                    <a:srgbClr val="FFFFFF"/>
                  </a:solidFill>
                  <a:latin typeface="Arial" panose="020B0604020202020204" pitchFamily="34" charset="0"/>
                  <a:cs typeface="Arial" panose="020B0604020202020204" pitchFamily="34" charset="0"/>
                </a:rPr>
                <a:t>RH131</a:t>
              </a:r>
            </a:p>
          </p:txBody>
        </p:sp>
      </p:grpSp>
      <p:grpSp>
        <p:nvGrpSpPr>
          <p:cNvPr id="30" name="Group 99"/>
          <p:cNvGrpSpPr>
            <a:grpSpLocks/>
          </p:cNvGrpSpPr>
          <p:nvPr/>
        </p:nvGrpSpPr>
        <p:grpSpPr bwMode="auto">
          <a:xfrm>
            <a:off x="304800" y="1757363"/>
            <a:ext cx="914400" cy="846137"/>
            <a:chOff x="1344" y="1635"/>
            <a:chExt cx="576" cy="533"/>
          </a:xfrm>
          <a:solidFill>
            <a:schemeClr val="bg1">
              <a:lumMod val="75000"/>
            </a:schemeClr>
          </a:solidFill>
        </p:grpSpPr>
        <p:sp>
          <p:nvSpPr>
            <p:cNvPr id="956516" name="Freeform 100"/>
            <p:cNvSpPr>
              <a:spLocks/>
            </p:cNvSpPr>
            <p:nvPr/>
          </p:nvSpPr>
          <p:spPr bwMode="auto">
            <a:xfrm>
              <a:off x="1346" y="1635"/>
              <a:ext cx="559" cy="533"/>
            </a:xfrm>
            <a:custGeom>
              <a:avLst/>
              <a:gdLst/>
              <a:ahLst/>
              <a:cxnLst>
                <a:cxn ang="0">
                  <a:pos x="1153" y="1122"/>
                </a:cxn>
                <a:cxn ang="0">
                  <a:pos x="0" y="226"/>
                </a:cxn>
                <a:cxn ang="0">
                  <a:pos x="104" y="218"/>
                </a:cxn>
                <a:cxn ang="0">
                  <a:pos x="107" y="198"/>
                </a:cxn>
                <a:cxn ang="0">
                  <a:pos x="102" y="173"/>
                </a:cxn>
                <a:cxn ang="0">
                  <a:pos x="94" y="143"/>
                </a:cxn>
                <a:cxn ang="0">
                  <a:pos x="89" y="114"/>
                </a:cxn>
                <a:cxn ang="0">
                  <a:pos x="90" y="87"/>
                </a:cxn>
                <a:cxn ang="0">
                  <a:pos x="99" y="60"/>
                </a:cxn>
                <a:cxn ang="0">
                  <a:pos x="118" y="38"/>
                </a:cxn>
                <a:cxn ang="0">
                  <a:pos x="139" y="20"/>
                </a:cxn>
                <a:cxn ang="0">
                  <a:pos x="165" y="7"/>
                </a:cxn>
                <a:cxn ang="0">
                  <a:pos x="198" y="1"/>
                </a:cxn>
                <a:cxn ang="0">
                  <a:pos x="227" y="0"/>
                </a:cxn>
                <a:cxn ang="0">
                  <a:pos x="252" y="3"/>
                </a:cxn>
                <a:cxn ang="0">
                  <a:pos x="278" y="11"/>
                </a:cxn>
                <a:cxn ang="0">
                  <a:pos x="299" y="25"/>
                </a:cxn>
                <a:cxn ang="0">
                  <a:pos x="319" y="46"/>
                </a:cxn>
                <a:cxn ang="0">
                  <a:pos x="335" y="69"/>
                </a:cxn>
                <a:cxn ang="0">
                  <a:pos x="344" y="101"/>
                </a:cxn>
                <a:cxn ang="0">
                  <a:pos x="340" y="133"/>
                </a:cxn>
                <a:cxn ang="0">
                  <a:pos x="332" y="165"/>
                </a:cxn>
                <a:cxn ang="0">
                  <a:pos x="324" y="197"/>
                </a:cxn>
                <a:cxn ang="0">
                  <a:pos x="326" y="212"/>
                </a:cxn>
                <a:cxn ang="0">
                  <a:pos x="520" y="220"/>
                </a:cxn>
                <a:cxn ang="0">
                  <a:pos x="515" y="279"/>
                </a:cxn>
                <a:cxn ang="0">
                  <a:pos x="517" y="314"/>
                </a:cxn>
                <a:cxn ang="0">
                  <a:pos x="522" y="350"/>
                </a:cxn>
                <a:cxn ang="0">
                  <a:pos x="535" y="372"/>
                </a:cxn>
                <a:cxn ang="0">
                  <a:pos x="556" y="388"/>
                </a:cxn>
                <a:cxn ang="0">
                  <a:pos x="582" y="395"/>
                </a:cxn>
                <a:cxn ang="0">
                  <a:pos x="612" y="396"/>
                </a:cxn>
                <a:cxn ang="0">
                  <a:pos x="641" y="393"/>
                </a:cxn>
                <a:cxn ang="0">
                  <a:pos x="677" y="389"/>
                </a:cxn>
                <a:cxn ang="0">
                  <a:pos x="714" y="391"/>
                </a:cxn>
                <a:cxn ang="0">
                  <a:pos x="748" y="400"/>
                </a:cxn>
                <a:cxn ang="0">
                  <a:pos x="776" y="416"/>
                </a:cxn>
                <a:cxn ang="0">
                  <a:pos x="793" y="440"/>
                </a:cxn>
                <a:cxn ang="0">
                  <a:pos x="800" y="468"/>
                </a:cxn>
                <a:cxn ang="0">
                  <a:pos x="797" y="500"/>
                </a:cxn>
                <a:cxn ang="0">
                  <a:pos x="800" y="530"/>
                </a:cxn>
                <a:cxn ang="0">
                  <a:pos x="811" y="556"/>
                </a:cxn>
                <a:cxn ang="0">
                  <a:pos x="831" y="574"/>
                </a:cxn>
                <a:cxn ang="0">
                  <a:pos x="864" y="585"/>
                </a:cxn>
                <a:cxn ang="0">
                  <a:pos x="895" y="593"/>
                </a:cxn>
                <a:cxn ang="0">
                  <a:pos x="932" y="600"/>
                </a:cxn>
                <a:cxn ang="0">
                  <a:pos x="963" y="610"/>
                </a:cxn>
                <a:cxn ang="0">
                  <a:pos x="988" y="624"/>
                </a:cxn>
                <a:cxn ang="0">
                  <a:pos x="1009" y="645"/>
                </a:cxn>
                <a:cxn ang="0">
                  <a:pos x="1022" y="670"/>
                </a:cxn>
                <a:cxn ang="0">
                  <a:pos x="1023" y="705"/>
                </a:cxn>
                <a:cxn ang="0">
                  <a:pos x="1016" y="739"/>
                </a:cxn>
                <a:cxn ang="0">
                  <a:pos x="1006" y="779"/>
                </a:cxn>
                <a:cxn ang="0">
                  <a:pos x="1004" y="808"/>
                </a:cxn>
                <a:cxn ang="0">
                  <a:pos x="1011" y="843"/>
                </a:cxn>
                <a:cxn ang="0">
                  <a:pos x="1024" y="867"/>
                </a:cxn>
                <a:cxn ang="0">
                  <a:pos x="1045" y="893"/>
                </a:cxn>
                <a:cxn ang="0">
                  <a:pos x="1073" y="913"/>
                </a:cxn>
                <a:cxn ang="0">
                  <a:pos x="1102" y="922"/>
                </a:cxn>
                <a:cxn ang="0">
                  <a:pos x="1135" y="925"/>
                </a:cxn>
              </a:cxnLst>
              <a:rect l="0" t="0" r="r" b="b"/>
              <a:pathLst>
                <a:path w="1153" h="1122">
                  <a:moveTo>
                    <a:pt x="1153" y="924"/>
                  </a:moveTo>
                  <a:lnTo>
                    <a:pt x="1153" y="1122"/>
                  </a:lnTo>
                  <a:lnTo>
                    <a:pt x="1" y="1122"/>
                  </a:lnTo>
                  <a:lnTo>
                    <a:pt x="0" y="226"/>
                  </a:lnTo>
                  <a:lnTo>
                    <a:pt x="100" y="226"/>
                  </a:lnTo>
                  <a:lnTo>
                    <a:pt x="104" y="218"/>
                  </a:lnTo>
                  <a:lnTo>
                    <a:pt x="107" y="207"/>
                  </a:lnTo>
                  <a:lnTo>
                    <a:pt x="107" y="198"/>
                  </a:lnTo>
                  <a:lnTo>
                    <a:pt x="106" y="187"/>
                  </a:lnTo>
                  <a:lnTo>
                    <a:pt x="102" y="173"/>
                  </a:lnTo>
                  <a:lnTo>
                    <a:pt x="98" y="155"/>
                  </a:lnTo>
                  <a:lnTo>
                    <a:pt x="94" y="143"/>
                  </a:lnTo>
                  <a:lnTo>
                    <a:pt x="90" y="128"/>
                  </a:lnTo>
                  <a:lnTo>
                    <a:pt x="89" y="114"/>
                  </a:lnTo>
                  <a:lnTo>
                    <a:pt x="89" y="100"/>
                  </a:lnTo>
                  <a:lnTo>
                    <a:pt x="90" y="87"/>
                  </a:lnTo>
                  <a:lnTo>
                    <a:pt x="94" y="73"/>
                  </a:lnTo>
                  <a:lnTo>
                    <a:pt x="99" y="60"/>
                  </a:lnTo>
                  <a:lnTo>
                    <a:pt x="107" y="50"/>
                  </a:lnTo>
                  <a:lnTo>
                    <a:pt x="118" y="38"/>
                  </a:lnTo>
                  <a:lnTo>
                    <a:pt x="128" y="29"/>
                  </a:lnTo>
                  <a:lnTo>
                    <a:pt x="139" y="20"/>
                  </a:lnTo>
                  <a:lnTo>
                    <a:pt x="151" y="13"/>
                  </a:lnTo>
                  <a:lnTo>
                    <a:pt x="165" y="7"/>
                  </a:lnTo>
                  <a:lnTo>
                    <a:pt x="181" y="3"/>
                  </a:lnTo>
                  <a:lnTo>
                    <a:pt x="198" y="1"/>
                  </a:lnTo>
                  <a:lnTo>
                    <a:pt x="212" y="0"/>
                  </a:lnTo>
                  <a:lnTo>
                    <a:pt x="227" y="0"/>
                  </a:lnTo>
                  <a:lnTo>
                    <a:pt x="241" y="1"/>
                  </a:lnTo>
                  <a:lnTo>
                    <a:pt x="252" y="3"/>
                  </a:lnTo>
                  <a:lnTo>
                    <a:pt x="265" y="7"/>
                  </a:lnTo>
                  <a:lnTo>
                    <a:pt x="278" y="11"/>
                  </a:lnTo>
                  <a:lnTo>
                    <a:pt x="288" y="17"/>
                  </a:lnTo>
                  <a:lnTo>
                    <a:pt x="299" y="25"/>
                  </a:lnTo>
                  <a:lnTo>
                    <a:pt x="309" y="35"/>
                  </a:lnTo>
                  <a:lnTo>
                    <a:pt x="319" y="46"/>
                  </a:lnTo>
                  <a:lnTo>
                    <a:pt x="328" y="57"/>
                  </a:lnTo>
                  <a:lnTo>
                    <a:pt x="335" y="69"/>
                  </a:lnTo>
                  <a:lnTo>
                    <a:pt x="340" y="84"/>
                  </a:lnTo>
                  <a:lnTo>
                    <a:pt x="344" y="101"/>
                  </a:lnTo>
                  <a:lnTo>
                    <a:pt x="344" y="117"/>
                  </a:lnTo>
                  <a:lnTo>
                    <a:pt x="340" y="133"/>
                  </a:lnTo>
                  <a:lnTo>
                    <a:pt x="336" y="149"/>
                  </a:lnTo>
                  <a:lnTo>
                    <a:pt x="332" y="165"/>
                  </a:lnTo>
                  <a:lnTo>
                    <a:pt x="327" y="183"/>
                  </a:lnTo>
                  <a:lnTo>
                    <a:pt x="324" y="197"/>
                  </a:lnTo>
                  <a:lnTo>
                    <a:pt x="324" y="205"/>
                  </a:lnTo>
                  <a:lnTo>
                    <a:pt x="326" y="212"/>
                  </a:lnTo>
                  <a:lnTo>
                    <a:pt x="329" y="220"/>
                  </a:lnTo>
                  <a:lnTo>
                    <a:pt x="520" y="220"/>
                  </a:lnTo>
                  <a:lnTo>
                    <a:pt x="516" y="257"/>
                  </a:lnTo>
                  <a:lnTo>
                    <a:pt x="515" y="279"/>
                  </a:lnTo>
                  <a:lnTo>
                    <a:pt x="516" y="297"/>
                  </a:lnTo>
                  <a:lnTo>
                    <a:pt x="517" y="314"/>
                  </a:lnTo>
                  <a:lnTo>
                    <a:pt x="519" y="332"/>
                  </a:lnTo>
                  <a:lnTo>
                    <a:pt x="522" y="350"/>
                  </a:lnTo>
                  <a:lnTo>
                    <a:pt x="528" y="362"/>
                  </a:lnTo>
                  <a:lnTo>
                    <a:pt x="535" y="372"/>
                  </a:lnTo>
                  <a:lnTo>
                    <a:pt x="544" y="381"/>
                  </a:lnTo>
                  <a:lnTo>
                    <a:pt x="556" y="388"/>
                  </a:lnTo>
                  <a:lnTo>
                    <a:pt x="569" y="393"/>
                  </a:lnTo>
                  <a:lnTo>
                    <a:pt x="582" y="395"/>
                  </a:lnTo>
                  <a:lnTo>
                    <a:pt x="596" y="396"/>
                  </a:lnTo>
                  <a:lnTo>
                    <a:pt x="612" y="396"/>
                  </a:lnTo>
                  <a:lnTo>
                    <a:pt x="629" y="394"/>
                  </a:lnTo>
                  <a:lnTo>
                    <a:pt x="641" y="393"/>
                  </a:lnTo>
                  <a:lnTo>
                    <a:pt x="659" y="391"/>
                  </a:lnTo>
                  <a:lnTo>
                    <a:pt x="677" y="389"/>
                  </a:lnTo>
                  <a:lnTo>
                    <a:pt x="697" y="389"/>
                  </a:lnTo>
                  <a:lnTo>
                    <a:pt x="714" y="391"/>
                  </a:lnTo>
                  <a:lnTo>
                    <a:pt x="731" y="394"/>
                  </a:lnTo>
                  <a:lnTo>
                    <a:pt x="748" y="400"/>
                  </a:lnTo>
                  <a:lnTo>
                    <a:pt x="762" y="406"/>
                  </a:lnTo>
                  <a:lnTo>
                    <a:pt x="776" y="416"/>
                  </a:lnTo>
                  <a:lnTo>
                    <a:pt x="785" y="427"/>
                  </a:lnTo>
                  <a:lnTo>
                    <a:pt x="793" y="440"/>
                  </a:lnTo>
                  <a:lnTo>
                    <a:pt x="798" y="454"/>
                  </a:lnTo>
                  <a:lnTo>
                    <a:pt x="800" y="468"/>
                  </a:lnTo>
                  <a:lnTo>
                    <a:pt x="798" y="484"/>
                  </a:lnTo>
                  <a:lnTo>
                    <a:pt x="797" y="500"/>
                  </a:lnTo>
                  <a:lnTo>
                    <a:pt x="798" y="516"/>
                  </a:lnTo>
                  <a:lnTo>
                    <a:pt x="800" y="530"/>
                  </a:lnTo>
                  <a:lnTo>
                    <a:pt x="805" y="543"/>
                  </a:lnTo>
                  <a:lnTo>
                    <a:pt x="811" y="556"/>
                  </a:lnTo>
                  <a:lnTo>
                    <a:pt x="819" y="565"/>
                  </a:lnTo>
                  <a:lnTo>
                    <a:pt x="831" y="574"/>
                  </a:lnTo>
                  <a:lnTo>
                    <a:pt x="847" y="580"/>
                  </a:lnTo>
                  <a:lnTo>
                    <a:pt x="864" y="585"/>
                  </a:lnTo>
                  <a:lnTo>
                    <a:pt x="878" y="589"/>
                  </a:lnTo>
                  <a:lnTo>
                    <a:pt x="895" y="593"/>
                  </a:lnTo>
                  <a:lnTo>
                    <a:pt x="915" y="597"/>
                  </a:lnTo>
                  <a:lnTo>
                    <a:pt x="932" y="600"/>
                  </a:lnTo>
                  <a:lnTo>
                    <a:pt x="949" y="605"/>
                  </a:lnTo>
                  <a:lnTo>
                    <a:pt x="963" y="610"/>
                  </a:lnTo>
                  <a:lnTo>
                    <a:pt x="977" y="616"/>
                  </a:lnTo>
                  <a:lnTo>
                    <a:pt x="988" y="624"/>
                  </a:lnTo>
                  <a:lnTo>
                    <a:pt x="997" y="632"/>
                  </a:lnTo>
                  <a:lnTo>
                    <a:pt x="1009" y="645"/>
                  </a:lnTo>
                  <a:lnTo>
                    <a:pt x="1016" y="657"/>
                  </a:lnTo>
                  <a:lnTo>
                    <a:pt x="1022" y="670"/>
                  </a:lnTo>
                  <a:lnTo>
                    <a:pt x="1025" y="688"/>
                  </a:lnTo>
                  <a:lnTo>
                    <a:pt x="1023" y="705"/>
                  </a:lnTo>
                  <a:lnTo>
                    <a:pt x="1020" y="720"/>
                  </a:lnTo>
                  <a:lnTo>
                    <a:pt x="1016" y="739"/>
                  </a:lnTo>
                  <a:lnTo>
                    <a:pt x="1011" y="760"/>
                  </a:lnTo>
                  <a:lnTo>
                    <a:pt x="1006" y="779"/>
                  </a:lnTo>
                  <a:lnTo>
                    <a:pt x="1004" y="795"/>
                  </a:lnTo>
                  <a:lnTo>
                    <a:pt x="1004" y="808"/>
                  </a:lnTo>
                  <a:lnTo>
                    <a:pt x="1007" y="827"/>
                  </a:lnTo>
                  <a:lnTo>
                    <a:pt x="1011" y="843"/>
                  </a:lnTo>
                  <a:lnTo>
                    <a:pt x="1017" y="855"/>
                  </a:lnTo>
                  <a:lnTo>
                    <a:pt x="1024" y="867"/>
                  </a:lnTo>
                  <a:lnTo>
                    <a:pt x="1034" y="880"/>
                  </a:lnTo>
                  <a:lnTo>
                    <a:pt x="1045" y="893"/>
                  </a:lnTo>
                  <a:lnTo>
                    <a:pt x="1058" y="904"/>
                  </a:lnTo>
                  <a:lnTo>
                    <a:pt x="1073" y="913"/>
                  </a:lnTo>
                  <a:lnTo>
                    <a:pt x="1087" y="918"/>
                  </a:lnTo>
                  <a:lnTo>
                    <a:pt x="1102" y="922"/>
                  </a:lnTo>
                  <a:lnTo>
                    <a:pt x="1117" y="924"/>
                  </a:lnTo>
                  <a:lnTo>
                    <a:pt x="1135" y="925"/>
                  </a:lnTo>
                  <a:lnTo>
                    <a:pt x="1153" y="924"/>
                  </a:lnTo>
                  <a:close/>
                </a:path>
              </a:pathLst>
            </a:custGeom>
            <a:grpFill/>
            <a:ln w="12700">
              <a:solidFill>
                <a:srgbClr val="006699"/>
              </a:solidFill>
              <a:prstDash val="solid"/>
              <a:round/>
              <a:headEnd/>
              <a:tailEnd/>
            </a:ln>
          </p:spPr>
          <p:txBody>
            <a:bodyPr/>
            <a:lstStyle/>
            <a:p>
              <a:pPr algn="ctr" eaLnBrk="0" hangingPunct="0">
                <a:defRPr/>
              </a:pPr>
              <a:endParaRPr lang="en-US">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216" name="Text Box 101"/>
            <p:cNvSpPr txBox="1">
              <a:spLocks noChangeArrowheads="1"/>
            </p:cNvSpPr>
            <p:nvPr/>
          </p:nvSpPr>
          <p:spPr bwMode="auto">
            <a:xfrm>
              <a:off x="1344" y="1872"/>
              <a:ext cx="576" cy="192"/>
            </a:xfrm>
            <a:prstGeom prst="rect">
              <a:avLst/>
            </a:prstGeom>
            <a:noFill/>
            <a:ln w="9525">
              <a:noFill/>
              <a:miter lim="800000"/>
              <a:headEnd/>
              <a:tailEnd/>
            </a:ln>
          </p:spPr>
          <p:txBody>
            <a:bodyPr>
              <a:spAutoFit/>
            </a:bodyPr>
            <a:lstStyle/>
            <a:p>
              <a:pPr algn="ctr" eaLnBrk="0" hangingPunct="0">
                <a:spcBef>
                  <a:spcPct val="50000"/>
                </a:spcBef>
              </a:pPr>
              <a:r>
                <a:rPr lang="en-US" sz="1400" dirty="0">
                  <a:solidFill>
                    <a:prstClr val="white"/>
                  </a:solidFill>
                  <a:latin typeface="Arial" panose="020B0604020202020204" pitchFamily="34" charset="0"/>
                  <a:cs typeface="Arial" panose="020B0604020202020204" pitchFamily="34" charset="0"/>
                </a:rPr>
                <a:t>EM104</a:t>
              </a:r>
            </a:p>
          </p:txBody>
        </p:sp>
      </p:grpSp>
      <p:grpSp>
        <p:nvGrpSpPr>
          <p:cNvPr id="31" name="Group 102"/>
          <p:cNvGrpSpPr>
            <a:grpSpLocks/>
          </p:cNvGrpSpPr>
          <p:nvPr/>
        </p:nvGrpSpPr>
        <p:grpSpPr bwMode="auto">
          <a:xfrm>
            <a:off x="228600" y="1225550"/>
            <a:ext cx="966788" cy="711200"/>
            <a:chOff x="1296" y="1300"/>
            <a:chExt cx="609" cy="448"/>
          </a:xfrm>
          <a:solidFill>
            <a:schemeClr val="tx1"/>
          </a:solidFill>
        </p:grpSpPr>
        <p:sp>
          <p:nvSpPr>
            <p:cNvPr id="956519" name="Freeform 103"/>
            <p:cNvSpPr>
              <a:spLocks/>
            </p:cNvSpPr>
            <p:nvPr/>
          </p:nvSpPr>
          <p:spPr bwMode="auto">
            <a:xfrm>
              <a:off x="1344" y="1300"/>
              <a:ext cx="561" cy="448"/>
            </a:xfrm>
            <a:custGeom>
              <a:avLst/>
              <a:gdLst/>
              <a:ahLst/>
              <a:cxnLst>
                <a:cxn ang="0">
                  <a:pos x="1158" y="0"/>
                </a:cxn>
                <a:cxn ang="0">
                  <a:pos x="1" y="940"/>
                </a:cxn>
                <a:cxn ang="0">
                  <a:pos x="109" y="922"/>
                </a:cxn>
                <a:cxn ang="0">
                  <a:pos x="106" y="891"/>
                </a:cxn>
                <a:cxn ang="0">
                  <a:pos x="94" y="849"/>
                </a:cxn>
                <a:cxn ang="0">
                  <a:pos x="90" y="815"/>
                </a:cxn>
                <a:cxn ang="0">
                  <a:pos x="98" y="780"/>
                </a:cxn>
                <a:cxn ang="0">
                  <a:pos x="122" y="750"/>
                </a:cxn>
                <a:cxn ang="0">
                  <a:pos x="152" y="728"/>
                </a:cxn>
                <a:cxn ang="0">
                  <a:pos x="188" y="717"/>
                </a:cxn>
                <a:cxn ang="0">
                  <a:pos x="240" y="718"/>
                </a:cxn>
                <a:cxn ang="0">
                  <a:pos x="274" y="725"/>
                </a:cxn>
                <a:cxn ang="0">
                  <a:pos x="308" y="749"/>
                </a:cxn>
                <a:cxn ang="0">
                  <a:pos x="331" y="778"/>
                </a:cxn>
                <a:cxn ang="0">
                  <a:pos x="341" y="809"/>
                </a:cxn>
                <a:cxn ang="0">
                  <a:pos x="339" y="843"/>
                </a:cxn>
                <a:cxn ang="0">
                  <a:pos x="331" y="874"/>
                </a:cxn>
                <a:cxn ang="0">
                  <a:pos x="323" y="906"/>
                </a:cxn>
                <a:cxn ang="0">
                  <a:pos x="327" y="936"/>
                </a:cxn>
                <a:cxn ang="0">
                  <a:pos x="519" y="903"/>
                </a:cxn>
                <a:cxn ang="0">
                  <a:pos x="521" y="861"/>
                </a:cxn>
                <a:cxn ang="0">
                  <a:pos x="524" y="826"/>
                </a:cxn>
                <a:cxn ang="0">
                  <a:pos x="533" y="796"/>
                </a:cxn>
                <a:cxn ang="0">
                  <a:pos x="550" y="776"/>
                </a:cxn>
                <a:cxn ang="0">
                  <a:pos x="574" y="765"/>
                </a:cxn>
                <a:cxn ang="0">
                  <a:pos x="601" y="762"/>
                </a:cxn>
                <a:cxn ang="0">
                  <a:pos x="634" y="763"/>
                </a:cxn>
                <a:cxn ang="0">
                  <a:pos x="664" y="766"/>
                </a:cxn>
                <a:cxn ang="0">
                  <a:pos x="702" y="768"/>
                </a:cxn>
                <a:cxn ang="0">
                  <a:pos x="736" y="763"/>
                </a:cxn>
                <a:cxn ang="0">
                  <a:pos x="767" y="752"/>
                </a:cxn>
                <a:cxn ang="0">
                  <a:pos x="790" y="731"/>
                </a:cxn>
                <a:cxn ang="0">
                  <a:pos x="803" y="705"/>
                </a:cxn>
                <a:cxn ang="0">
                  <a:pos x="803" y="675"/>
                </a:cxn>
                <a:cxn ang="0">
                  <a:pos x="803" y="642"/>
                </a:cxn>
                <a:cxn ang="0">
                  <a:pos x="810" y="615"/>
                </a:cxn>
                <a:cxn ang="0">
                  <a:pos x="824" y="593"/>
                </a:cxn>
                <a:cxn ang="0">
                  <a:pos x="853" y="578"/>
                </a:cxn>
                <a:cxn ang="0">
                  <a:pos x="884" y="569"/>
                </a:cxn>
                <a:cxn ang="0">
                  <a:pos x="921" y="561"/>
                </a:cxn>
                <a:cxn ang="0">
                  <a:pos x="954" y="553"/>
                </a:cxn>
                <a:cxn ang="0">
                  <a:pos x="982" y="542"/>
                </a:cxn>
                <a:cxn ang="0">
                  <a:pos x="1003" y="526"/>
                </a:cxn>
                <a:cxn ang="0">
                  <a:pos x="1021" y="501"/>
                </a:cxn>
                <a:cxn ang="0">
                  <a:pos x="1030" y="469"/>
                </a:cxn>
                <a:cxn ang="0">
                  <a:pos x="1026" y="438"/>
                </a:cxn>
                <a:cxn ang="0">
                  <a:pos x="1016" y="398"/>
                </a:cxn>
                <a:cxn ang="0">
                  <a:pos x="1010" y="364"/>
                </a:cxn>
                <a:cxn ang="0">
                  <a:pos x="1012" y="331"/>
                </a:cxn>
                <a:cxn ang="0">
                  <a:pos x="1022" y="303"/>
                </a:cxn>
                <a:cxn ang="0">
                  <a:pos x="1039" y="278"/>
                </a:cxn>
                <a:cxn ang="0">
                  <a:pos x="1064" y="254"/>
                </a:cxn>
                <a:cxn ang="0">
                  <a:pos x="1093" y="240"/>
                </a:cxn>
                <a:cxn ang="0">
                  <a:pos x="1122" y="234"/>
                </a:cxn>
                <a:cxn ang="0">
                  <a:pos x="1158" y="234"/>
                </a:cxn>
              </a:cxnLst>
              <a:rect l="0" t="0" r="r" b="b"/>
              <a:pathLst>
                <a:path w="1158" h="940">
                  <a:moveTo>
                    <a:pt x="1158" y="234"/>
                  </a:moveTo>
                  <a:lnTo>
                    <a:pt x="1158" y="0"/>
                  </a:lnTo>
                  <a:lnTo>
                    <a:pt x="0" y="0"/>
                  </a:lnTo>
                  <a:lnTo>
                    <a:pt x="1" y="940"/>
                  </a:lnTo>
                  <a:lnTo>
                    <a:pt x="104" y="940"/>
                  </a:lnTo>
                  <a:lnTo>
                    <a:pt x="109" y="922"/>
                  </a:lnTo>
                  <a:lnTo>
                    <a:pt x="109" y="909"/>
                  </a:lnTo>
                  <a:lnTo>
                    <a:pt x="106" y="891"/>
                  </a:lnTo>
                  <a:lnTo>
                    <a:pt x="100" y="872"/>
                  </a:lnTo>
                  <a:lnTo>
                    <a:pt x="94" y="849"/>
                  </a:lnTo>
                  <a:lnTo>
                    <a:pt x="91" y="831"/>
                  </a:lnTo>
                  <a:lnTo>
                    <a:pt x="90" y="815"/>
                  </a:lnTo>
                  <a:lnTo>
                    <a:pt x="93" y="797"/>
                  </a:lnTo>
                  <a:lnTo>
                    <a:pt x="98" y="780"/>
                  </a:lnTo>
                  <a:lnTo>
                    <a:pt x="109" y="763"/>
                  </a:lnTo>
                  <a:lnTo>
                    <a:pt x="122" y="750"/>
                  </a:lnTo>
                  <a:lnTo>
                    <a:pt x="136" y="737"/>
                  </a:lnTo>
                  <a:lnTo>
                    <a:pt x="152" y="728"/>
                  </a:lnTo>
                  <a:lnTo>
                    <a:pt x="171" y="720"/>
                  </a:lnTo>
                  <a:lnTo>
                    <a:pt x="188" y="717"/>
                  </a:lnTo>
                  <a:lnTo>
                    <a:pt x="212" y="716"/>
                  </a:lnTo>
                  <a:lnTo>
                    <a:pt x="240" y="718"/>
                  </a:lnTo>
                  <a:lnTo>
                    <a:pt x="258" y="720"/>
                  </a:lnTo>
                  <a:lnTo>
                    <a:pt x="274" y="725"/>
                  </a:lnTo>
                  <a:lnTo>
                    <a:pt x="289" y="734"/>
                  </a:lnTo>
                  <a:lnTo>
                    <a:pt x="308" y="749"/>
                  </a:lnTo>
                  <a:lnTo>
                    <a:pt x="320" y="763"/>
                  </a:lnTo>
                  <a:lnTo>
                    <a:pt x="331" y="778"/>
                  </a:lnTo>
                  <a:lnTo>
                    <a:pt x="337" y="794"/>
                  </a:lnTo>
                  <a:lnTo>
                    <a:pt x="341" y="809"/>
                  </a:lnTo>
                  <a:lnTo>
                    <a:pt x="341" y="826"/>
                  </a:lnTo>
                  <a:lnTo>
                    <a:pt x="339" y="843"/>
                  </a:lnTo>
                  <a:lnTo>
                    <a:pt x="335" y="859"/>
                  </a:lnTo>
                  <a:lnTo>
                    <a:pt x="331" y="874"/>
                  </a:lnTo>
                  <a:lnTo>
                    <a:pt x="326" y="890"/>
                  </a:lnTo>
                  <a:lnTo>
                    <a:pt x="323" y="906"/>
                  </a:lnTo>
                  <a:lnTo>
                    <a:pt x="323" y="920"/>
                  </a:lnTo>
                  <a:lnTo>
                    <a:pt x="327" y="936"/>
                  </a:lnTo>
                  <a:lnTo>
                    <a:pt x="521" y="936"/>
                  </a:lnTo>
                  <a:lnTo>
                    <a:pt x="519" y="903"/>
                  </a:lnTo>
                  <a:lnTo>
                    <a:pt x="521" y="879"/>
                  </a:lnTo>
                  <a:lnTo>
                    <a:pt x="521" y="861"/>
                  </a:lnTo>
                  <a:lnTo>
                    <a:pt x="522" y="844"/>
                  </a:lnTo>
                  <a:lnTo>
                    <a:pt x="524" y="826"/>
                  </a:lnTo>
                  <a:lnTo>
                    <a:pt x="528" y="808"/>
                  </a:lnTo>
                  <a:lnTo>
                    <a:pt x="533" y="796"/>
                  </a:lnTo>
                  <a:lnTo>
                    <a:pt x="540" y="785"/>
                  </a:lnTo>
                  <a:lnTo>
                    <a:pt x="550" y="776"/>
                  </a:lnTo>
                  <a:lnTo>
                    <a:pt x="561" y="769"/>
                  </a:lnTo>
                  <a:lnTo>
                    <a:pt x="574" y="765"/>
                  </a:lnTo>
                  <a:lnTo>
                    <a:pt x="588" y="763"/>
                  </a:lnTo>
                  <a:lnTo>
                    <a:pt x="601" y="762"/>
                  </a:lnTo>
                  <a:lnTo>
                    <a:pt x="618" y="762"/>
                  </a:lnTo>
                  <a:lnTo>
                    <a:pt x="634" y="763"/>
                  </a:lnTo>
                  <a:lnTo>
                    <a:pt x="647" y="765"/>
                  </a:lnTo>
                  <a:lnTo>
                    <a:pt x="664" y="766"/>
                  </a:lnTo>
                  <a:lnTo>
                    <a:pt x="682" y="768"/>
                  </a:lnTo>
                  <a:lnTo>
                    <a:pt x="702" y="768"/>
                  </a:lnTo>
                  <a:lnTo>
                    <a:pt x="719" y="766"/>
                  </a:lnTo>
                  <a:lnTo>
                    <a:pt x="736" y="763"/>
                  </a:lnTo>
                  <a:lnTo>
                    <a:pt x="754" y="759"/>
                  </a:lnTo>
                  <a:lnTo>
                    <a:pt x="767" y="752"/>
                  </a:lnTo>
                  <a:lnTo>
                    <a:pt x="781" y="743"/>
                  </a:lnTo>
                  <a:lnTo>
                    <a:pt x="790" y="731"/>
                  </a:lnTo>
                  <a:lnTo>
                    <a:pt x="799" y="718"/>
                  </a:lnTo>
                  <a:lnTo>
                    <a:pt x="803" y="705"/>
                  </a:lnTo>
                  <a:lnTo>
                    <a:pt x="805" y="690"/>
                  </a:lnTo>
                  <a:lnTo>
                    <a:pt x="803" y="675"/>
                  </a:lnTo>
                  <a:lnTo>
                    <a:pt x="802" y="659"/>
                  </a:lnTo>
                  <a:lnTo>
                    <a:pt x="803" y="642"/>
                  </a:lnTo>
                  <a:lnTo>
                    <a:pt x="806" y="629"/>
                  </a:lnTo>
                  <a:lnTo>
                    <a:pt x="810" y="615"/>
                  </a:lnTo>
                  <a:lnTo>
                    <a:pt x="816" y="602"/>
                  </a:lnTo>
                  <a:lnTo>
                    <a:pt x="824" y="593"/>
                  </a:lnTo>
                  <a:lnTo>
                    <a:pt x="837" y="584"/>
                  </a:lnTo>
                  <a:lnTo>
                    <a:pt x="853" y="578"/>
                  </a:lnTo>
                  <a:lnTo>
                    <a:pt x="869" y="573"/>
                  </a:lnTo>
                  <a:lnTo>
                    <a:pt x="884" y="569"/>
                  </a:lnTo>
                  <a:lnTo>
                    <a:pt x="900" y="565"/>
                  </a:lnTo>
                  <a:lnTo>
                    <a:pt x="921" y="561"/>
                  </a:lnTo>
                  <a:lnTo>
                    <a:pt x="937" y="558"/>
                  </a:lnTo>
                  <a:lnTo>
                    <a:pt x="954" y="553"/>
                  </a:lnTo>
                  <a:lnTo>
                    <a:pt x="968" y="548"/>
                  </a:lnTo>
                  <a:lnTo>
                    <a:pt x="982" y="542"/>
                  </a:lnTo>
                  <a:lnTo>
                    <a:pt x="993" y="534"/>
                  </a:lnTo>
                  <a:lnTo>
                    <a:pt x="1003" y="526"/>
                  </a:lnTo>
                  <a:lnTo>
                    <a:pt x="1014" y="513"/>
                  </a:lnTo>
                  <a:lnTo>
                    <a:pt x="1021" y="501"/>
                  </a:lnTo>
                  <a:lnTo>
                    <a:pt x="1027" y="487"/>
                  </a:lnTo>
                  <a:lnTo>
                    <a:pt x="1030" y="469"/>
                  </a:lnTo>
                  <a:lnTo>
                    <a:pt x="1028" y="454"/>
                  </a:lnTo>
                  <a:lnTo>
                    <a:pt x="1026" y="438"/>
                  </a:lnTo>
                  <a:lnTo>
                    <a:pt x="1021" y="419"/>
                  </a:lnTo>
                  <a:lnTo>
                    <a:pt x="1016" y="398"/>
                  </a:lnTo>
                  <a:lnTo>
                    <a:pt x="1011" y="379"/>
                  </a:lnTo>
                  <a:lnTo>
                    <a:pt x="1010" y="364"/>
                  </a:lnTo>
                  <a:lnTo>
                    <a:pt x="1010" y="350"/>
                  </a:lnTo>
                  <a:lnTo>
                    <a:pt x="1012" y="331"/>
                  </a:lnTo>
                  <a:lnTo>
                    <a:pt x="1017" y="315"/>
                  </a:lnTo>
                  <a:lnTo>
                    <a:pt x="1022" y="303"/>
                  </a:lnTo>
                  <a:lnTo>
                    <a:pt x="1029" y="291"/>
                  </a:lnTo>
                  <a:lnTo>
                    <a:pt x="1039" y="278"/>
                  </a:lnTo>
                  <a:lnTo>
                    <a:pt x="1050" y="265"/>
                  </a:lnTo>
                  <a:lnTo>
                    <a:pt x="1064" y="254"/>
                  </a:lnTo>
                  <a:lnTo>
                    <a:pt x="1079" y="245"/>
                  </a:lnTo>
                  <a:lnTo>
                    <a:pt x="1093" y="240"/>
                  </a:lnTo>
                  <a:lnTo>
                    <a:pt x="1107" y="236"/>
                  </a:lnTo>
                  <a:lnTo>
                    <a:pt x="1122" y="234"/>
                  </a:lnTo>
                  <a:lnTo>
                    <a:pt x="1140" y="234"/>
                  </a:lnTo>
                  <a:lnTo>
                    <a:pt x="1158" y="234"/>
                  </a:lnTo>
                  <a:close/>
                </a:path>
              </a:pathLst>
            </a:custGeom>
            <a:grpFill/>
            <a:ln w="12700">
              <a:solidFill>
                <a:srgbClr val="006699"/>
              </a:solidFill>
              <a:prstDash val="solid"/>
              <a:round/>
              <a:headEnd/>
              <a:tailEnd/>
            </a:ln>
          </p:spPr>
          <p:txBody>
            <a:bodyPr/>
            <a:lstStyle/>
            <a:p>
              <a:pPr algn="ctr" eaLnBrk="0" hangingPunct="0">
                <a:defRPr/>
              </a:pPr>
              <a:endParaRPr lang="en-US"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214" name="Text Box 104"/>
            <p:cNvSpPr txBox="1">
              <a:spLocks noChangeArrowheads="1"/>
            </p:cNvSpPr>
            <p:nvPr/>
          </p:nvSpPr>
          <p:spPr bwMode="auto">
            <a:xfrm>
              <a:off x="1296" y="1392"/>
              <a:ext cx="576" cy="192"/>
            </a:xfrm>
            <a:prstGeom prst="rect">
              <a:avLst/>
            </a:prstGeom>
            <a:noFill/>
            <a:ln w="9525">
              <a:noFill/>
              <a:miter lim="800000"/>
              <a:headEnd/>
              <a:tailEnd/>
            </a:ln>
          </p:spPr>
          <p:txBody>
            <a:bodyPr>
              <a:spAutoFit/>
            </a:bodyPr>
            <a:lstStyle/>
            <a:p>
              <a:pPr algn="ctr" eaLnBrk="0" hangingPunct="0">
                <a:spcBef>
                  <a:spcPct val="50000"/>
                </a:spcBef>
              </a:pPr>
              <a:r>
                <a:rPr lang="en-US" sz="1400" dirty="0">
                  <a:solidFill>
                    <a:srgbClr val="FFFFFF"/>
                  </a:solidFill>
                  <a:latin typeface="Arial" panose="020B0604020202020204" pitchFamily="34" charset="0"/>
                  <a:cs typeface="Arial" panose="020B0604020202020204" pitchFamily="34" charset="0"/>
                </a:rPr>
                <a:t>CL100</a:t>
              </a:r>
            </a:p>
          </p:txBody>
        </p:sp>
      </p:grpSp>
      <p:grpSp>
        <p:nvGrpSpPr>
          <p:cNvPr id="48128" name="Group 114"/>
          <p:cNvGrpSpPr>
            <a:grpSpLocks/>
          </p:cNvGrpSpPr>
          <p:nvPr/>
        </p:nvGrpSpPr>
        <p:grpSpPr bwMode="auto">
          <a:xfrm>
            <a:off x="2881313" y="1887538"/>
            <a:ext cx="1081087" cy="709612"/>
            <a:chOff x="2967" y="1717"/>
            <a:chExt cx="681" cy="447"/>
          </a:xfrm>
          <a:solidFill>
            <a:srgbClr val="FF6C2C"/>
          </a:solidFill>
        </p:grpSpPr>
        <p:sp>
          <p:nvSpPr>
            <p:cNvPr id="956531" name="Freeform 115"/>
            <p:cNvSpPr>
              <a:spLocks/>
            </p:cNvSpPr>
            <p:nvPr/>
          </p:nvSpPr>
          <p:spPr bwMode="auto">
            <a:xfrm>
              <a:off x="2967" y="1717"/>
              <a:ext cx="561" cy="447"/>
            </a:xfrm>
            <a:custGeom>
              <a:avLst/>
              <a:gdLst/>
              <a:ahLst/>
              <a:cxnLst>
                <a:cxn ang="0">
                  <a:pos x="0" y="940"/>
                </a:cxn>
                <a:cxn ang="0">
                  <a:pos x="1157" y="0"/>
                </a:cxn>
                <a:cxn ang="0">
                  <a:pos x="1049" y="18"/>
                </a:cxn>
                <a:cxn ang="0">
                  <a:pos x="1052" y="49"/>
                </a:cxn>
                <a:cxn ang="0">
                  <a:pos x="1064" y="91"/>
                </a:cxn>
                <a:cxn ang="0">
                  <a:pos x="1067" y="125"/>
                </a:cxn>
                <a:cxn ang="0">
                  <a:pos x="1060" y="160"/>
                </a:cxn>
                <a:cxn ang="0">
                  <a:pos x="1036" y="190"/>
                </a:cxn>
                <a:cxn ang="0">
                  <a:pos x="1006" y="212"/>
                </a:cxn>
                <a:cxn ang="0">
                  <a:pos x="970" y="223"/>
                </a:cxn>
                <a:cxn ang="0">
                  <a:pos x="918" y="222"/>
                </a:cxn>
                <a:cxn ang="0">
                  <a:pos x="884" y="215"/>
                </a:cxn>
                <a:cxn ang="0">
                  <a:pos x="850" y="191"/>
                </a:cxn>
                <a:cxn ang="0">
                  <a:pos x="827" y="162"/>
                </a:cxn>
                <a:cxn ang="0">
                  <a:pos x="817" y="131"/>
                </a:cxn>
                <a:cxn ang="0">
                  <a:pos x="819" y="97"/>
                </a:cxn>
                <a:cxn ang="0">
                  <a:pos x="827" y="66"/>
                </a:cxn>
                <a:cxn ang="0">
                  <a:pos x="835" y="34"/>
                </a:cxn>
                <a:cxn ang="0">
                  <a:pos x="831" y="4"/>
                </a:cxn>
                <a:cxn ang="0">
                  <a:pos x="639" y="37"/>
                </a:cxn>
                <a:cxn ang="0">
                  <a:pos x="636" y="79"/>
                </a:cxn>
                <a:cxn ang="0">
                  <a:pos x="634" y="114"/>
                </a:cxn>
                <a:cxn ang="0">
                  <a:pos x="625" y="144"/>
                </a:cxn>
                <a:cxn ang="0">
                  <a:pos x="608" y="164"/>
                </a:cxn>
                <a:cxn ang="0">
                  <a:pos x="584" y="175"/>
                </a:cxn>
                <a:cxn ang="0">
                  <a:pos x="557" y="178"/>
                </a:cxn>
                <a:cxn ang="0">
                  <a:pos x="524" y="176"/>
                </a:cxn>
                <a:cxn ang="0">
                  <a:pos x="494" y="174"/>
                </a:cxn>
                <a:cxn ang="0">
                  <a:pos x="456" y="172"/>
                </a:cxn>
                <a:cxn ang="0">
                  <a:pos x="422" y="176"/>
                </a:cxn>
                <a:cxn ang="0">
                  <a:pos x="391" y="188"/>
                </a:cxn>
                <a:cxn ang="0">
                  <a:pos x="368" y="209"/>
                </a:cxn>
                <a:cxn ang="0">
                  <a:pos x="355" y="235"/>
                </a:cxn>
                <a:cxn ang="0">
                  <a:pos x="355" y="265"/>
                </a:cxn>
                <a:cxn ang="0">
                  <a:pos x="355" y="298"/>
                </a:cxn>
                <a:cxn ang="0">
                  <a:pos x="348" y="325"/>
                </a:cxn>
                <a:cxn ang="0">
                  <a:pos x="334" y="347"/>
                </a:cxn>
                <a:cxn ang="0">
                  <a:pos x="305" y="362"/>
                </a:cxn>
                <a:cxn ang="0">
                  <a:pos x="274" y="371"/>
                </a:cxn>
                <a:cxn ang="0">
                  <a:pos x="237" y="379"/>
                </a:cxn>
                <a:cxn ang="0">
                  <a:pos x="204" y="387"/>
                </a:cxn>
                <a:cxn ang="0">
                  <a:pos x="176" y="398"/>
                </a:cxn>
                <a:cxn ang="0">
                  <a:pos x="155" y="414"/>
                </a:cxn>
                <a:cxn ang="0">
                  <a:pos x="137" y="439"/>
                </a:cxn>
                <a:cxn ang="0">
                  <a:pos x="128" y="470"/>
                </a:cxn>
                <a:cxn ang="0">
                  <a:pos x="132" y="502"/>
                </a:cxn>
                <a:cxn ang="0">
                  <a:pos x="142" y="542"/>
                </a:cxn>
                <a:cxn ang="0">
                  <a:pos x="148" y="576"/>
                </a:cxn>
                <a:cxn ang="0">
                  <a:pos x="146" y="609"/>
                </a:cxn>
                <a:cxn ang="0">
                  <a:pos x="137" y="639"/>
                </a:cxn>
                <a:cxn ang="0">
                  <a:pos x="123" y="669"/>
                </a:cxn>
                <a:cxn ang="0">
                  <a:pos x="100" y="702"/>
                </a:cxn>
                <a:cxn ang="0">
                  <a:pos x="77" y="723"/>
                </a:cxn>
                <a:cxn ang="0">
                  <a:pos x="53" y="736"/>
                </a:cxn>
                <a:cxn ang="0">
                  <a:pos x="17" y="743"/>
                </a:cxn>
              </a:cxnLst>
              <a:rect l="0" t="0" r="r" b="b"/>
              <a:pathLst>
                <a:path w="1158" h="940">
                  <a:moveTo>
                    <a:pt x="0" y="743"/>
                  </a:moveTo>
                  <a:lnTo>
                    <a:pt x="0" y="940"/>
                  </a:lnTo>
                  <a:lnTo>
                    <a:pt x="1158" y="940"/>
                  </a:lnTo>
                  <a:lnTo>
                    <a:pt x="1157" y="0"/>
                  </a:lnTo>
                  <a:lnTo>
                    <a:pt x="1054" y="0"/>
                  </a:lnTo>
                  <a:lnTo>
                    <a:pt x="1049" y="18"/>
                  </a:lnTo>
                  <a:lnTo>
                    <a:pt x="1049" y="31"/>
                  </a:lnTo>
                  <a:lnTo>
                    <a:pt x="1052" y="49"/>
                  </a:lnTo>
                  <a:lnTo>
                    <a:pt x="1058" y="68"/>
                  </a:lnTo>
                  <a:lnTo>
                    <a:pt x="1064" y="91"/>
                  </a:lnTo>
                  <a:lnTo>
                    <a:pt x="1067" y="109"/>
                  </a:lnTo>
                  <a:lnTo>
                    <a:pt x="1067" y="125"/>
                  </a:lnTo>
                  <a:lnTo>
                    <a:pt x="1065" y="143"/>
                  </a:lnTo>
                  <a:lnTo>
                    <a:pt x="1060" y="160"/>
                  </a:lnTo>
                  <a:lnTo>
                    <a:pt x="1049" y="176"/>
                  </a:lnTo>
                  <a:lnTo>
                    <a:pt x="1036" y="190"/>
                  </a:lnTo>
                  <a:lnTo>
                    <a:pt x="1022" y="203"/>
                  </a:lnTo>
                  <a:lnTo>
                    <a:pt x="1006" y="212"/>
                  </a:lnTo>
                  <a:lnTo>
                    <a:pt x="987" y="219"/>
                  </a:lnTo>
                  <a:lnTo>
                    <a:pt x="970" y="223"/>
                  </a:lnTo>
                  <a:lnTo>
                    <a:pt x="946" y="224"/>
                  </a:lnTo>
                  <a:lnTo>
                    <a:pt x="918" y="222"/>
                  </a:lnTo>
                  <a:lnTo>
                    <a:pt x="900" y="219"/>
                  </a:lnTo>
                  <a:lnTo>
                    <a:pt x="884" y="215"/>
                  </a:lnTo>
                  <a:lnTo>
                    <a:pt x="869" y="206"/>
                  </a:lnTo>
                  <a:lnTo>
                    <a:pt x="850" y="191"/>
                  </a:lnTo>
                  <a:lnTo>
                    <a:pt x="838" y="177"/>
                  </a:lnTo>
                  <a:lnTo>
                    <a:pt x="827" y="162"/>
                  </a:lnTo>
                  <a:lnTo>
                    <a:pt x="821" y="146"/>
                  </a:lnTo>
                  <a:lnTo>
                    <a:pt x="817" y="131"/>
                  </a:lnTo>
                  <a:lnTo>
                    <a:pt x="817" y="114"/>
                  </a:lnTo>
                  <a:lnTo>
                    <a:pt x="819" y="97"/>
                  </a:lnTo>
                  <a:lnTo>
                    <a:pt x="823" y="81"/>
                  </a:lnTo>
                  <a:lnTo>
                    <a:pt x="827" y="66"/>
                  </a:lnTo>
                  <a:lnTo>
                    <a:pt x="832" y="50"/>
                  </a:lnTo>
                  <a:lnTo>
                    <a:pt x="835" y="34"/>
                  </a:lnTo>
                  <a:lnTo>
                    <a:pt x="835" y="20"/>
                  </a:lnTo>
                  <a:lnTo>
                    <a:pt x="831" y="4"/>
                  </a:lnTo>
                  <a:lnTo>
                    <a:pt x="637" y="4"/>
                  </a:lnTo>
                  <a:lnTo>
                    <a:pt x="639" y="37"/>
                  </a:lnTo>
                  <a:lnTo>
                    <a:pt x="637" y="60"/>
                  </a:lnTo>
                  <a:lnTo>
                    <a:pt x="636" y="79"/>
                  </a:lnTo>
                  <a:lnTo>
                    <a:pt x="636" y="96"/>
                  </a:lnTo>
                  <a:lnTo>
                    <a:pt x="634" y="114"/>
                  </a:lnTo>
                  <a:lnTo>
                    <a:pt x="630" y="132"/>
                  </a:lnTo>
                  <a:lnTo>
                    <a:pt x="625" y="144"/>
                  </a:lnTo>
                  <a:lnTo>
                    <a:pt x="618" y="155"/>
                  </a:lnTo>
                  <a:lnTo>
                    <a:pt x="608" y="164"/>
                  </a:lnTo>
                  <a:lnTo>
                    <a:pt x="597" y="171"/>
                  </a:lnTo>
                  <a:lnTo>
                    <a:pt x="584" y="175"/>
                  </a:lnTo>
                  <a:lnTo>
                    <a:pt x="570" y="177"/>
                  </a:lnTo>
                  <a:lnTo>
                    <a:pt x="557" y="178"/>
                  </a:lnTo>
                  <a:lnTo>
                    <a:pt x="540" y="178"/>
                  </a:lnTo>
                  <a:lnTo>
                    <a:pt x="524" y="176"/>
                  </a:lnTo>
                  <a:lnTo>
                    <a:pt x="511" y="175"/>
                  </a:lnTo>
                  <a:lnTo>
                    <a:pt x="494" y="174"/>
                  </a:lnTo>
                  <a:lnTo>
                    <a:pt x="476" y="172"/>
                  </a:lnTo>
                  <a:lnTo>
                    <a:pt x="456" y="172"/>
                  </a:lnTo>
                  <a:lnTo>
                    <a:pt x="439" y="174"/>
                  </a:lnTo>
                  <a:lnTo>
                    <a:pt x="422" y="176"/>
                  </a:lnTo>
                  <a:lnTo>
                    <a:pt x="404" y="181"/>
                  </a:lnTo>
                  <a:lnTo>
                    <a:pt x="391" y="188"/>
                  </a:lnTo>
                  <a:lnTo>
                    <a:pt x="377" y="197"/>
                  </a:lnTo>
                  <a:lnTo>
                    <a:pt x="368" y="209"/>
                  </a:lnTo>
                  <a:lnTo>
                    <a:pt x="359" y="222"/>
                  </a:lnTo>
                  <a:lnTo>
                    <a:pt x="355" y="235"/>
                  </a:lnTo>
                  <a:lnTo>
                    <a:pt x="353" y="250"/>
                  </a:lnTo>
                  <a:lnTo>
                    <a:pt x="355" y="265"/>
                  </a:lnTo>
                  <a:lnTo>
                    <a:pt x="356" y="281"/>
                  </a:lnTo>
                  <a:lnTo>
                    <a:pt x="355" y="298"/>
                  </a:lnTo>
                  <a:lnTo>
                    <a:pt x="352" y="311"/>
                  </a:lnTo>
                  <a:lnTo>
                    <a:pt x="348" y="325"/>
                  </a:lnTo>
                  <a:lnTo>
                    <a:pt x="342" y="338"/>
                  </a:lnTo>
                  <a:lnTo>
                    <a:pt x="334" y="347"/>
                  </a:lnTo>
                  <a:lnTo>
                    <a:pt x="321" y="356"/>
                  </a:lnTo>
                  <a:lnTo>
                    <a:pt x="305" y="362"/>
                  </a:lnTo>
                  <a:lnTo>
                    <a:pt x="289" y="367"/>
                  </a:lnTo>
                  <a:lnTo>
                    <a:pt x="274" y="371"/>
                  </a:lnTo>
                  <a:lnTo>
                    <a:pt x="258" y="375"/>
                  </a:lnTo>
                  <a:lnTo>
                    <a:pt x="237" y="379"/>
                  </a:lnTo>
                  <a:lnTo>
                    <a:pt x="221" y="382"/>
                  </a:lnTo>
                  <a:lnTo>
                    <a:pt x="204" y="387"/>
                  </a:lnTo>
                  <a:lnTo>
                    <a:pt x="190" y="392"/>
                  </a:lnTo>
                  <a:lnTo>
                    <a:pt x="176" y="398"/>
                  </a:lnTo>
                  <a:lnTo>
                    <a:pt x="165" y="406"/>
                  </a:lnTo>
                  <a:lnTo>
                    <a:pt x="155" y="414"/>
                  </a:lnTo>
                  <a:lnTo>
                    <a:pt x="144" y="427"/>
                  </a:lnTo>
                  <a:lnTo>
                    <a:pt x="137" y="439"/>
                  </a:lnTo>
                  <a:lnTo>
                    <a:pt x="131" y="453"/>
                  </a:lnTo>
                  <a:lnTo>
                    <a:pt x="128" y="470"/>
                  </a:lnTo>
                  <a:lnTo>
                    <a:pt x="130" y="486"/>
                  </a:lnTo>
                  <a:lnTo>
                    <a:pt x="132" y="502"/>
                  </a:lnTo>
                  <a:lnTo>
                    <a:pt x="137" y="521"/>
                  </a:lnTo>
                  <a:lnTo>
                    <a:pt x="142" y="542"/>
                  </a:lnTo>
                  <a:lnTo>
                    <a:pt x="146" y="561"/>
                  </a:lnTo>
                  <a:lnTo>
                    <a:pt x="148" y="576"/>
                  </a:lnTo>
                  <a:lnTo>
                    <a:pt x="148" y="590"/>
                  </a:lnTo>
                  <a:lnTo>
                    <a:pt x="146" y="609"/>
                  </a:lnTo>
                  <a:lnTo>
                    <a:pt x="141" y="625"/>
                  </a:lnTo>
                  <a:lnTo>
                    <a:pt x="137" y="639"/>
                  </a:lnTo>
                  <a:lnTo>
                    <a:pt x="131" y="652"/>
                  </a:lnTo>
                  <a:lnTo>
                    <a:pt x="123" y="669"/>
                  </a:lnTo>
                  <a:lnTo>
                    <a:pt x="112" y="688"/>
                  </a:lnTo>
                  <a:lnTo>
                    <a:pt x="100" y="702"/>
                  </a:lnTo>
                  <a:lnTo>
                    <a:pt x="88" y="713"/>
                  </a:lnTo>
                  <a:lnTo>
                    <a:pt x="77" y="723"/>
                  </a:lnTo>
                  <a:lnTo>
                    <a:pt x="65" y="731"/>
                  </a:lnTo>
                  <a:lnTo>
                    <a:pt x="53" y="736"/>
                  </a:lnTo>
                  <a:lnTo>
                    <a:pt x="36" y="740"/>
                  </a:lnTo>
                  <a:lnTo>
                    <a:pt x="17" y="743"/>
                  </a:lnTo>
                  <a:lnTo>
                    <a:pt x="0" y="743"/>
                  </a:lnTo>
                  <a:close/>
                </a:path>
              </a:pathLst>
            </a:custGeom>
            <a:grpFill/>
            <a:ln w="12700">
              <a:solidFill>
                <a:srgbClr val="006699"/>
              </a:solidFill>
              <a:prstDash val="solid"/>
              <a:round/>
              <a:headEnd/>
              <a:tailEnd/>
            </a:ln>
          </p:spPr>
          <p:txBody>
            <a:bodyPr/>
            <a:lstStyle/>
            <a:p>
              <a:pPr algn="ctr" eaLnBrk="0" hangingPunct="0">
                <a:defRPr/>
              </a:pPr>
              <a:endParaRPr lang="en-US">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212" name="Text Box 116"/>
            <p:cNvSpPr txBox="1">
              <a:spLocks noChangeArrowheads="1"/>
            </p:cNvSpPr>
            <p:nvPr/>
          </p:nvSpPr>
          <p:spPr bwMode="auto">
            <a:xfrm>
              <a:off x="3072" y="1920"/>
              <a:ext cx="576" cy="192"/>
            </a:xfrm>
            <a:prstGeom prst="rect">
              <a:avLst/>
            </a:prstGeom>
            <a:grpFill/>
            <a:ln w="9525">
              <a:noFill/>
              <a:miter lim="800000"/>
              <a:headEnd/>
              <a:tailEnd/>
            </a:ln>
          </p:spPr>
          <p:txBody>
            <a:bodyPr>
              <a:spAutoFit/>
            </a:bodyPr>
            <a:lstStyle/>
            <a:p>
              <a:pPr algn="ctr" eaLnBrk="0" hangingPunct="0">
                <a:spcBef>
                  <a:spcPct val="50000"/>
                </a:spcBef>
              </a:pPr>
              <a:r>
                <a:rPr lang="en-US" sz="1400" dirty="0">
                  <a:solidFill>
                    <a:prstClr val="white"/>
                  </a:solidFill>
                  <a:latin typeface="Arial" panose="020B0604020202020204" pitchFamily="34" charset="0"/>
                  <a:cs typeface="Arial" panose="020B0604020202020204" pitchFamily="34" charset="0"/>
                </a:rPr>
                <a:t>RH330</a:t>
              </a:r>
            </a:p>
          </p:txBody>
        </p:sp>
      </p:grpSp>
      <p:grpSp>
        <p:nvGrpSpPr>
          <p:cNvPr id="48129" name="Group 129"/>
          <p:cNvGrpSpPr>
            <a:grpSpLocks/>
          </p:cNvGrpSpPr>
          <p:nvPr/>
        </p:nvGrpSpPr>
        <p:grpSpPr bwMode="auto">
          <a:xfrm>
            <a:off x="3733800" y="1757363"/>
            <a:ext cx="928688" cy="846137"/>
            <a:chOff x="3504" y="1635"/>
            <a:chExt cx="585" cy="533"/>
          </a:xfrm>
          <a:solidFill>
            <a:schemeClr val="bg1">
              <a:lumMod val="75000"/>
            </a:schemeClr>
          </a:solidFill>
        </p:grpSpPr>
        <p:sp>
          <p:nvSpPr>
            <p:cNvPr id="956546" name="Freeform 130"/>
            <p:cNvSpPr>
              <a:spLocks/>
            </p:cNvSpPr>
            <p:nvPr/>
          </p:nvSpPr>
          <p:spPr bwMode="auto">
            <a:xfrm>
              <a:off x="3530" y="1635"/>
              <a:ext cx="559" cy="533"/>
            </a:xfrm>
            <a:custGeom>
              <a:avLst/>
              <a:gdLst/>
              <a:ahLst/>
              <a:cxnLst>
                <a:cxn ang="0">
                  <a:pos x="1153" y="1122"/>
                </a:cxn>
                <a:cxn ang="0">
                  <a:pos x="0" y="226"/>
                </a:cxn>
                <a:cxn ang="0">
                  <a:pos x="104" y="218"/>
                </a:cxn>
                <a:cxn ang="0">
                  <a:pos x="107" y="198"/>
                </a:cxn>
                <a:cxn ang="0">
                  <a:pos x="102" y="173"/>
                </a:cxn>
                <a:cxn ang="0">
                  <a:pos x="94" y="143"/>
                </a:cxn>
                <a:cxn ang="0">
                  <a:pos x="89" y="114"/>
                </a:cxn>
                <a:cxn ang="0">
                  <a:pos x="90" y="87"/>
                </a:cxn>
                <a:cxn ang="0">
                  <a:pos x="99" y="60"/>
                </a:cxn>
                <a:cxn ang="0">
                  <a:pos x="118" y="38"/>
                </a:cxn>
                <a:cxn ang="0">
                  <a:pos x="139" y="20"/>
                </a:cxn>
                <a:cxn ang="0">
                  <a:pos x="165" y="7"/>
                </a:cxn>
                <a:cxn ang="0">
                  <a:pos x="198" y="1"/>
                </a:cxn>
                <a:cxn ang="0">
                  <a:pos x="227" y="0"/>
                </a:cxn>
                <a:cxn ang="0">
                  <a:pos x="252" y="3"/>
                </a:cxn>
                <a:cxn ang="0">
                  <a:pos x="278" y="11"/>
                </a:cxn>
                <a:cxn ang="0">
                  <a:pos x="299" y="25"/>
                </a:cxn>
                <a:cxn ang="0">
                  <a:pos x="319" y="46"/>
                </a:cxn>
                <a:cxn ang="0">
                  <a:pos x="335" y="69"/>
                </a:cxn>
                <a:cxn ang="0">
                  <a:pos x="344" y="101"/>
                </a:cxn>
                <a:cxn ang="0">
                  <a:pos x="340" y="133"/>
                </a:cxn>
                <a:cxn ang="0">
                  <a:pos x="332" y="165"/>
                </a:cxn>
                <a:cxn ang="0">
                  <a:pos x="324" y="197"/>
                </a:cxn>
                <a:cxn ang="0">
                  <a:pos x="326" y="212"/>
                </a:cxn>
                <a:cxn ang="0">
                  <a:pos x="520" y="220"/>
                </a:cxn>
                <a:cxn ang="0">
                  <a:pos x="515" y="279"/>
                </a:cxn>
                <a:cxn ang="0">
                  <a:pos x="517" y="314"/>
                </a:cxn>
                <a:cxn ang="0">
                  <a:pos x="522" y="350"/>
                </a:cxn>
                <a:cxn ang="0">
                  <a:pos x="535" y="372"/>
                </a:cxn>
                <a:cxn ang="0">
                  <a:pos x="556" y="388"/>
                </a:cxn>
                <a:cxn ang="0">
                  <a:pos x="582" y="395"/>
                </a:cxn>
                <a:cxn ang="0">
                  <a:pos x="612" y="396"/>
                </a:cxn>
                <a:cxn ang="0">
                  <a:pos x="641" y="393"/>
                </a:cxn>
                <a:cxn ang="0">
                  <a:pos x="677" y="389"/>
                </a:cxn>
                <a:cxn ang="0">
                  <a:pos x="714" y="391"/>
                </a:cxn>
                <a:cxn ang="0">
                  <a:pos x="748" y="400"/>
                </a:cxn>
                <a:cxn ang="0">
                  <a:pos x="776" y="416"/>
                </a:cxn>
                <a:cxn ang="0">
                  <a:pos x="793" y="440"/>
                </a:cxn>
                <a:cxn ang="0">
                  <a:pos x="800" y="468"/>
                </a:cxn>
                <a:cxn ang="0">
                  <a:pos x="797" y="500"/>
                </a:cxn>
                <a:cxn ang="0">
                  <a:pos x="800" y="530"/>
                </a:cxn>
                <a:cxn ang="0">
                  <a:pos x="811" y="556"/>
                </a:cxn>
                <a:cxn ang="0">
                  <a:pos x="831" y="574"/>
                </a:cxn>
                <a:cxn ang="0">
                  <a:pos x="864" y="585"/>
                </a:cxn>
                <a:cxn ang="0">
                  <a:pos x="895" y="593"/>
                </a:cxn>
                <a:cxn ang="0">
                  <a:pos x="932" y="600"/>
                </a:cxn>
                <a:cxn ang="0">
                  <a:pos x="963" y="610"/>
                </a:cxn>
                <a:cxn ang="0">
                  <a:pos x="988" y="624"/>
                </a:cxn>
                <a:cxn ang="0">
                  <a:pos x="1009" y="645"/>
                </a:cxn>
                <a:cxn ang="0">
                  <a:pos x="1022" y="670"/>
                </a:cxn>
                <a:cxn ang="0">
                  <a:pos x="1023" y="705"/>
                </a:cxn>
                <a:cxn ang="0">
                  <a:pos x="1016" y="739"/>
                </a:cxn>
                <a:cxn ang="0">
                  <a:pos x="1006" y="779"/>
                </a:cxn>
                <a:cxn ang="0">
                  <a:pos x="1004" y="808"/>
                </a:cxn>
                <a:cxn ang="0">
                  <a:pos x="1011" y="843"/>
                </a:cxn>
                <a:cxn ang="0">
                  <a:pos x="1024" y="867"/>
                </a:cxn>
                <a:cxn ang="0">
                  <a:pos x="1045" y="893"/>
                </a:cxn>
                <a:cxn ang="0">
                  <a:pos x="1073" y="913"/>
                </a:cxn>
                <a:cxn ang="0">
                  <a:pos x="1102" y="922"/>
                </a:cxn>
                <a:cxn ang="0">
                  <a:pos x="1135" y="925"/>
                </a:cxn>
              </a:cxnLst>
              <a:rect l="0" t="0" r="r" b="b"/>
              <a:pathLst>
                <a:path w="1153" h="1122">
                  <a:moveTo>
                    <a:pt x="1153" y="924"/>
                  </a:moveTo>
                  <a:lnTo>
                    <a:pt x="1153" y="1122"/>
                  </a:lnTo>
                  <a:lnTo>
                    <a:pt x="1" y="1122"/>
                  </a:lnTo>
                  <a:lnTo>
                    <a:pt x="0" y="226"/>
                  </a:lnTo>
                  <a:lnTo>
                    <a:pt x="100" y="226"/>
                  </a:lnTo>
                  <a:lnTo>
                    <a:pt x="104" y="218"/>
                  </a:lnTo>
                  <a:lnTo>
                    <a:pt x="107" y="207"/>
                  </a:lnTo>
                  <a:lnTo>
                    <a:pt x="107" y="198"/>
                  </a:lnTo>
                  <a:lnTo>
                    <a:pt x="106" y="187"/>
                  </a:lnTo>
                  <a:lnTo>
                    <a:pt x="102" y="173"/>
                  </a:lnTo>
                  <a:lnTo>
                    <a:pt x="98" y="155"/>
                  </a:lnTo>
                  <a:lnTo>
                    <a:pt x="94" y="143"/>
                  </a:lnTo>
                  <a:lnTo>
                    <a:pt x="90" y="128"/>
                  </a:lnTo>
                  <a:lnTo>
                    <a:pt x="89" y="114"/>
                  </a:lnTo>
                  <a:lnTo>
                    <a:pt x="89" y="100"/>
                  </a:lnTo>
                  <a:lnTo>
                    <a:pt x="90" y="87"/>
                  </a:lnTo>
                  <a:lnTo>
                    <a:pt x="94" y="73"/>
                  </a:lnTo>
                  <a:lnTo>
                    <a:pt x="99" y="60"/>
                  </a:lnTo>
                  <a:lnTo>
                    <a:pt x="107" y="50"/>
                  </a:lnTo>
                  <a:lnTo>
                    <a:pt x="118" y="38"/>
                  </a:lnTo>
                  <a:lnTo>
                    <a:pt x="128" y="29"/>
                  </a:lnTo>
                  <a:lnTo>
                    <a:pt x="139" y="20"/>
                  </a:lnTo>
                  <a:lnTo>
                    <a:pt x="151" y="13"/>
                  </a:lnTo>
                  <a:lnTo>
                    <a:pt x="165" y="7"/>
                  </a:lnTo>
                  <a:lnTo>
                    <a:pt x="181" y="3"/>
                  </a:lnTo>
                  <a:lnTo>
                    <a:pt x="198" y="1"/>
                  </a:lnTo>
                  <a:lnTo>
                    <a:pt x="212" y="0"/>
                  </a:lnTo>
                  <a:lnTo>
                    <a:pt x="227" y="0"/>
                  </a:lnTo>
                  <a:lnTo>
                    <a:pt x="241" y="1"/>
                  </a:lnTo>
                  <a:lnTo>
                    <a:pt x="252" y="3"/>
                  </a:lnTo>
                  <a:lnTo>
                    <a:pt x="265" y="7"/>
                  </a:lnTo>
                  <a:lnTo>
                    <a:pt x="278" y="11"/>
                  </a:lnTo>
                  <a:lnTo>
                    <a:pt x="288" y="17"/>
                  </a:lnTo>
                  <a:lnTo>
                    <a:pt x="299" y="25"/>
                  </a:lnTo>
                  <a:lnTo>
                    <a:pt x="309" y="35"/>
                  </a:lnTo>
                  <a:lnTo>
                    <a:pt x="319" y="46"/>
                  </a:lnTo>
                  <a:lnTo>
                    <a:pt x="328" y="57"/>
                  </a:lnTo>
                  <a:lnTo>
                    <a:pt x="335" y="69"/>
                  </a:lnTo>
                  <a:lnTo>
                    <a:pt x="340" y="84"/>
                  </a:lnTo>
                  <a:lnTo>
                    <a:pt x="344" y="101"/>
                  </a:lnTo>
                  <a:lnTo>
                    <a:pt x="344" y="117"/>
                  </a:lnTo>
                  <a:lnTo>
                    <a:pt x="340" y="133"/>
                  </a:lnTo>
                  <a:lnTo>
                    <a:pt x="336" y="149"/>
                  </a:lnTo>
                  <a:lnTo>
                    <a:pt x="332" y="165"/>
                  </a:lnTo>
                  <a:lnTo>
                    <a:pt x="327" y="183"/>
                  </a:lnTo>
                  <a:lnTo>
                    <a:pt x="324" y="197"/>
                  </a:lnTo>
                  <a:lnTo>
                    <a:pt x="324" y="205"/>
                  </a:lnTo>
                  <a:lnTo>
                    <a:pt x="326" y="212"/>
                  </a:lnTo>
                  <a:lnTo>
                    <a:pt x="329" y="220"/>
                  </a:lnTo>
                  <a:lnTo>
                    <a:pt x="520" y="220"/>
                  </a:lnTo>
                  <a:lnTo>
                    <a:pt x="516" y="257"/>
                  </a:lnTo>
                  <a:lnTo>
                    <a:pt x="515" y="279"/>
                  </a:lnTo>
                  <a:lnTo>
                    <a:pt x="516" y="297"/>
                  </a:lnTo>
                  <a:lnTo>
                    <a:pt x="517" y="314"/>
                  </a:lnTo>
                  <a:lnTo>
                    <a:pt x="519" y="332"/>
                  </a:lnTo>
                  <a:lnTo>
                    <a:pt x="522" y="350"/>
                  </a:lnTo>
                  <a:lnTo>
                    <a:pt x="528" y="362"/>
                  </a:lnTo>
                  <a:lnTo>
                    <a:pt x="535" y="372"/>
                  </a:lnTo>
                  <a:lnTo>
                    <a:pt x="544" y="381"/>
                  </a:lnTo>
                  <a:lnTo>
                    <a:pt x="556" y="388"/>
                  </a:lnTo>
                  <a:lnTo>
                    <a:pt x="569" y="393"/>
                  </a:lnTo>
                  <a:lnTo>
                    <a:pt x="582" y="395"/>
                  </a:lnTo>
                  <a:lnTo>
                    <a:pt x="596" y="396"/>
                  </a:lnTo>
                  <a:lnTo>
                    <a:pt x="612" y="396"/>
                  </a:lnTo>
                  <a:lnTo>
                    <a:pt x="629" y="394"/>
                  </a:lnTo>
                  <a:lnTo>
                    <a:pt x="641" y="393"/>
                  </a:lnTo>
                  <a:lnTo>
                    <a:pt x="659" y="391"/>
                  </a:lnTo>
                  <a:lnTo>
                    <a:pt x="677" y="389"/>
                  </a:lnTo>
                  <a:lnTo>
                    <a:pt x="697" y="389"/>
                  </a:lnTo>
                  <a:lnTo>
                    <a:pt x="714" y="391"/>
                  </a:lnTo>
                  <a:lnTo>
                    <a:pt x="731" y="394"/>
                  </a:lnTo>
                  <a:lnTo>
                    <a:pt x="748" y="400"/>
                  </a:lnTo>
                  <a:lnTo>
                    <a:pt x="762" y="406"/>
                  </a:lnTo>
                  <a:lnTo>
                    <a:pt x="776" y="416"/>
                  </a:lnTo>
                  <a:lnTo>
                    <a:pt x="785" y="427"/>
                  </a:lnTo>
                  <a:lnTo>
                    <a:pt x="793" y="440"/>
                  </a:lnTo>
                  <a:lnTo>
                    <a:pt x="798" y="454"/>
                  </a:lnTo>
                  <a:lnTo>
                    <a:pt x="800" y="468"/>
                  </a:lnTo>
                  <a:lnTo>
                    <a:pt x="798" y="484"/>
                  </a:lnTo>
                  <a:lnTo>
                    <a:pt x="797" y="500"/>
                  </a:lnTo>
                  <a:lnTo>
                    <a:pt x="798" y="516"/>
                  </a:lnTo>
                  <a:lnTo>
                    <a:pt x="800" y="530"/>
                  </a:lnTo>
                  <a:lnTo>
                    <a:pt x="805" y="543"/>
                  </a:lnTo>
                  <a:lnTo>
                    <a:pt x="811" y="556"/>
                  </a:lnTo>
                  <a:lnTo>
                    <a:pt x="819" y="565"/>
                  </a:lnTo>
                  <a:lnTo>
                    <a:pt x="831" y="574"/>
                  </a:lnTo>
                  <a:lnTo>
                    <a:pt x="847" y="580"/>
                  </a:lnTo>
                  <a:lnTo>
                    <a:pt x="864" y="585"/>
                  </a:lnTo>
                  <a:lnTo>
                    <a:pt x="878" y="589"/>
                  </a:lnTo>
                  <a:lnTo>
                    <a:pt x="895" y="593"/>
                  </a:lnTo>
                  <a:lnTo>
                    <a:pt x="915" y="597"/>
                  </a:lnTo>
                  <a:lnTo>
                    <a:pt x="932" y="600"/>
                  </a:lnTo>
                  <a:lnTo>
                    <a:pt x="949" y="605"/>
                  </a:lnTo>
                  <a:lnTo>
                    <a:pt x="963" y="610"/>
                  </a:lnTo>
                  <a:lnTo>
                    <a:pt x="977" y="616"/>
                  </a:lnTo>
                  <a:lnTo>
                    <a:pt x="988" y="624"/>
                  </a:lnTo>
                  <a:lnTo>
                    <a:pt x="997" y="632"/>
                  </a:lnTo>
                  <a:lnTo>
                    <a:pt x="1009" y="645"/>
                  </a:lnTo>
                  <a:lnTo>
                    <a:pt x="1016" y="657"/>
                  </a:lnTo>
                  <a:lnTo>
                    <a:pt x="1022" y="670"/>
                  </a:lnTo>
                  <a:lnTo>
                    <a:pt x="1025" y="688"/>
                  </a:lnTo>
                  <a:lnTo>
                    <a:pt x="1023" y="705"/>
                  </a:lnTo>
                  <a:lnTo>
                    <a:pt x="1020" y="720"/>
                  </a:lnTo>
                  <a:lnTo>
                    <a:pt x="1016" y="739"/>
                  </a:lnTo>
                  <a:lnTo>
                    <a:pt x="1011" y="760"/>
                  </a:lnTo>
                  <a:lnTo>
                    <a:pt x="1006" y="779"/>
                  </a:lnTo>
                  <a:lnTo>
                    <a:pt x="1004" y="795"/>
                  </a:lnTo>
                  <a:lnTo>
                    <a:pt x="1004" y="808"/>
                  </a:lnTo>
                  <a:lnTo>
                    <a:pt x="1007" y="827"/>
                  </a:lnTo>
                  <a:lnTo>
                    <a:pt x="1011" y="843"/>
                  </a:lnTo>
                  <a:lnTo>
                    <a:pt x="1017" y="855"/>
                  </a:lnTo>
                  <a:lnTo>
                    <a:pt x="1024" y="867"/>
                  </a:lnTo>
                  <a:lnTo>
                    <a:pt x="1034" y="880"/>
                  </a:lnTo>
                  <a:lnTo>
                    <a:pt x="1045" y="893"/>
                  </a:lnTo>
                  <a:lnTo>
                    <a:pt x="1058" y="904"/>
                  </a:lnTo>
                  <a:lnTo>
                    <a:pt x="1073" y="913"/>
                  </a:lnTo>
                  <a:lnTo>
                    <a:pt x="1087" y="918"/>
                  </a:lnTo>
                  <a:lnTo>
                    <a:pt x="1102" y="922"/>
                  </a:lnTo>
                  <a:lnTo>
                    <a:pt x="1117" y="924"/>
                  </a:lnTo>
                  <a:lnTo>
                    <a:pt x="1135" y="925"/>
                  </a:lnTo>
                  <a:lnTo>
                    <a:pt x="1153" y="924"/>
                  </a:lnTo>
                  <a:close/>
                </a:path>
              </a:pathLst>
            </a:custGeom>
            <a:grpFill/>
            <a:ln w="12700">
              <a:solidFill>
                <a:srgbClr val="006699"/>
              </a:solidFill>
              <a:prstDash val="solid"/>
              <a:round/>
              <a:headEnd/>
              <a:tailEnd/>
            </a:ln>
          </p:spPr>
          <p:txBody>
            <a:bodyPr/>
            <a:lstStyle/>
            <a:p>
              <a:pPr algn="ctr" eaLnBrk="0" hangingPunct="0">
                <a:defRPr/>
              </a:pPr>
              <a:endParaRPr lang="en-US">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210" name="Text Box 131"/>
            <p:cNvSpPr txBox="1">
              <a:spLocks noChangeArrowheads="1"/>
            </p:cNvSpPr>
            <p:nvPr/>
          </p:nvSpPr>
          <p:spPr bwMode="auto">
            <a:xfrm>
              <a:off x="3504" y="1872"/>
              <a:ext cx="576" cy="192"/>
            </a:xfrm>
            <a:prstGeom prst="rect">
              <a:avLst/>
            </a:prstGeom>
            <a:noFill/>
            <a:ln w="9525">
              <a:noFill/>
              <a:miter lim="800000"/>
              <a:headEnd/>
              <a:tailEnd/>
            </a:ln>
          </p:spPr>
          <p:txBody>
            <a:bodyPr>
              <a:spAutoFit/>
            </a:bodyPr>
            <a:lstStyle/>
            <a:p>
              <a:pPr algn="ctr" eaLnBrk="0" hangingPunct="0">
                <a:spcBef>
                  <a:spcPct val="50000"/>
                </a:spcBef>
              </a:pPr>
              <a:r>
                <a:rPr lang="en-US" sz="1400" dirty="0" err="1">
                  <a:solidFill>
                    <a:prstClr val="white"/>
                  </a:solidFill>
                  <a:latin typeface="Arial" panose="020B0604020202020204" pitchFamily="34" charset="0"/>
                  <a:cs typeface="Arial" panose="020B0604020202020204" pitchFamily="34" charset="0"/>
                </a:rPr>
                <a:t>MExxx</a:t>
              </a:r>
              <a:endParaRPr lang="en-US" sz="1400" dirty="0">
                <a:solidFill>
                  <a:prstClr val="white"/>
                </a:solidFill>
                <a:latin typeface="Arial" panose="020B0604020202020204" pitchFamily="34" charset="0"/>
                <a:cs typeface="Arial" panose="020B0604020202020204" pitchFamily="34" charset="0"/>
              </a:endParaRPr>
            </a:p>
          </p:txBody>
        </p:sp>
      </p:grpSp>
      <p:grpSp>
        <p:nvGrpSpPr>
          <p:cNvPr id="48130" name="Group 132"/>
          <p:cNvGrpSpPr>
            <a:grpSpLocks/>
          </p:cNvGrpSpPr>
          <p:nvPr/>
        </p:nvGrpSpPr>
        <p:grpSpPr bwMode="auto">
          <a:xfrm>
            <a:off x="3733800" y="3135313"/>
            <a:ext cx="928688" cy="846137"/>
            <a:chOff x="3504" y="2503"/>
            <a:chExt cx="585" cy="533"/>
          </a:xfrm>
          <a:solidFill>
            <a:schemeClr val="bg1">
              <a:lumMod val="75000"/>
            </a:schemeClr>
          </a:solidFill>
        </p:grpSpPr>
        <p:sp>
          <p:nvSpPr>
            <p:cNvPr id="956549" name="Freeform 133"/>
            <p:cNvSpPr>
              <a:spLocks/>
            </p:cNvSpPr>
            <p:nvPr/>
          </p:nvSpPr>
          <p:spPr bwMode="auto">
            <a:xfrm>
              <a:off x="3530" y="2503"/>
              <a:ext cx="559" cy="533"/>
            </a:xfrm>
            <a:custGeom>
              <a:avLst/>
              <a:gdLst/>
              <a:ahLst/>
              <a:cxnLst>
                <a:cxn ang="0">
                  <a:pos x="1153" y="1122"/>
                </a:cxn>
                <a:cxn ang="0">
                  <a:pos x="0" y="226"/>
                </a:cxn>
                <a:cxn ang="0">
                  <a:pos x="104" y="218"/>
                </a:cxn>
                <a:cxn ang="0">
                  <a:pos x="107" y="198"/>
                </a:cxn>
                <a:cxn ang="0">
                  <a:pos x="102" y="173"/>
                </a:cxn>
                <a:cxn ang="0">
                  <a:pos x="94" y="143"/>
                </a:cxn>
                <a:cxn ang="0">
                  <a:pos x="89" y="114"/>
                </a:cxn>
                <a:cxn ang="0">
                  <a:pos x="90" y="87"/>
                </a:cxn>
                <a:cxn ang="0">
                  <a:pos x="99" y="60"/>
                </a:cxn>
                <a:cxn ang="0">
                  <a:pos x="118" y="38"/>
                </a:cxn>
                <a:cxn ang="0">
                  <a:pos x="139" y="20"/>
                </a:cxn>
                <a:cxn ang="0">
                  <a:pos x="165" y="7"/>
                </a:cxn>
                <a:cxn ang="0">
                  <a:pos x="198" y="1"/>
                </a:cxn>
                <a:cxn ang="0">
                  <a:pos x="227" y="0"/>
                </a:cxn>
                <a:cxn ang="0">
                  <a:pos x="252" y="3"/>
                </a:cxn>
                <a:cxn ang="0">
                  <a:pos x="278" y="11"/>
                </a:cxn>
                <a:cxn ang="0">
                  <a:pos x="299" y="25"/>
                </a:cxn>
                <a:cxn ang="0">
                  <a:pos x="319" y="46"/>
                </a:cxn>
                <a:cxn ang="0">
                  <a:pos x="335" y="69"/>
                </a:cxn>
                <a:cxn ang="0">
                  <a:pos x="344" y="101"/>
                </a:cxn>
                <a:cxn ang="0">
                  <a:pos x="340" y="133"/>
                </a:cxn>
                <a:cxn ang="0">
                  <a:pos x="332" y="165"/>
                </a:cxn>
                <a:cxn ang="0">
                  <a:pos x="324" y="197"/>
                </a:cxn>
                <a:cxn ang="0">
                  <a:pos x="326" y="212"/>
                </a:cxn>
                <a:cxn ang="0">
                  <a:pos x="520" y="220"/>
                </a:cxn>
                <a:cxn ang="0">
                  <a:pos x="515" y="279"/>
                </a:cxn>
                <a:cxn ang="0">
                  <a:pos x="517" y="314"/>
                </a:cxn>
                <a:cxn ang="0">
                  <a:pos x="522" y="350"/>
                </a:cxn>
                <a:cxn ang="0">
                  <a:pos x="535" y="372"/>
                </a:cxn>
                <a:cxn ang="0">
                  <a:pos x="556" y="388"/>
                </a:cxn>
                <a:cxn ang="0">
                  <a:pos x="582" y="395"/>
                </a:cxn>
                <a:cxn ang="0">
                  <a:pos x="612" y="396"/>
                </a:cxn>
                <a:cxn ang="0">
                  <a:pos x="641" y="393"/>
                </a:cxn>
                <a:cxn ang="0">
                  <a:pos x="677" y="389"/>
                </a:cxn>
                <a:cxn ang="0">
                  <a:pos x="714" y="391"/>
                </a:cxn>
                <a:cxn ang="0">
                  <a:pos x="748" y="400"/>
                </a:cxn>
                <a:cxn ang="0">
                  <a:pos x="776" y="416"/>
                </a:cxn>
                <a:cxn ang="0">
                  <a:pos x="793" y="440"/>
                </a:cxn>
                <a:cxn ang="0">
                  <a:pos x="800" y="468"/>
                </a:cxn>
                <a:cxn ang="0">
                  <a:pos x="797" y="500"/>
                </a:cxn>
                <a:cxn ang="0">
                  <a:pos x="800" y="530"/>
                </a:cxn>
                <a:cxn ang="0">
                  <a:pos x="811" y="556"/>
                </a:cxn>
                <a:cxn ang="0">
                  <a:pos x="831" y="574"/>
                </a:cxn>
                <a:cxn ang="0">
                  <a:pos x="864" y="585"/>
                </a:cxn>
                <a:cxn ang="0">
                  <a:pos x="895" y="593"/>
                </a:cxn>
                <a:cxn ang="0">
                  <a:pos x="932" y="600"/>
                </a:cxn>
                <a:cxn ang="0">
                  <a:pos x="963" y="610"/>
                </a:cxn>
                <a:cxn ang="0">
                  <a:pos x="988" y="624"/>
                </a:cxn>
                <a:cxn ang="0">
                  <a:pos x="1009" y="645"/>
                </a:cxn>
                <a:cxn ang="0">
                  <a:pos x="1022" y="670"/>
                </a:cxn>
                <a:cxn ang="0">
                  <a:pos x="1023" y="705"/>
                </a:cxn>
                <a:cxn ang="0">
                  <a:pos x="1016" y="739"/>
                </a:cxn>
                <a:cxn ang="0">
                  <a:pos x="1006" y="779"/>
                </a:cxn>
                <a:cxn ang="0">
                  <a:pos x="1004" y="808"/>
                </a:cxn>
                <a:cxn ang="0">
                  <a:pos x="1011" y="843"/>
                </a:cxn>
                <a:cxn ang="0">
                  <a:pos x="1024" y="867"/>
                </a:cxn>
                <a:cxn ang="0">
                  <a:pos x="1045" y="893"/>
                </a:cxn>
                <a:cxn ang="0">
                  <a:pos x="1073" y="913"/>
                </a:cxn>
                <a:cxn ang="0">
                  <a:pos x="1102" y="922"/>
                </a:cxn>
                <a:cxn ang="0">
                  <a:pos x="1135" y="925"/>
                </a:cxn>
              </a:cxnLst>
              <a:rect l="0" t="0" r="r" b="b"/>
              <a:pathLst>
                <a:path w="1153" h="1122">
                  <a:moveTo>
                    <a:pt x="1153" y="924"/>
                  </a:moveTo>
                  <a:lnTo>
                    <a:pt x="1153" y="1122"/>
                  </a:lnTo>
                  <a:lnTo>
                    <a:pt x="1" y="1122"/>
                  </a:lnTo>
                  <a:lnTo>
                    <a:pt x="0" y="226"/>
                  </a:lnTo>
                  <a:lnTo>
                    <a:pt x="100" y="226"/>
                  </a:lnTo>
                  <a:lnTo>
                    <a:pt x="104" y="218"/>
                  </a:lnTo>
                  <a:lnTo>
                    <a:pt x="107" y="207"/>
                  </a:lnTo>
                  <a:lnTo>
                    <a:pt x="107" y="198"/>
                  </a:lnTo>
                  <a:lnTo>
                    <a:pt x="106" y="187"/>
                  </a:lnTo>
                  <a:lnTo>
                    <a:pt x="102" y="173"/>
                  </a:lnTo>
                  <a:lnTo>
                    <a:pt x="98" y="155"/>
                  </a:lnTo>
                  <a:lnTo>
                    <a:pt x="94" y="143"/>
                  </a:lnTo>
                  <a:lnTo>
                    <a:pt x="90" y="128"/>
                  </a:lnTo>
                  <a:lnTo>
                    <a:pt x="89" y="114"/>
                  </a:lnTo>
                  <a:lnTo>
                    <a:pt x="89" y="100"/>
                  </a:lnTo>
                  <a:lnTo>
                    <a:pt x="90" y="87"/>
                  </a:lnTo>
                  <a:lnTo>
                    <a:pt x="94" y="73"/>
                  </a:lnTo>
                  <a:lnTo>
                    <a:pt x="99" y="60"/>
                  </a:lnTo>
                  <a:lnTo>
                    <a:pt x="107" y="50"/>
                  </a:lnTo>
                  <a:lnTo>
                    <a:pt x="118" y="38"/>
                  </a:lnTo>
                  <a:lnTo>
                    <a:pt x="128" y="29"/>
                  </a:lnTo>
                  <a:lnTo>
                    <a:pt x="139" y="20"/>
                  </a:lnTo>
                  <a:lnTo>
                    <a:pt x="151" y="13"/>
                  </a:lnTo>
                  <a:lnTo>
                    <a:pt x="165" y="7"/>
                  </a:lnTo>
                  <a:lnTo>
                    <a:pt x="181" y="3"/>
                  </a:lnTo>
                  <a:lnTo>
                    <a:pt x="198" y="1"/>
                  </a:lnTo>
                  <a:lnTo>
                    <a:pt x="212" y="0"/>
                  </a:lnTo>
                  <a:lnTo>
                    <a:pt x="227" y="0"/>
                  </a:lnTo>
                  <a:lnTo>
                    <a:pt x="241" y="1"/>
                  </a:lnTo>
                  <a:lnTo>
                    <a:pt x="252" y="3"/>
                  </a:lnTo>
                  <a:lnTo>
                    <a:pt x="265" y="7"/>
                  </a:lnTo>
                  <a:lnTo>
                    <a:pt x="278" y="11"/>
                  </a:lnTo>
                  <a:lnTo>
                    <a:pt x="288" y="17"/>
                  </a:lnTo>
                  <a:lnTo>
                    <a:pt x="299" y="25"/>
                  </a:lnTo>
                  <a:lnTo>
                    <a:pt x="309" y="35"/>
                  </a:lnTo>
                  <a:lnTo>
                    <a:pt x="319" y="46"/>
                  </a:lnTo>
                  <a:lnTo>
                    <a:pt x="328" y="57"/>
                  </a:lnTo>
                  <a:lnTo>
                    <a:pt x="335" y="69"/>
                  </a:lnTo>
                  <a:lnTo>
                    <a:pt x="340" y="84"/>
                  </a:lnTo>
                  <a:lnTo>
                    <a:pt x="344" y="101"/>
                  </a:lnTo>
                  <a:lnTo>
                    <a:pt x="344" y="117"/>
                  </a:lnTo>
                  <a:lnTo>
                    <a:pt x="340" y="133"/>
                  </a:lnTo>
                  <a:lnTo>
                    <a:pt x="336" y="149"/>
                  </a:lnTo>
                  <a:lnTo>
                    <a:pt x="332" y="165"/>
                  </a:lnTo>
                  <a:lnTo>
                    <a:pt x="327" y="183"/>
                  </a:lnTo>
                  <a:lnTo>
                    <a:pt x="324" y="197"/>
                  </a:lnTo>
                  <a:lnTo>
                    <a:pt x="324" y="205"/>
                  </a:lnTo>
                  <a:lnTo>
                    <a:pt x="326" y="212"/>
                  </a:lnTo>
                  <a:lnTo>
                    <a:pt x="329" y="220"/>
                  </a:lnTo>
                  <a:lnTo>
                    <a:pt x="520" y="220"/>
                  </a:lnTo>
                  <a:lnTo>
                    <a:pt x="516" y="257"/>
                  </a:lnTo>
                  <a:lnTo>
                    <a:pt x="515" y="279"/>
                  </a:lnTo>
                  <a:lnTo>
                    <a:pt x="516" y="297"/>
                  </a:lnTo>
                  <a:lnTo>
                    <a:pt x="517" y="314"/>
                  </a:lnTo>
                  <a:lnTo>
                    <a:pt x="519" y="332"/>
                  </a:lnTo>
                  <a:lnTo>
                    <a:pt x="522" y="350"/>
                  </a:lnTo>
                  <a:lnTo>
                    <a:pt x="528" y="362"/>
                  </a:lnTo>
                  <a:lnTo>
                    <a:pt x="535" y="372"/>
                  </a:lnTo>
                  <a:lnTo>
                    <a:pt x="544" y="381"/>
                  </a:lnTo>
                  <a:lnTo>
                    <a:pt x="556" y="388"/>
                  </a:lnTo>
                  <a:lnTo>
                    <a:pt x="569" y="393"/>
                  </a:lnTo>
                  <a:lnTo>
                    <a:pt x="582" y="395"/>
                  </a:lnTo>
                  <a:lnTo>
                    <a:pt x="596" y="396"/>
                  </a:lnTo>
                  <a:lnTo>
                    <a:pt x="612" y="396"/>
                  </a:lnTo>
                  <a:lnTo>
                    <a:pt x="629" y="394"/>
                  </a:lnTo>
                  <a:lnTo>
                    <a:pt x="641" y="393"/>
                  </a:lnTo>
                  <a:lnTo>
                    <a:pt x="659" y="391"/>
                  </a:lnTo>
                  <a:lnTo>
                    <a:pt x="677" y="389"/>
                  </a:lnTo>
                  <a:lnTo>
                    <a:pt x="697" y="389"/>
                  </a:lnTo>
                  <a:lnTo>
                    <a:pt x="714" y="391"/>
                  </a:lnTo>
                  <a:lnTo>
                    <a:pt x="731" y="394"/>
                  </a:lnTo>
                  <a:lnTo>
                    <a:pt x="748" y="400"/>
                  </a:lnTo>
                  <a:lnTo>
                    <a:pt x="762" y="406"/>
                  </a:lnTo>
                  <a:lnTo>
                    <a:pt x="776" y="416"/>
                  </a:lnTo>
                  <a:lnTo>
                    <a:pt x="785" y="427"/>
                  </a:lnTo>
                  <a:lnTo>
                    <a:pt x="793" y="440"/>
                  </a:lnTo>
                  <a:lnTo>
                    <a:pt x="798" y="454"/>
                  </a:lnTo>
                  <a:lnTo>
                    <a:pt x="800" y="468"/>
                  </a:lnTo>
                  <a:lnTo>
                    <a:pt x="798" y="484"/>
                  </a:lnTo>
                  <a:lnTo>
                    <a:pt x="797" y="500"/>
                  </a:lnTo>
                  <a:lnTo>
                    <a:pt x="798" y="516"/>
                  </a:lnTo>
                  <a:lnTo>
                    <a:pt x="800" y="530"/>
                  </a:lnTo>
                  <a:lnTo>
                    <a:pt x="805" y="543"/>
                  </a:lnTo>
                  <a:lnTo>
                    <a:pt x="811" y="556"/>
                  </a:lnTo>
                  <a:lnTo>
                    <a:pt x="819" y="565"/>
                  </a:lnTo>
                  <a:lnTo>
                    <a:pt x="831" y="574"/>
                  </a:lnTo>
                  <a:lnTo>
                    <a:pt x="847" y="580"/>
                  </a:lnTo>
                  <a:lnTo>
                    <a:pt x="864" y="585"/>
                  </a:lnTo>
                  <a:lnTo>
                    <a:pt x="878" y="589"/>
                  </a:lnTo>
                  <a:lnTo>
                    <a:pt x="895" y="593"/>
                  </a:lnTo>
                  <a:lnTo>
                    <a:pt x="915" y="597"/>
                  </a:lnTo>
                  <a:lnTo>
                    <a:pt x="932" y="600"/>
                  </a:lnTo>
                  <a:lnTo>
                    <a:pt x="949" y="605"/>
                  </a:lnTo>
                  <a:lnTo>
                    <a:pt x="963" y="610"/>
                  </a:lnTo>
                  <a:lnTo>
                    <a:pt x="977" y="616"/>
                  </a:lnTo>
                  <a:lnTo>
                    <a:pt x="988" y="624"/>
                  </a:lnTo>
                  <a:lnTo>
                    <a:pt x="997" y="632"/>
                  </a:lnTo>
                  <a:lnTo>
                    <a:pt x="1009" y="645"/>
                  </a:lnTo>
                  <a:lnTo>
                    <a:pt x="1016" y="657"/>
                  </a:lnTo>
                  <a:lnTo>
                    <a:pt x="1022" y="670"/>
                  </a:lnTo>
                  <a:lnTo>
                    <a:pt x="1025" y="688"/>
                  </a:lnTo>
                  <a:lnTo>
                    <a:pt x="1023" y="705"/>
                  </a:lnTo>
                  <a:lnTo>
                    <a:pt x="1020" y="720"/>
                  </a:lnTo>
                  <a:lnTo>
                    <a:pt x="1016" y="739"/>
                  </a:lnTo>
                  <a:lnTo>
                    <a:pt x="1011" y="760"/>
                  </a:lnTo>
                  <a:lnTo>
                    <a:pt x="1006" y="779"/>
                  </a:lnTo>
                  <a:lnTo>
                    <a:pt x="1004" y="795"/>
                  </a:lnTo>
                  <a:lnTo>
                    <a:pt x="1004" y="808"/>
                  </a:lnTo>
                  <a:lnTo>
                    <a:pt x="1007" y="827"/>
                  </a:lnTo>
                  <a:lnTo>
                    <a:pt x="1011" y="843"/>
                  </a:lnTo>
                  <a:lnTo>
                    <a:pt x="1017" y="855"/>
                  </a:lnTo>
                  <a:lnTo>
                    <a:pt x="1024" y="867"/>
                  </a:lnTo>
                  <a:lnTo>
                    <a:pt x="1034" y="880"/>
                  </a:lnTo>
                  <a:lnTo>
                    <a:pt x="1045" y="893"/>
                  </a:lnTo>
                  <a:lnTo>
                    <a:pt x="1058" y="904"/>
                  </a:lnTo>
                  <a:lnTo>
                    <a:pt x="1073" y="913"/>
                  </a:lnTo>
                  <a:lnTo>
                    <a:pt x="1087" y="918"/>
                  </a:lnTo>
                  <a:lnTo>
                    <a:pt x="1102" y="922"/>
                  </a:lnTo>
                  <a:lnTo>
                    <a:pt x="1117" y="924"/>
                  </a:lnTo>
                  <a:lnTo>
                    <a:pt x="1135" y="925"/>
                  </a:lnTo>
                  <a:lnTo>
                    <a:pt x="1153" y="924"/>
                  </a:lnTo>
                  <a:close/>
                </a:path>
              </a:pathLst>
            </a:custGeom>
            <a:grpFill/>
            <a:ln w="12700">
              <a:solidFill>
                <a:srgbClr val="006699"/>
              </a:solidFill>
              <a:prstDash val="solid"/>
              <a:round/>
              <a:headEnd/>
              <a:tailEnd/>
            </a:ln>
          </p:spPr>
          <p:txBody>
            <a:bodyPr/>
            <a:lstStyle/>
            <a:p>
              <a:pPr algn="ctr" eaLnBrk="0" hangingPunct="0">
                <a:defRPr/>
              </a:pPr>
              <a:endParaRPr lang="en-US">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208" name="Text Box 134"/>
            <p:cNvSpPr txBox="1">
              <a:spLocks noChangeArrowheads="1"/>
            </p:cNvSpPr>
            <p:nvPr/>
          </p:nvSpPr>
          <p:spPr bwMode="auto">
            <a:xfrm>
              <a:off x="3504" y="2736"/>
              <a:ext cx="576" cy="192"/>
            </a:xfrm>
            <a:prstGeom prst="rect">
              <a:avLst/>
            </a:prstGeom>
            <a:noFill/>
            <a:ln w="9525">
              <a:noFill/>
              <a:miter lim="800000"/>
              <a:headEnd/>
              <a:tailEnd/>
            </a:ln>
          </p:spPr>
          <p:txBody>
            <a:bodyPr>
              <a:spAutoFit/>
            </a:bodyPr>
            <a:lstStyle/>
            <a:p>
              <a:pPr algn="ctr" eaLnBrk="0" hangingPunct="0">
                <a:spcBef>
                  <a:spcPct val="50000"/>
                </a:spcBef>
              </a:pPr>
              <a:r>
                <a:rPr lang="en-US" sz="1400" dirty="0" err="1">
                  <a:solidFill>
                    <a:prstClr val="white"/>
                  </a:solidFill>
                  <a:latin typeface="Arial" panose="020B0604020202020204" pitchFamily="34" charset="0"/>
                  <a:cs typeface="Arial" panose="020B0604020202020204" pitchFamily="34" charset="0"/>
                </a:rPr>
                <a:t>MExxx</a:t>
              </a:r>
              <a:endParaRPr lang="en-US" sz="1400" dirty="0">
                <a:solidFill>
                  <a:prstClr val="white"/>
                </a:solidFill>
                <a:latin typeface="Arial" panose="020B0604020202020204" pitchFamily="34" charset="0"/>
                <a:cs typeface="Arial" panose="020B0604020202020204" pitchFamily="34" charset="0"/>
              </a:endParaRPr>
            </a:p>
          </p:txBody>
        </p:sp>
      </p:grpSp>
      <p:grpSp>
        <p:nvGrpSpPr>
          <p:cNvPr id="48131" name="Group 135"/>
          <p:cNvGrpSpPr>
            <a:grpSpLocks/>
          </p:cNvGrpSpPr>
          <p:nvPr/>
        </p:nvGrpSpPr>
        <p:grpSpPr bwMode="auto">
          <a:xfrm>
            <a:off x="3733800" y="2603500"/>
            <a:ext cx="928688" cy="711200"/>
            <a:chOff x="3504" y="2168"/>
            <a:chExt cx="585" cy="448"/>
          </a:xfrm>
          <a:solidFill>
            <a:schemeClr val="tx1"/>
          </a:solidFill>
        </p:grpSpPr>
        <p:sp>
          <p:nvSpPr>
            <p:cNvPr id="956552" name="Freeform 136"/>
            <p:cNvSpPr>
              <a:spLocks/>
            </p:cNvSpPr>
            <p:nvPr/>
          </p:nvSpPr>
          <p:spPr bwMode="auto">
            <a:xfrm>
              <a:off x="3528" y="2168"/>
              <a:ext cx="561" cy="448"/>
            </a:xfrm>
            <a:custGeom>
              <a:avLst/>
              <a:gdLst/>
              <a:ahLst/>
              <a:cxnLst>
                <a:cxn ang="0">
                  <a:pos x="1158" y="0"/>
                </a:cxn>
                <a:cxn ang="0">
                  <a:pos x="1" y="940"/>
                </a:cxn>
                <a:cxn ang="0">
                  <a:pos x="109" y="922"/>
                </a:cxn>
                <a:cxn ang="0">
                  <a:pos x="106" y="891"/>
                </a:cxn>
                <a:cxn ang="0">
                  <a:pos x="94" y="849"/>
                </a:cxn>
                <a:cxn ang="0">
                  <a:pos x="90" y="815"/>
                </a:cxn>
                <a:cxn ang="0">
                  <a:pos x="98" y="780"/>
                </a:cxn>
                <a:cxn ang="0">
                  <a:pos x="122" y="750"/>
                </a:cxn>
                <a:cxn ang="0">
                  <a:pos x="152" y="728"/>
                </a:cxn>
                <a:cxn ang="0">
                  <a:pos x="188" y="717"/>
                </a:cxn>
                <a:cxn ang="0">
                  <a:pos x="240" y="718"/>
                </a:cxn>
                <a:cxn ang="0">
                  <a:pos x="274" y="725"/>
                </a:cxn>
                <a:cxn ang="0">
                  <a:pos x="308" y="749"/>
                </a:cxn>
                <a:cxn ang="0">
                  <a:pos x="331" y="778"/>
                </a:cxn>
                <a:cxn ang="0">
                  <a:pos x="341" y="809"/>
                </a:cxn>
                <a:cxn ang="0">
                  <a:pos x="339" y="843"/>
                </a:cxn>
                <a:cxn ang="0">
                  <a:pos x="331" y="874"/>
                </a:cxn>
                <a:cxn ang="0">
                  <a:pos x="323" y="906"/>
                </a:cxn>
                <a:cxn ang="0">
                  <a:pos x="327" y="936"/>
                </a:cxn>
                <a:cxn ang="0">
                  <a:pos x="519" y="903"/>
                </a:cxn>
                <a:cxn ang="0">
                  <a:pos x="521" y="861"/>
                </a:cxn>
                <a:cxn ang="0">
                  <a:pos x="524" y="826"/>
                </a:cxn>
                <a:cxn ang="0">
                  <a:pos x="533" y="796"/>
                </a:cxn>
                <a:cxn ang="0">
                  <a:pos x="550" y="776"/>
                </a:cxn>
                <a:cxn ang="0">
                  <a:pos x="574" y="765"/>
                </a:cxn>
                <a:cxn ang="0">
                  <a:pos x="601" y="762"/>
                </a:cxn>
                <a:cxn ang="0">
                  <a:pos x="634" y="763"/>
                </a:cxn>
                <a:cxn ang="0">
                  <a:pos x="664" y="766"/>
                </a:cxn>
                <a:cxn ang="0">
                  <a:pos x="702" y="768"/>
                </a:cxn>
                <a:cxn ang="0">
                  <a:pos x="736" y="763"/>
                </a:cxn>
                <a:cxn ang="0">
                  <a:pos x="767" y="752"/>
                </a:cxn>
                <a:cxn ang="0">
                  <a:pos x="790" y="731"/>
                </a:cxn>
                <a:cxn ang="0">
                  <a:pos x="803" y="705"/>
                </a:cxn>
                <a:cxn ang="0">
                  <a:pos x="803" y="675"/>
                </a:cxn>
                <a:cxn ang="0">
                  <a:pos x="803" y="642"/>
                </a:cxn>
                <a:cxn ang="0">
                  <a:pos x="810" y="615"/>
                </a:cxn>
                <a:cxn ang="0">
                  <a:pos x="824" y="593"/>
                </a:cxn>
                <a:cxn ang="0">
                  <a:pos x="853" y="578"/>
                </a:cxn>
                <a:cxn ang="0">
                  <a:pos x="884" y="569"/>
                </a:cxn>
                <a:cxn ang="0">
                  <a:pos x="921" y="561"/>
                </a:cxn>
                <a:cxn ang="0">
                  <a:pos x="954" y="553"/>
                </a:cxn>
                <a:cxn ang="0">
                  <a:pos x="982" y="542"/>
                </a:cxn>
                <a:cxn ang="0">
                  <a:pos x="1003" y="526"/>
                </a:cxn>
                <a:cxn ang="0">
                  <a:pos x="1021" y="501"/>
                </a:cxn>
                <a:cxn ang="0">
                  <a:pos x="1030" y="469"/>
                </a:cxn>
                <a:cxn ang="0">
                  <a:pos x="1026" y="438"/>
                </a:cxn>
                <a:cxn ang="0">
                  <a:pos x="1016" y="398"/>
                </a:cxn>
                <a:cxn ang="0">
                  <a:pos x="1010" y="364"/>
                </a:cxn>
                <a:cxn ang="0">
                  <a:pos x="1012" y="331"/>
                </a:cxn>
                <a:cxn ang="0">
                  <a:pos x="1022" y="303"/>
                </a:cxn>
                <a:cxn ang="0">
                  <a:pos x="1039" y="278"/>
                </a:cxn>
                <a:cxn ang="0">
                  <a:pos x="1064" y="254"/>
                </a:cxn>
                <a:cxn ang="0">
                  <a:pos x="1093" y="240"/>
                </a:cxn>
                <a:cxn ang="0">
                  <a:pos x="1122" y="234"/>
                </a:cxn>
                <a:cxn ang="0">
                  <a:pos x="1158" y="234"/>
                </a:cxn>
              </a:cxnLst>
              <a:rect l="0" t="0" r="r" b="b"/>
              <a:pathLst>
                <a:path w="1158" h="940">
                  <a:moveTo>
                    <a:pt x="1158" y="234"/>
                  </a:moveTo>
                  <a:lnTo>
                    <a:pt x="1158" y="0"/>
                  </a:lnTo>
                  <a:lnTo>
                    <a:pt x="0" y="0"/>
                  </a:lnTo>
                  <a:lnTo>
                    <a:pt x="1" y="940"/>
                  </a:lnTo>
                  <a:lnTo>
                    <a:pt x="104" y="940"/>
                  </a:lnTo>
                  <a:lnTo>
                    <a:pt x="109" y="922"/>
                  </a:lnTo>
                  <a:lnTo>
                    <a:pt x="109" y="909"/>
                  </a:lnTo>
                  <a:lnTo>
                    <a:pt x="106" y="891"/>
                  </a:lnTo>
                  <a:lnTo>
                    <a:pt x="100" y="872"/>
                  </a:lnTo>
                  <a:lnTo>
                    <a:pt x="94" y="849"/>
                  </a:lnTo>
                  <a:lnTo>
                    <a:pt x="91" y="831"/>
                  </a:lnTo>
                  <a:lnTo>
                    <a:pt x="90" y="815"/>
                  </a:lnTo>
                  <a:lnTo>
                    <a:pt x="93" y="797"/>
                  </a:lnTo>
                  <a:lnTo>
                    <a:pt x="98" y="780"/>
                  </a:lnTo>
                  <a:lnTo>
                    <a:pt x="109" y="763"/>
                  </a:lnTo>
                  <a:lnTo>
                    <a:pt x="122" y="750"/>
                  </a:lnTo>
                  <a:lnTo>
                    <a:pt x="136" y="737"/>
                  </a:lnTo>
                  <a:lnTo>
                    <a:pt x="152" y="728"/>
                  </a:lnTo>
                  <a:lnTo>
                    <a:pt x="171" y="720"/>
                  </a:lnTo>
                  <a:lnTo>
                    <a:pt x="188" y="717"/>
                  </a:lnTo>
                  <a:lnTo>
                    <a:pt x="212" y="716"/>
                  </a:lnTo>
                  <a:lnTo>
                    <a:pt x="240" y="718"/>
                  </a:lnTo>
                  <a:lnTo>
                    <a:pt x="258" y="720"/>
                  </a:lnTo>
                  <a:lnTo>
                    <a:pt x="274" y="725"/>
                  </a:lnTo>
                  <a:lnTo>
                    <a:pt x="289" y="734"/>
                  </a:lnTo>
                  <a:lnTo>
                    <a:pt x="308" y="749"/>
                  </a:lnTo>
                  <a:lnTo>
                    <a:pt x="320" y="763"/>
                  </a:lnTo>
                  <a:lnTo>
                    <a:pt x="331" y="778"/>
                  </a:lnTo>
                  <a:lnTo>
                    <a:pt x="337" y="794"/>
                  </a:lnTo>
                  <a:lnTo>
                    <a:pt x="341" y="809"/>
                  </a:lnTo>
                  <a:lnTo>
                    <a:pt x="341" y="826"/>
                  </a:lnTo>
                  <a:lnTo>
                    <a:pt x="339" y="843"/>
                  </a:lnTo>
                  <a:lnTo>
                    <a:pt x="335" y="859"/>
                  </a:lnTo>
                  <a:lnTo>
                    <a:pt x="331" y="874"/>
                  </a:lnTo>
                  <a:lnTo>
                    <a:pt x="326" y="890"/>
                  </a:lnTo>
                  <a:lnTo>
                    <a:pt x="323" y="906"/>
                  </a:lnTo>
                  <a:lnTo>
                    <a:pt x="323" y="920"/>
                  </a:lnTo>
                  <a:lnTo>
                    <a:pt x="327" y="936"/>
                  </a:lnTo>
                  <a:lnTo>
                    <a:pt x="521" y="936"/>
                  </a:lnTo>
                  <a:lnTo>
                    <a:pt x="519" y="903"/>
                  </a:lnTo>
                  <a:lnTo>
                    <a:pt x="521" y="879"/>
                  </a:lnTo>
                  <a:lnTo>
                    <a:pt x="521" y="861"/>
                  </a:lnTo>
                  <a:lnTo>
                    <a:pt x="522" y="844"/>
                  </a:lnTo>
                  <a:lnTo>
                    <a:pt x="524" y="826"/>
                  </a:lnTo>
                  <a:lnTo>
                    <a:pt x="528" y="808"/>
                  </a:lnTo>
                  <a:lnTo>
                    <a:pt x="533" y="796"/>
                  </a:lnTo>
                  <a:lnTo>
                    <a:pt x="540" y="785"/>
                  </a:lnTo>
                  <a:lnTo>
                    <a:pt x="550" y="776"/>
                  </a:lnTo>
                  <a:lnTo>
                    <a:pt x="561" y="769"/>
                  </a:lnTo>
                  <a:lnTo>
                    <a:pt x="574" y="765"/>
                  </a:lnTo>
                  <a:lnTo>
                    <a:pt x="588" y="763"/>
                  </a:lnTo>
                  <a:lnTo>
                    <a:pt x="601" y="762"/>
                  </a:lnTo>
                  <a:lnTo>
                    <a:pt x="618" y="762"/>
                  </a:lnTo>
                  <a:lnTo>
                    <a:pt x="634" y="763"/>
                  </a:lnTo>
                  <a:lnTo>
                    <a:pt x="647" y="765"/>
                  </a:lnTo>
                  <a:lnTo>
                    <a:pt x="664" y="766"/>
                  </a:lnTo>
                  <a:lnTo>
                    <a:pt x="682" y="768"/>
                  </a:lnTo>
                  <a:lnTo>
                    <a:pt x="702" y="768"/>
                  </a:lnTo>
                  <a:lnTo>
                    <a:pt x="719" y="766"/>
                  </a:lnTo>
                  <a:lnTo>
                    <a:pt x="736" y="763"/>
                  </a:lnTo>
                  <a:lnTo>
                    <a:pt x="754" y="759"/>
                  </a:lnTo>
                  <a:lnTo>
                    <a:pt x="767" y="752"/>
                  </a:lnTo>
                  <a:lnTo>
                    <a:pt x="781" y="743"/>
                  </a:lnTo>
                  <a:lnTo>
                    <a:pt x="790" y="731"/>
                  </a:lnTo>
                  <a:lnTo>
                    <a:pt x="799" y="718"/>
                  </a:lnTo>
                  <a:lnTo>
                    <a:pt x="803" y="705"/>
                  </a:lnTo>
                  <a:lnTo>
                    <a:pt x="805" y="690"/>
                  </a:lnTo>
                  <a:lnTo>
                    <a:pt x="803" y="675"/>
                  </a:lnTo>
                  <a:lnTo>
                    <a:pt x="802" y="659"/>
                  </a:lnTo>
                  <a:lnTo>
                    <a:pt x="803" y="642"/>
                  </a:lnTo>
                  <a:lnTo>
                    <a:pt x="806" y="629"/>
                  </a:lnTo>
                  <a:lnTo>
                    <a:pt x="810" y="615"/>
                  </a:lnTo>
                  <a:lnTo>
                    <a:pt x="816" y="602"/>
                  </a:lnTo>
                  <a:lnTo>
                    <a:pt x="824" y="593"/>
                  </a:lnTo>
                  <a:lnTo>
                    <a:pt x="837" y="584"/>
                  </a:lnTo>
                  <a:lnTo>
                    <a:pt x="853" y="578"/>
                  </a:lnTo>
                  <a:lnTo>
                    <a:pt x="869" y="573"/>
                  </a:lnTo>
                  <a:lnTo>
                    <a:pt x="884" y="569"/>
                  </a:lnTo>
                  <a:lnTo>
                    <a:pt x="900" y="565"/>
                  </a:lnTo>
                  <a:lnTo>
                    <a:pt x="921" y="561"/>
                  </a:lnTo>
                  <a:lnTo>
                    <a:pt x="937" y="558"/>
                  </a:lnTo>
                  <a:lnTo>
                    <a:pt x="954" y="553"/>
                  </a:lnTo>
                  <a:lnTo>
                    <a:pt x="968" y="548"/>
                  </a:lnTo>
                  <a:lnTo>
                    <a:pt x="982" y="542"/>
                  </a:lnTo>
                  <a:lnTo>
                    <a:pt x="993" y="534"/>
                  </a:lnTo>
                  <a:lnTo>
                    <a:pt x="1003" y="526"/>
                  </a:lnTo>
                  <a:lnTo>
                    <a:pt x="1014" y="513"/>
                  </a:lnTo>
                  <a:lnTo>
                    <a:pt x="1021" y="501"/>
                  </a:lnTo>
                  <a:lnTo>
                    <a:pt x="1027" y="487"/>
                  </a:lnTo>
                  <a:lnTo>
                    <a:pt x="1030" y="469"/>
                  </a:lnTo>
                  <a:lnTo>
                    <a:pt x="1028" y="454"/>
                  </a:lnTo>
                  <a:lnTo>
                    <a:pt x="1026" y="438"/>
                  </a:lnTo>
                  <a:lnTo>
                    <a:pt x="1021" y="419"/>
                  </a:lnTo>
                  <a:lnTo>
                    <a:pt x="1016" y="398"/>
                  </a:lnTo>
                  <a:lnTo>
                    <a:pt x="1011" y="379"/>
                  </a:lnTo>
                  <a:lnTo>
                    <a:pt x="1010" y="364"/>
                  </a:lnTo>
                  <a:lnTo>
                    <a:pt x="1010" y="350"/>
                  </a:lnTo>
                  <a:lnTo>
                    <a:pt x="1012" y="331"/>
                  </a:lnTo>
                  <a:lnTo>
                    <a:pt x="1017" y="315"/>
                  </a:lnTo>
                  <a:lnTo>
                    <a:pt x="1022" y="303"/>
                  </a:lnTo>
                  <a:lnTo>
                    <a:pt x="1029" y="291"/>
                  </a:lnTo>
                  <a:lnTo>
                    <a:pt x="1039" y="278"/>
                  </a:lnTo>
                  <a:lnTo>
                    <a:pt x="1050" y="265"/>
                  </a:lnTo>
                  <a:lnTo>
                    <a:pt x="1064" y="254"/>
                  </a:lnTo>
                  <a:lnTo>
                    <a:pt x="1079" y="245"/>
                  </a:lnTo>
                  <a:lnTo>
                    <a:pt x="1093" y="240"/>
                  </a:lnTo>
                  <a:lnTo>
                    <a:pt x="1107" y="236"/>
                  </a:lnTo>
                  <a:lnTo>
                    <a:pt x="1122" y="234"/>
                  </a:lnTo>
                  <a:lnTo>
                    <a:pt x="1140" y="234"/>
                  </a:lnTo>
                  <a:lnTo>
                    <a:pt x="1158" y="234"/>
                  </a:lnTo>
                  <a:close/>
                </a:path>
              </a:pathLst>
            </a:custGeom>
            <a:grpFill/>
            <a:ln w="12700">
              <a:solidFill>
                <a:srgbClr val="006699"/>
              </a:solidFill>
              <a:prstDash val="solid"/>
              <a:round/>
              <a:headEnd/>
              <a:tailEnd/>
            </a:ln>
          </p:spPr>
          <p:txBody>
            <a:bodyPr/>
            <a:lstStyle/>
            <a:p>
              <a:pPr algn="ctr" eaLnBrk="0" hangingPunct="0">
                <a:defRPr/>
              </a:pPr>
              <a:endParaRPr lang="en-US">
                <a:solidFill>
                  <a:srgbClr val="0066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206" name="Text Box 137"/>
            <p:cNvSpPr txBox="1">
              <a:spLocks noChangeArrowheads="1"/>
            </p:cNvSpPr>
            <p:nvPr/>
          </p:nvSpPr>
          <p:spPr bwMode="auto">
            <a:xfrm>
              <a:off x="3504" y="2256"/>
              <a:ext cx="576" cy="192"/>
            </a:xfrm>
            <a:prstGeom prst="rect">
              <a:avLst/>
            </a:prstGeom>
            <a:noFill/>
            <a:ln w="9525">
              <a:noFill/>
              <a:miter lim="800000"/>
              <a:headEnd/>
              <a:tailEnd/>
            </a:ln>
          </p:spPr>
          <p:txBody>
            <a:bodyPr>
              <a:spAutoFit/>
            </a:bodyPr>
            <a:lstStyle/>
            <a:p>
              <a:pPr algn="ctr" eaLnBrk="0" hangingPunct="0">
                <a:spcBef>
                  <a:spcPct val="50000"/>
                </a:spcBef>
              </a:pPr>
              <a:r>
                <a:rPr lang="en-US" sz="1400" dirty="0">
                  <a:solidFill>
                    <a:srgbClr val="FFFFFF"/>
                  </a:solidFill>
                  <a:latin typeface="Arial" panose="020B0604020202020204" pitchFamily="34" charset="0"/>
                  <a:cs typeface="Arial" panose="020B0604020202020204" pitchFamily="34" charset="0"/>
                </a:rPr>
                <a:t>Elective</a:t>
              </a:r>
            </a:p>
          </p:txBody>
        </p:sp>
      </p:grpSp>
      <p:grpSp>
        <p:nvGrpSpPr>
          <p:cNvPr id="48132" name="Group 138"/>
          <p:cNvGrpSpPr>
            <a:grpSpLocks/>
          </p:cNvGrpSpPr>
          <p:nvPr/>
        </p:nvGrpSpPr>
        <p:grpSpPr bwMode="auto">
          <a:xfrm>
            <a:off x="4173244" y="1401763"/>
            <a:ext cx="987425" cy="1065212"/>
            <a:chOff x="3764" y="1411"/>
            <a:chExt cx="622" cy="671"/>
          </a:xfrm>
          <a:solidFill>
            <a:srgbClr val="6659B0"/>
          </a:solidFill>
        </p:grpSpPr>
        <p:sp>
          <p:nvSpPr>
            <p:cNvPr id="956555" name="Freeform 139"/>
            <p:cNvSpPr>
              <a:spLocks/>
            </p:cNvSpPr>
            <p:nvPr/>
          </p:nvSpPr>
          <p:spPr bwMode="auto">
            <a:xfrm>
              <a:off x="3764" y="1411"/>
              <a:ext cx="622" cy="671"/>
            </a:xfrm>
            <a:custGeom>
              <a:avLst/>
              <a:gdLst/>
              <a:ahLst/>
              <a:cxnLst>
                <a:cxn ang="0">
                  <a:pos x="516" y="224"/>
                </a:cxn>
                <a:cxn ang="0">
                  <a:pos x="498" y="107"/>
                </a:cxn>
                <a:cxn ang="0">
                  <a:pos x="561" y="13"/>
                </a:cxn>
                <a:cxn ang="0">
                  <a:pos x="705" y="3"/>
                </a:cxn>
                <a:cxn ang="0">
                  <a:pos x="776" y="58"/>
                </a:cxn>
                <a:cxn ang="0">
                  <a:pos x="792" y="154"/>
                </a:cxn>
                <a:cxn ang="0">
                  <a:pos x="778" y="257"/>
                </a:cxn>
                <a:cxn ang="0">
                  <a:pos x="848" y="318"/>
                </a:cxn>
                <a:cxn ang="0">
                  <a:pos x="954" y="344"/>
                </a:cxn>
                <a:cxn ang="0">
                  <a:pos x="998" y="392"/>
                </a:cxn>
                <a:cxn ang="0">
                  <a:pos x="1000" y="460"/>
                </a:cxn>
                <a:cxn ang="0">
                  <a:pos x="1041" y="521"/>
                </a:cxn>
                <a:cxn ang="0">
                  <a:pos x="1125" y="533"/>
                </a:cxn>
                <a:cxn ang="0">
                  <a:pos x="1216" y="528"/>
                </a:cxn>
                <a:cxn ang="0">
                  <a:pos x="1270" y="558"/>
                </a:cxn>
                <a:cxn ang="0">
                  <a:pos x="1283" y="665"/>
                </a:cxn>
                <a:cxn ang="0">
                  <a:pos x="1270" y="808"/>
                </a:cxn>
                <a:cxn ang="0">
                  <a:pos x="1215" y="842"/>
                </a:cxn>
                <a:cxn ang="0">
                  <a:pos x="1116" y="837"/>
                </a:cxn>
                <a:cxn ang="0">
                  <a:pos x="1043" y="848"/>
                </a:cxn>
                <a:cxn ang="0">
                  <a:pos x="1002" y="890"/>
                </a:cxn>
                <a:cxn ang="0">
                  <a:pos x="998" y="971"/>
                </a:cxn>
                <a:cxn ang="0">
                  <a:pos x="951" y="1027"/>
                </a:cxn>
                <a:cxn ang="0">
                  <a:pos x="866" y="1046"/>
                </a:cxn>
                <a:cxn ang="0">
                  <a:pos x="792" y="1085"/>
                </a:cxn>
                <a:cxn ang="0">
                  <a:pos x="776" y="1164"/>
                </a:cxn>
                <a:cxn ang="0">
                  <a:pos x="792" y="1261"/>
                </a:cxn>
                <a:cxn ang="0">
                  <a:pos x="757" y="1353"/>
                </a:cxn>
                <a:cxn ang="0">
                  <a:pos x="695" y="1401"/>
                </a:cxn>
                <a:cxn ang="0">
                  <a:pos x="599" y="1406"/>
                </a:cxn>
                <a:cxn ang="0">
                  <a:pos x="527" y="1370"/>
                </a:cxn>
                <a:cxn ang="0">
                  <a:pos x="493" y="1301"/>
                </a:cxn>
                <a:cxn ang="0">
                  <a:pos x="502" y="1220"/>
                </a:cxn>
                <a:cxn ang="0">
                  <a:pos x="507" y="1147"/>
                </a:cxn>
                <a:cxn ang="0">
                  <a:pos x="459" y="1095"/>
                </a:cxn>
                <a:cxn ang="0">
                  <a:pos x="380" y="1075"/>
                </a:cxn>
                <a:cxn ang="0">
                  <a:pos x="304" y="1045"/>
                </a:cxn>
                <a:cxn ang="0">
                  <a:pos x="284" y="964"/>
                </a:cxn>
                <a:cxn ang="0">
                  <a:pos x="261" y="897"/>
                </a:cxn>
                <a:cxn ang="0">
                  <a:pos x="185" y="872"/>
                </a:cxn>
                <a:cxn ang="0">
                  <a:pos x="108" y="879"/>
                </a:cxn>
                <a:cxn ang="0">
                  <a:pos x="25" y="858"/>
                </a:cxn>
                <a:cxn ang="0">
                  <a:pos x="1" y="764"/>
                </a:cxn>
                <a:cxn ang="0">
                  <a:pos x="6" y="629"/>
                </a:cxn>
                <a:cxn ang="0">
                  <a:pos x="31" y="548"/>
                </a:cxn>
                <a:cxn ang="0">
                  <a:pos x="95" y="527"/>
                </a:cxn>
                <a:cxn ang="0">
                  <a:pos x="190" y="534"/>
                </a:cxn>
                <a:cxn ang="0">
                  <a:pos x="274" y="502"/>
                </a:cxn>
                <a:cxn ang="0">
                  <a:pos x="289" y="427"/>
                </a:cxn>
                <a:cxn ang="0">
                  <a:pos x="320" y="353"/>
                </a:cxn>
                <a:cxn ang="0">
                  <a:pos x="409" y="327"/>
                </a:cxn>
              </a:cxnLst>
              <a:rect l="0" t="0" r="r" b="b"/>
              <a:pathLst>
                <a:path w="1284" h="1407">
                  <a:moveTo>
                    <a:pt x="489" y="294"/>
                  </a:moveTo>
                  <a:lnTo>
                    <a:pt x="502" y="278"/>
                  </a:lnTo>
                  <a:lnTo>
                    <a:pt x="511" y="263"/>
                  </a:lnTo>
                  <a:lnTo>
                    <a:pt x="516" y="246"/>
                  </a:lnTo>
                  <a:lnTo>
                    <a:pt x="516" y="224"/>
                  </a:lnTo>
                  <a:lnTo>
                    <a:pt x="510" y="199"/>
                  </a:lnTo>
                  <a:lnTo>
                    <a:pt x="505" y="178"/>
                  </a:lnTo>
                  <a:lnTo>
                    <a:pt x="498" y="152"/>
                  </a:lnTo>
                  <a:lnTo>
                    <a:pt x="495" y="124"/>
                  </a:lnTo>
                  <a:lnTo>
                    <a:pt x="498" y="107"/>
                  </a:lnTo>
                  <a:lnTo>
                    <a:pt x="503" y="86"/>
                  </a:lnTo>
                  <a:lnTo>
                    <a:pt x="513" y="64"/>
                  </a:lnTo>
                  <a:lnTo>
                    <a:pt x="527" y="43"/>
                  </a:lnTo>
                  <a:lnTo>
                    <a:pt x="545" y="26"/>
                  </a:lnTo>
                  <a:lnTo>
                    <a:pt x="561" y="13"/>
                  </a:lnTo>
                  <a:lnTo>
                    <a:pt x="583" y="5"/>
                  </a:lnTo>
                  <a:lnTo>
                    <a:pt x="609" y="1"/>
                  </a:lnTo>
                  <a:lnTo>
                    <a:pt x="637" y="0"/>
                  </a:lnTo>
                  <a:lnTo>
                    <a:pt x="675" y="0"/>
                  </a:lnTo>
                  <a:lnTo>
                    <a:pt x="705" y="3"/>
                  </a:lnTo>
                  <a:lnTo>
                    <a:pt x="722" y="9"/>
                  </a:lnTo>
                  <a:lnTo>
                    <a:pt x="735" y="17"/>
                  </a:lnTo>
                  <a:lnTo>
                    <a:pt x="749" y="26"/>
                  </a:lnTo>
                  <a:lnTo>
                    <a:pt x="763" y="40"/>
                  </a:lnTo>
                  <a:lnTo>
                    <a:pt x="776" y="58"/>
                  </a:lnTo>
                  <a:lnTo>
                    <a:pt x="786" y="74"/>
                  </a:lnTo>
                  <a:lnTo>
                    <a:pt x="791" y="88"/>
                  </a:lnTo>
                  <a:lnTo>
                    <a:pt x="795" y="112"/>
                  </a:lnTo>
                  <a:lnTo>
                    <a:pt x="795" y="133"/>
                  </a:lnTo>
                  <a:lnTo>
                    <a:pt x="792" y="154"/>
                  </a:lnTo>
                  <a:lnTo>
                    <a:pt x="788" y="170"/>
                  </a:lnTo>
                  <a:lnTo>
                    <a:pt x="783" y="196"/>
                  </a:lnTo>
                  <a:lnTo>
                    <a:pt x="776" y="223"/>
                  </a:lnTo>
                  <a:lnTo>
                    <a:pt x="773" y="240"/>
                  </a:lnTo>
                  <a:lnTo>
                    <a:pt x="778" y="257"/>
                  </a:lnTo>
                  <a:lnTo>
                    <a:pt x="784" y="269"/>
                  </a:lnTo>
                  <a:lnTo>
                    <a:pt x="795" y="285"/>
                  </a:lnTo>
                  <a:lnTo>
                    <a:pt x="811" y="298"/>
                  </a:lnTo>
                  <a:lnTo>
                    <a:pt x="826" y="309"/>
                  </a:lnTo>
                  <a:lnTo>
                    <a:pt x="848" y="318"/>
                  </a:lnTo>
                  <a:lnTo>
                    <a:pt x="870" y="324"/>
                  </a:lnTo>
                  <a:lnTo>
                    <a:pt x="891" y="329"/>
                  </a:lnTo>
                  <a:lnTo>
                    <a:pt x="913" y="332"/>
                  </a:lnTo>
                  <a:lnTo>
                    <a:pt x="936" y="338"/>
                  </a:lnTo>
                  <a:lnTo>
                    <a:pt x="954" y="344"/>
                  </a:lnTo>
                  <a:lnTo>
                    <a:pt x="968" y="351"/>
                  </a:lnTo>
                  <a:lnTo>
                    <a:pt x="979" y="359"/>
                  </a:lnTo>
                  <a:lnTo>
                    <a:pt x="987" y="368"/>
                  </a:lnTo>
                  <a:lnTo>
                    <a:pt x="993" y="379"/>
                  </a:lnTo>
                  <a:lnTo>
                    <a:pt x="998" y="392"/>
                  </a:lnTo>
                  <a:lnTo>
                    <a:pt x="1000" y="404"/>
                  </a:lnTo>
                  <a:lnTo>
                    <a:pt x="1002" y="415"/>
                  </a:lnTo>
                  <a:lnTo>
                    <a:pt x="1002" y="430"/>
                  </a:lnTo>
                  <a:lnTo>
                    <a:pt x="1000" y="447"/>
                  </a:lnTo>
                  <a:lnTo>
                    <a:pt x="1000" y="460"/>
                  </a:lnTo>
                  <a:lnTo>
                    <a:pt x="1003" y="476"/>
                  </a:lnTo>
                  <a:lnTo>
                    <a:pt x="1010" y="490"/>
                  </a:lnTo>
                  <a:lnTo>
                    <a:pt x="1018" y="502"/>
                  </a:lnTo>
                  <a:lnTo>
                    <a:pt x="1028" y="511"/>
                  </a:lnTo>
                  <a:lnTo>
                    <a:pt x="1041" y="521"/>
                  </a:lnTo>
                  <a:lnTo>
                    <a:pt x="1054" y="527"/>
                  </a:lnTo>
                  <a:lnTo>
                    <a:pt x="1074" y="531"/>
                  </a:lnTo>
                  <a:lnTo>
                    <a:pt x="1091" y="533"/>
                  </a:lnTo>
                  <a:lnTo>
                    <a:pt x="1107" y="534"/>
                  </a:lnTo>
                  <a:lnTo>
                    <a:pt x="1125" y="533"/>
                  </a:lnTo>
                  <a:lnTo>
                    <a:pt x="1147" y="531"/>
                  </a:lnTo>
                  <a:lnTo>
                    <a:pt x="1164" y="530"/>
                  </a:lnTo>
                  <a:lnTo>
                    <a:pt x="1181" y="528"/>
                  </a:lnTo>
                  <a:lnTo>
                    <a:pt x="1197" y="527"/>
                  </a:lnTo>
                  <a:lnTo>
                    <a:pt x="1216" y="528"/>
                  </a:lnTo>
                  <a:lnTo>
                    <a:pt x="1226" y="530"/>
                  </a:lnTo>
                  <a:lnTo>
                    <a:pt x="1238" y="533"/>
                  </a:lnTo>
                  <a:lnTo>
                    <a:pt x="1249" y="539"/>
                  </a:lnTo>
                  <a:lnTo>
                    <a:pt x="1261" y="548"/>
                  </a:lnTo>
                  <a:lnTo>
                    <a:pt x="1270" y="558"/>
                  </a:lnTo>
                  <a:lnTo>
                    <a:pt x="1277" y="573"/>
                  </a:lnTo>
                  <a:lnTo>
                    <a:pt x="1280" y="586"/>
                  </a:lnTo>
                  <a:lnTo>
                    <a:pt x="1282" y="602"/>
                  </a:lnTo>
                  <a:lnTo>
                    <a:pt x="1284" y="631"/>
                  </a:lnTo>
                  <a:lnTo>
                    <a:pt x="1283" y="665"/>
                  </a:lnTo>
                  <a:lnTo>
                    <a:pt x="1284" y="701"/>
                  </a:lnTo>
                  <a:lnTo>
                    <a:pt x="1281" y="743"/>
                  </a:lnTo>
                  <a:lnTo>
                    <a:pt x="1278" y="772"/>
                  </a:lnTo>
                  <a:lnTo>
                    <a:pt x="1275" y="795"/>
                  </a:lnTo>
                  <a:lnTo>
                    <a:pt x="1270" y="808"/>
                  </a:lnTo>
                  <a:lnTo>
                    <a:pt x="1262" y="820"/>
                  </a:lnTo>
                  <a:lnTo>
                    <a:pt x="1253" y="828"/>
                  </a:lnTo>
                  <a:lnTo>
                    <a:pt x="1241" y="835"/>
                  </a:lnTo>
                  <a:lnTo>
                    <a:pt x="1227" y="839"/>
                  </a:lnTo>
                  <a:lnTo>
                    <a:pt x="1215" y="842"/>
                  </a:lnTo>
                  <a:lnTo>
                    <a:pt x="1190" y="843"/>
                  </a:lnTo>
                  <a:lnTo>
                    <a:pt x="1168" y="842"/>
                  </a:lnTo>
                  <a:lnTo>
                    <a:pt x="1150" y="839"/>
                  </a:lnTo>
                  <a:lnTo>
                    <a:pt x="1134" y="838"/>
                  </a:lnTo>
                  <a:lnTo>
                    <a:pt x="1116" y="837"/>
                  </a:lnTo>
                  <a:lnTo>
                    <a:pt x="1100" y="837"/>
                  </a:lnTo>
                  <a:lnTo>
                    <a:pt x="1086" y="838"/>
                  </a:lnTo>
                  <a:lnTo>
                    <a:pt x="1071" y="839"/>
                  </a:lnTo>
                  <a:lnTo>
                    <a:pt x="1053" y="844"/>
                  </a:lnTo>
                  <a:lnTo>
                    <a:pt x="1043" y="848"/>
                  </a:lnTo>
                  <a:lnTo>
                    <a:pt x="1034" y="852"/>
                  </a:lnTo>
                  <a:lnTo>
                    <a:pt x="1022" y="860"/>
                  </a:lnTo>
                  <a:lnTo>
                    <a:pt x="1014" y="870"/>
                  </a:lnTo>
                  <a:lnTo>
                    <a:pt x="1008" y="879"/>
                  </a:lnTo>
                  <a:lnTo>
                    <a:pt x="1002" y="890"/>
                  </a:lnTo>
                  <a:lnTo>
                    <a:pt x="999" y="901"/>
                  </a:lnTo>
                  <a:lnTo>
                    <a:pt x="998" y="913"/>
                  </a:lnTo>
                  <a:lnTo>
                    <a:pt x="999" y="926"/>
                  </a:lnTo>
                  <a:lnTo>
                    <a:pt x="999" y="948"/>
                  </a:lnTo>
                  <a:lnTo>
                    <a:pt x="998" y="971"/>
                  </a:lnTo>
                  <a:lnTo>
                    <a:pt x="992" y="988"/>
                  </a:lnTo>
                  <a:lnTo>
                    <a:pt x="986" y="1002"/>
                  </a:lnTo>
                  <a:lnTo>
                    <a:pt x="977" y="1012"/>
                  </a:lnTo>
                  <a:lnTo>
                    <a:pt x="964" y="1020"/>
                  </a:lnTo>
                  <a:lnTo>
                    <a:pt x="951" y="1027"/>
                  </a:lnTo>
                  <a:lnTo>
                    <a:pt x="936" y="1031"/>
                  </a:lnTo>
                  <a:lnTo>
                    <a:pt x="917" y="1035"/>
                  </a:lnTo>
                  <a:lnTo>
                    <a:pt x="901" y="1040"/>
                  </a:lnTo>
                  <a:lnTo>
                    <a:pt x="882" y="1043"/>
                  </a:lnTo>
                  <a:lnTo>
                    <a:pt x="866" y="1046"/>
                  </a:lnTo>
                  <a:lnTo>
                    <a:pt x="848" y="1050"/>
                  </a:lnTo>
                  <a:lnTo>
                    <a:pt x="834" y="1057"/>
                  </a:lnTo>
                  <a:lnTo>
                    <a:pt x="818" y="1064"/>
                  </a:lnTo>
                  <a:lnTo>
                    <a:pt x="803" y="1073"/>
                  </a:lnTo>
                  <a:lnTo>
                    <a:pt x="792" y="1085"/>
                  </a:lnTo>
                  <a:lnTo>
                    <a:pt x="782" y="1099"/>
                  </a:lnTo>
                  <a:lnTo>
                    <a:pt x="774" y="1116"/>
                  </a:lnTo>
                  <a:lnTo>
                    <a:pt x="772" y="1131"/>
                  </a:lnTo>
                  <a:lnTo>
                    <a:pt x="773" y="1148"/>
                  </a:lnTo>
                  <a:lnTo>
                    <a:pt x="776" y="1164"/>
                  </a:lnTo>
                  <a:lnTo>
                    <a:pt x="781" y="1181"/>
                  </a:lnTo>
                  <a:lnTo>
                    <a:pt x="785" y="1200"/>
                  </a:lnTo>
                  <a:lnTo>
                    <a:pt x="788" y="1217"/>
                  </a:lnTo>
                  <a:lnTo>
                    <a:pt x="792" y="1239"/>
                  </a:lnTo>
                  <a:lnTo>
                    <a:pt x="792" y="1261"/>
                  </a:lnTo>
                  <a:lnTo>
                    <a:pt x="787" y="1283"/>
                  </a:lnTo>
                  <a:lnTo>
                    <a:pt x="782" y="1300"/>
                  </a:lnTo>
                  <a:lnTo>
                    <a:pt x="776" y="1317"/>
                  </a:lnTo>
                  <a:lnTo>
                    <a:pt x="768" y="1333"/>
                  </a:lnTo>
                  <a:lnTo>
                    <a:pt x="757" y="1353"/>
                  </a:lnTo>
                  <a:lnTo>
                    <a:pt x="745" y="1366"/>
                  </a:lnTo>
                  <a:lnTo>
                    <a:pt x="735" y="1375"/>
                  </a:lnTo>
                  <a:lnTo>
                    <a:pt x="722" y="1386"/>
                  </a:lnTo>
                  <a:lnTo>
                    <a:pt x="708" y="1396"/>
                  </a:lnTo>
                  <a:lnTo>
                    <a:pt x="695" y="1401"/>
                  </a:lnTo>
                  <a:lnTo>
                    <a:pt x="683" y="1404"/>
                  </a:lnTo>
                  <a:lnTo>
                    <a:pt x="663" y="1406"/>
                  </a:lnTo>
                  <a:lnTo>
                    <a:pt x="640" y="1407"/>
                  </a:lnTo>
                  <a:lnTo>
                    <a:pt x="612" y="1406"/>
                  </a:lnTo>
                  <a:lnTo>
                    <a:pt x="599" y="1406"/>
                  </a:lnTo>
                  <a:lnTo>
                    <a:pt x="582" y="1403"/>
                  </a:lnTo>
                  <a:lnTo>
                    <a:pt x="564" y="1398"/>
                  </a:lnTo>
                  <a:lnTo>
                    <a:pt x="548" y="1389"/>
                  </a:lnTo>
                  <a:lnTo>
                    <a:pt x="538" y="1381"/>
                  </a:lnTo>
                  <a:lnTo>
                    <a:pt x="527" y="1370"/>
                  </a:lnTo>
                  <a:lnTo>
                    <a:pt x="518" y="1360"/>
                  </a:lnTo>
                  <a:lnTo>
                    <a:pt x="509" y="1347"/>
                  </a:lnTo>
                  <a:lnTo>
                    <a:pt x="502" y="1334"/>
                  </a:lnTo>
                  <a:lnTo>
                    <a:pt x="496" y="1318"/>
                  </a:lnTo>
                  <a:lnTo>
                    <a:pt x="493" y="1301"/>
                  </a:lnTo>
                  <a:lnTo>
                    <a:pt x="492" y="1288"/>
                  </a:lnTo>
                  <a:lnTo>
                    <a:pt x="492" y="1270"/>
                  </a:lnTo>
                  <a:lnTo>
                    <a:pt x="493" y="1255"/>
                  </a:lnTo>
                  <a:lnTo>
                    <a:pt x="498" y="1239"/>
                  </a:lnTo>
                  <a:lnTo>
                    <a:pt x="502" y="1220"/>
                  </a:lnTo>
                  <a:lnTo>
                    <a:pt x="507" y="1202"/>
                  </a:lnTo>
                  <a:lnTo>
                    <a:pt x="510" y="1186"/>
                  </a:lnTo>
                  <a:lnTo>
                    <a:pt x="511" y="1171"/>
                  </a:lnTo>
                  <a:lnTo>
                    <a:pt x="510" y="1159"/>
                  </a:lnTo>
                  <a:lnTo>
                    <a:pt x="507" y="1147"/>
                  </a:lnTo>
                  <a:lnTo>
                    <a:pt x="499" y="1132"/>
                  </a:lnTo>
                  <a:lnTo>
                    <a:pt x="491" y="1122"/>
                  </a:lnTo>
                  <a:lnTo>
                    <a:pt x="481" y="1111"/>
                  </a:lnTo>
                  <a:lnTo>
                    <a:pt x="470" y="1103"/>
                  </a:lnTo>
                  <a:lnTo>
                    <a:pt x="459" y="1095"/>
                  </a:lnTo>
                  <a:lnTo>
                    <a:pt x="443" y="1089"/>
                  </a:lnTo>
                  <a:lnTo>
                    <a:pt x="429" y="1085"/>
                  </a:lnTo>
                  <a:lnTo>
                    <a:pt x="411" y="1081"/>
                  </a:lnTo>
                  <a:lnTo>
                    <a:pt x="395" y="1079"/>
                  </a:lnTo>
                  <a:lnTo>
                    <a:pt x="380" y="1075"/>
                  </a:lnTo>
                  <a:lnTo>
                    <a:pt x="362" y="1071"/>
                  </a:lnTo>
                  <a:lnTo>
                    <a:pt x="347" y="1065"/>
                  </a:lnTo>
                  <a:lnTo>
                    <a:pt x="329" y="1060"/>
                  </a:lnTo>
                  <a:lnTo>
                    <a:pt x="315" y="1054"/>
                  </a:lnTo>
                  <a:lnTo>
                    <a:pt x="304" y="1045"/>
                  </a:lnTo>
                  <a:lnTo>
                    <a:pt x="295" y="1033"/>
                  </a:lnTo>
                  <a:lnTo>
                    <a:pt x="289" y="1018"/>
                  </a:lnTo>
                  <a:lnTo>
                    <a:pt x="284" y="998"/>
                  </a:lnTo>
                  <a:lnTo>
                    <a:pt x="283" y="982"/>
                  </a:lnTo>
                  <a:lnTo>
                    <a:pt x="284" y="964"/>
                  </a:lnTo>
                  <a:lnTo>
                    <a:pt x="286" y="950"/>
                  </a:lnTo>
                  <a:lnTo>
                    <a:pt x="284" y="933"/>
                  </a:lnTo>
                  <a:lnTo>
                    <a:pt x="279" y="920"/>
                  </a:lnTo>
                  <a:lnTo>
                    <a:pt x="270" y="906"/>
                  </a:lnTo>
                  <a:lnTo>
                    <a:pt x="261" y="897"/>
                  </a:lnTo>
                  <a:lnTo>
                    <a:pt x="250" y="888"/>
                  </a:lnTo>
                  <a:lnTo>
                    <a:pt x="235" y="882"/>
                  </a:lnTo>
                  <a:lnTo>
                    <a:pt x="218" y="876"/>
                  </a:lnTo>
                  <a:lnTo>
                    <a:pt x="200" y="874"/>
                  </a:lnTo>
                  <a:lnTo>
                    <a:pt x="185" y="872"/>
                  </a:lnTo>
                  <a:lnTo>
                    <a:pt x="168" y="872"/>
                  </a:lnTo>
                  <a:lnTo>
                    <a:pt x="153" y="874"/>
                  </a:lnTo>
                  <a:lnTo>
                    <a:pt x="138" y="875"/>
                  </a:lnTo>
                  <a:lnTo>
                    <a:pt x="123" y="877"/>
                  </a:lnTo>
                  <a:lnTo>
                    <a:pt x="108" y="879"/>
                  </a:lnTo>
                  <a:lnTo>
                    <a:pt x="83" y="879"/>
                  </a:lnTo>
                  <a:lnTo>
                    <a:pt x="67" y="878"/>
                  </a:lnTo>
                  <a:lnTo>
                    <a:pt x="50" y="874"/>
                  </a:lnTo>
                  <a:lnTo>
                    <a:pt x="38" y="868"/>
                  </a:lnTo>
                  <a:lnTo>
                    <a:pt x="25" y="858"/>
                  </a:lnTo>
                  <a:lnTo>
                    <a:pt x="16" y="847"/>
                  </a:lnTo>
                  <a:lnTo>
                    <a:pt x="10" y="835"/>
                  </a:lnTo>
                  <a:lnTo>
                    <a:pt x="3" y="812"/>
                  </a:lnTo>
                  <a:lnTo>
                    <a:pt x="2" y="788"/>
                  </a:lnTo>
                  <a:lnTo>
                    <a:pt x="1" y="764"/>
                  </a:lnTo>
                  <a:lnTo>
                    <a:pt x="0" y="734"/>
                  </a:lnTo>
                  <a:lnTo>
                    <a:pt x="2" y="708"/>
                  </a:lnTo>
                  <a:lnTo>
                    <a:pt x="3" y="680"/>
                  </a:lnTo>
                  <a:lnTo>
                    <a:pt x="4" y="655"/>
                  </a:lnTo>
                  <a:lnTo>
                    <a:pt x="6" y="629"/>
                  </a:lnTo>
                  <a:lnTo>
                    <a:pt x="9" y="609"/>
                  </a:lnTo>
                  <a:lnTo>
                    <a:pt x="12" y="587"/>
                  </a:lnTo>
                  <a:lnTo>
                    <a:pt x="16" y="570"/>
                  </a:lnTo>
                  <a:lnTo>
                    <a:pt x="22" y="559"/>
                  </a:lnTo>
                  <a:lnTo>
                    <a:pt x="31" y="548"/>
                  </a:lnTo>
                  <a:lnTo>
                    <a:pt x="40" y="541"/>
                  </a:lnTo>
                  <a:lnTo>
                    <a:pt x="52" y="533"/>
                  </a:lnTo>
                  <a:lnTo>
                    <a:pt x="63" y="531"/>
                  </a:lnTo>
                  <a:lnTo>
                    <a:pt x="77" y="528"/>
                  </a:lnTo>
                  <a:lnTo>
                    <a:pt x="95" y="527"/>
                  </a:lnTo>
                  <a:lnTo>
                    <a:pt x="111" y="528"/>
                  </a:lnTo>
                  <a:lnTo>
                    <a:pt x="133" y="531"/>
                  </a:lnTo>
                  <a:lnTo>
                    <a:pt x="152" y="532"/>
                  </a:lnTo>
                  <a:lnTo>
                    <a:pt x="168" y="533"/>
                  </a:lnTo>
                  <a:lnTo>
                    <a:pt x="190" y="534"/>
                  </a:lnTo>
                  <a:lnTo>
                    <a:pt x="213" y="531"/>
                  </a:lnTo>
                  <a:lnTo>
                    <a:pt x="232" y="527"/>
                  </a:lnTo>
                  <a:lnTo>
                    <a:pt x="250" y="520"/>
                  </a:lnTo>
                  <a:lnTo>
                    <a:pt x="262" y="513"/>
                  </a:lnTo>
                  <a:lnTo>
                    <a:pt x="274" y="502"/>
                  </a:lnTo>
                  <a:lnTo>
                    <a:pt x="283" y="488"/>
                  </a:lnTo>
                  <a:lnTo>
                    <a:pt x="289" y="474"/>
                  </a:lnTo>
                  <a:lnTo>
                    <a:pt x="291" y="459"/>
                  </a:lnTo>
                  <a:lnTo>
                    <a:pt x="290" y="448"/>
                  </a:lnTo>
                  <a:lnTo>
                    <a:pt x="289" y="427"/>
                  </a:lnTo>
                  <a:lnTo>
                    <a:pt x="290" y="406"/>
                  </a:lnTo>
                  <a:lnTo>
                    <a:pt x="294" y="390"/>
                  </a:lnTo>
                  <a:lnTo>
                    <a:pt x="299" y="375"/>
                  </a:lnTo>
                  <a:lnTo>
                    <a:pt x="306" y="364"/>
                  </a:lnTo>
                  <a:lnTo>
                    <a:pt x="320" y="353"/>
                  </a:lnTo>
                  <a:lnTo>
                    <a:pt x="335" y="345"/>
                  </a:lnTo>
                  <a:lnTo>
                    <a:pt x="354" y="339"/>
                  </a:lnTo>
                  <a:lnTo>
                    <a:pt x="373" y="334"/>
                  </a:lnTo>
                  <a:lnTo>
                    <a:pt x="389" y="330"/>
                  </a:lnTo>
                  <a:lnTo>
                    <a:pt x="409" y="327"/>
                  </a:lnTo>
                  <a:lnTo>
                    <a:pt x="428" y="323"/>
                  </a:lnTo>
                  <a:lnTo>
                    <a:pt x="450" y="317"/>
                  </a:lnTo>
                  <a:lnTo>
                    <a:pt x="471" y="308"/>
                  </a:lnTo>
                  <a:lnTo>
                    <a:pt x="489" y="294"/>
                  </a:lnTo>
                  <a:close/>
                </a:path>
              </a:pathLst>
            </a:custGeom>
            <a:grpFill/>
            <a:ln w="12700">
              <a:noFill/>
              <a:prstDash val="solid"/>
              <a:round/>
              <a:headEnd/>
              <a:tailEnd/>
            </a:ln>
          </p:spPr>
          <p:txBody>
            <a:bodyPr/>
            <a:lstStyle/>
            <a:p>
              <a:pPr algn="ctr" eaLnBrk="0" hangingPunct="0">
                <a:defRPr/>
              </a:pPr>
              <a:endParaRPr lang="en-US">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204" name="Text Box 140"/>
            <p:cNvSpPr txBox="1">
              <a:spLocks noChangeArrowheads="1"/>
            </p:cNvSpPr>
            <p:nvPr/>
          </p:nvSpPr>
          <p:spPr bwMode="auto">
            <a:xfrm>
              <a:off x="3764" y="1632"/>
              <a:ext cx="576" cy="192"/>
            </a:xfrm>
            <a:prstGeom prst="rect">
              <a:avLst/>
            </a:prstGeom>
            <a:noFill/>
            <a:ln w="9525">
              <a:noFill/>
              <a:miter lim="800000"/>
              <a:headEnd/>
              <a:tailEnd/>
            </a:ln>
          </p:spPr>
          <p:txBody>
            <a:bodyPr>
              <a:spAutoFit/>
            </a:bodyPr>
            <a:lstStyle/>
            <a:p>
              <a:pPr algn="ctr" eaLnBrk="0" hangingPunct="0">
                <a:spcBef>
                  <a:spcPct val="50000"/>
                </a:spcBef>
              </a:pPr>
              <a:r>
                <a:rPr lang="en-US" sz="1400" dirty="0" err="1">
                  <a:solidFill>
                    <a:prstClr val="white"/>
                  </a:solidFill>
                  <a:latin typeface="Arial" panose="020B0604020202020204" pitchFamily="34" charset="0"/>
                  <a:cs typeface="Arial" panose="020B0604020202020204" pitchFamily="34" charset="0"/>
                </a:rPr>
                <a:t>MExxx</a:t>
              </a:r>
              <a:endParaRPr lang="en-US" sz="1400" dirty="0">
                <a:solidFill>
                  <a:prstClr val="white"/>
                </a:solidFill>
                <a:latin typeface="Arial" panose="020B0604020202020204" pitchFamily="34" charset="0"/>
                <a:cs typeface="Arial" panose="020B0604020202020204" pitchFamily="34" charset="0"/>
              </a:endParaRPr>
            </a:p>
          </p:txBody>
        </p:sp>
      </p:grpSp>
      <p:grpSp>
        <p:nvGrpSpPr>
          <p:cNvPr id="48133" name="Group 144"/>
          <p:cNvGrpSpPr>
            <a:grpSpLocks/>
          </p:cNvGrpSpPr>
          <p:nvPr/>
        </p:nvGrpSpPr>
        <p:grpSpPr bwMode="auto">
          <a:xfrm>
            <a:off x="3733800" y="3981450"/>
            <a:ext cx="928688" cy="711200"/>
            <a:chOff x="3504" y="3036"/>
            <a:chExt cx="585" cy="448"/>
          </a:xfrm>
          <a:solidFill>
            <a:schemeClr val="tx1"/>
          </a:solidFill>
        </p:grpSpPr>
        <p:sp>
          <p:nvSpPr>
            <p:cNvPr id="956561" name="Freeform 145"/>
            <p:cNvSpPr>
              <a:spLocks/>
            </p:cNvSpPr>
            <p:nvPr/>
          </p:nvSpPr>
          <p:spPr bwMode="auto">
            <a:xfrm>
              <a:off x="3528" y="3036"/>
              <a:ext cx="561" cy="448"/>
            </a:xfrm>
            <a:custGeom>
              <a:avLst/>
              <a:gdLst/>
              <a:ahLst/>
              <a:cxnLst>
                <a:cxn ang="0">
                  <a:pos x="1158" y="0"/>
                </a:cxn>
                <a:cxn ang="0">
                  <a:pos x="1" y="940"/>
                </a:cxn>
                <a:cxn ang="0">
                  <a:pos x="109" y="922"/>
                </a:cxn>
                <a:cxn ang="0">
                  <a:pos x="106" y="891"/>
                </a:cxn>
                <a:cxn ang="0">
                  <a:pos x="94" y="849"/>
                </a:cxn>
                <a:cxn ang="0">
                  <a:pos x="90" y="815"/>
                </a:cxn>
                <a:cxn ang="0">
                  <a:pos x="98" y="780"/>
                </a:cxn>
                <a:cxn ang="0">
                  <a:pos x="122" y="750"/>
                </a:cxn>
                <a:cxn ang="0">
                  <a:pos x="152" y="728"/>
                </a:cxn>
                <a:cxn ang="0">
                  <a:pos x="188" y="717"/>
                </a:cxn>
                <a:cxn ang="0">
                  <a:pos x="240" y="718"/>
                </a:cxn>
                <a:cxn ang="0">
                  <a:pos x="274" y="725"/>
                </a:cxn>
                <a:cxn ang="0">
                  <a:pos x="308" y="749"/>
                </a:cxn>
                <a:cxn ang="0">
                  <a:pos x="331" y="778"/>
                </a:cxn>
                <a:cxn ang="0">
                  <a:pos x="341" y="809"/>
                </a:cxn>
                <a:cxn ang="0">
                  <a:pos x="339" y="843"/>
                </a:cxn>
                <a:cxn ang="0">
                  <a:pos x="331" y="874"/>
                </a:cxn>
                <a:cxn ang="0">
                  <a:pos x="323" y="906"/>
                </a:cxn>
                <a:cxn ang="0">
                  <a:pos x="327" y="936"/>
                </a:cxn>
                <a:cxn ang="0">
                  <a:pos x="519" y="903"/>
                </a:cxn>
                <a:cxn ang="0">
                  <a:pos x="521" y="861"/>
                </a:cxn>
                <a:cxn ang="0">
                  <a:pos x="524" y="826"/>
                </a:cxn>
                <a:cxn ang="0">
                  <a:pos x="533" y="796"/>
                </a:cxn>
                <a:cxn ang="0">
                  <a:pos x="550" y="776"/>
                </a:cxn>
                <a:cxn ang="0">
                  <a:pos x="574" y="765"/>
                </a:cxn>
                <a:cxn ang="0">
                  <a:pos x="601" y="762"/>
                </a:cxn>
                <a:cxn ang="0">
                  <a:pos x="634" y="763"/>
                </a:cxn>
                <a:cxn ang="0">
                  <a:pos x="664" y="766"/>
                </a:cxn>
                <a:cxn ang="0">
                  <a:pos x="702" y="768"/>
                </a:cxn>
                <a:cxn ang="0">
                  <a:pos x="736" y="763"/>
                </a:cxn>
                <a:cxn ang="0">
                  <a:pos x="767" y="752"/>
                </a:cxn>
                <a:cxn ang="0">
                  <a:pos x="790" y="731"/>
                </a:cxn>
                <a:cxn ang="0">
                  <a:pos x="803" y="705"/>
                </a:cxn>
                <a:cxn ang="0">
                  <a:pos x="803" y="675"/>
                </a:cxn>
                <a:cxn ang="0">
                  <a:pos x="803" y="642"/>
                </a:cxn>
                <a:cxn ang="0">
                  <a:pos x="810" y="615"/>
                </a:cxn>
                <a:cxn ang="0">
                  <a:pos x="824" y="593"/>
                </a:cxn>
                <a:cxn ang="0">
                  <a:pos x="853" y="578"/>
                </a:cxn>
                <a:cxn ang="0">
                  <a:pos x="884" y="569"/>
                </a:cxn>
                <a:cxn ang="0">
                  <a:pos x="921" y="561"/>
                </a:cxn>
                <a:cxn ang="0">
                  <a:pos x="954" y="553"/>
                </a:cxn>
                <a:cxn ang="0">
                  <a:pos x="982" y="542"/>
                </a:cxn>
                <a:cxn ang="0">
                  <a:pos x="1003" y="526"/>
                </a:cxn>
                <a:cxn ang="0">
                  <a:pos x="1021" y="501"/>
                </a:cxn>
                <a:cxn ang="0">
                  <a:pos x="1030" y="469"/>
                </a:cxn>
                <a:cxn ang="0">
                  <a:pos x="1026" y="438"/>
                </a:cxn>
                <a:cxn ang="0">
                  <a:pos x="1016" y="398"/>
                </a:cxn>
                <a:cxn ang="0">
                  <a:pos x="1010" y="364"/>
                </a:cxn>
                <a:cxn ang="0">
                  <a:pos x="1012" y="331"/>
                </a:cxn>
                <a:cxn ang="0">
                  <a:pos x="1022" y="303"/>
                </a:cxn>
                <a:cxn ang="0">
                  <a:pos x="1039" y="278"/>
                </a:cxn>
                <a:cxn ang="0">
                  <a:pos x="1064" y="254"/>
                </a:cxn>
                <a:cxn ang="0">
                  <a:pos x="1093" y="240"/>
                </a:cxn>
                <a:cxn ang="0">
                  <a:pos x="1122" y="234"/>
                </a:cxn>
                <a:cxn ang="0">
                  <a:pos x="1158" y="234"/>
                </a:cxn>
              </a:cxnLst>
              <a:rect l="0" t="0" r="r" b="b"/>
              <a:pathLst>
                <a:path w="1158" h="940">
                  <a:moveTo>
                    <a:pt x="1158" y="234"/>
                  </a:moveTo>
                  <a:lnTo>
                    <a:pt x="1158" y="0"/>
                  </a:lnTo>
                  <a:lnTo>
                    <a:pt x="0" y="0"/>
                  </a:lnTo>
                  <a:lnTo>
                    <a:pt x="1" y="940"/>
                  </a:lnTo>
                  <a:lnTo>
                    <a:pt x="104" y="940"/>
                  </a:lnTo>
                  <a:lnTo>
                    <a:pt x="109" y="922"/>
                  </a:lnTo>
                  <a:lnTo>
                    <a:pt x="109" y="909"/>
                  </a:lnTo>
                  <a:lnTo>
                    <a:pt x="106" y="891"/>
                  </a:lnTo>
                  <a:lnTo>
                    <a:pt x="100" y="872"/>
                  </a:lnTo>
                  <a:lnTo>
                    <a:pt x="94" y="849"/>
                  </a:lnTo>
                  <a:lnTo>
                    <a:pt x="91" y="831"/>
                  </a:lnTo>
                  <a:lnTo>
                    <a:pt x="90" y="815"/>
                  </a:lnTo>
                  <a:lnTo>
                    <a:pt x="93" y="797"/>
                  </a:lnTo>
                  <a:lnTo>
                    <a:pt x="98" y="780"/>
                  </a:lnTo>
                  <a:lnTo>
                    <a:pt x="109" y="763"/>
                  </a:lnTo>
                  <a:lnTo>
                    <a:pt x="122" y="750"/>
                  </a:lnTo>
                  <a:lnTo>
                    <a:pt x="136" y="737"/>
                  </a:lnTo>
                  <a:lnTo>
                    <a:pt x="152" y="728"/>
                  </a:lnTo>
                  <a:lnTo>
                    <a:pt x="171" y="720"/>
                  </a:lnTo>
                  <a:lnTo>
                    <a:pt x="188" y="717"/>
                  </a:lnTo>
                  <a:lnTo>
                    <a:pt x="212" y="716"/>
                  </a:lnTo>
                  <a:lnTo>
                    <a:pt x="240" y="718"/>
                  </a:lnTo>
                  <a:lnTo>
                    <a:pt x="258" y="720"/>
                  </a:lnTo>
                  <a:lnTo>
                    <a:pt x="274" y="725"/>
                  </a:lnTo>
                  <a:lnTo>
                    <a:pt x="289" y="734"/>
                  </a:lnTo>
                  <a:lnTo>
                    <a:pt x="308" y="749"/>
                  </a:lnTo>
                  <a:lnTo>
                    <a:pt x="320" y="763"/>
                  </a:lnTo>
                  <a:lnTo>
                    <a:pt x="331" y="778"/>
                  </a:lnTo>
                  <a:lnTo>
                    <a:pt x="337" y="794"/>
                  </a:lnTo>
                  <a:lnTo>
                    <a:pt x="341" y="809"/>
                  </a:lnTo>
                  <a:lnTo>
                    <a:pt x="341" y="826"/>
                  </a:lnTo>
                  <a:lnTo>
                    <a:pt x="339" y="843"/>
                  </a:lnTo>
                  <a:lnTo>
                    <a:pt x="335" y="859"/>
                  </a:lnTo>
                  <a:lnTo>
                    <a:pt x="331" y="874"/>
                  </a:lnTo>
                  <a:lnTo>
                    <a:pt x="326" y="890"/>
                  </a:lnTo>
                  <a:lnTo>
                    <a:pt x="323" y="906"/>
                  </a:lnTo>
                  <a:lnTo>
                    <a:pt x="323" y="920"/>
                  </a:lnTo>
                  <a:lnTo>
                    <a:pt x="327" y="936"/>
                  </a:lnTo>
                  <a:lnTo>
                    <a:pt x="521" y="936"/>
                  </a:lnTo>
                  <a:lnTo>
                    <a:pt x="519" y="903"/>
                  </a:lnTo>
                  <a:lnTo>
                    <a:pt x="521" y="879"/>
                  </a:lnTo>
                  <a:lnTo>
                    <a:pt x="521" y="861"/>
                  </a:lnTo>
                  <a:lnTo>
                    <a:pt x="522" y="844"/>
                  </a:lnTo>
                  <a:lnTo>
                    <a:pt x="524" y="826"/>
                  </a:lnTo>
                  <a:lnTo>
                    <a:pt x="528" y="808"/>
                  </a:lnTo>
                  <a:lnTo>
                    <a:pt x="533" y="796"/>
                  </a:lnTo>
                  <a:lnTo>
                    <a:pt x="540" y="785"/>
                  </a:lnTo>
                  <a:lnTo>
                    <a:pt x="550" y="776"/>
                  </a:lnTo>
                  <a:lnTo>
                    <a:pt x="561" y="769"/>
                  </a:lnTo>
                  <a:lnTo>
                    <a:pt x="574" y="765"/>
                  </a:lnTo>
                  <a:lnTo>
                    <a:pt x="588" y="763"/>
                  </a:lnTo>
                  <a:lnTo>
                    <a:pt x="601" y="762"/>
                  </a:lnTo>
                  <a:lnTo>
                    <a:pt x="618" y="762"/>
                  </a:lnTo>
                  <a:lnTo>
                    <a:pt x="634" y="763"/>
                  </a:lnTo>
                  <a:lnTo>
                    <a:pt x="647" y="765"/>
                  </a:lnTo>
                  <a:lnTo>
                    <a:pt x="664" y="766"/>
                  </a:lnTo>
                  <a:lnTo>
                    <a:pt x="682" y="768"/>
                  </a:lnTo>
                  <a:lnTo>
                    <a:pt x="702" y="768"/>
                  </a:lnTo>
                  <a:lnTo>
                    <a:pt x="719" y="766"/>
                  </a:lnTo>
                  <a:lnTo>
                    <a:pt x="736" y="763"/>
                  </a:lnTo>
                  <a:lnTo>
                    <a:pt x="754" y="759"/>
                  </a:lnTo>
                  <a:lnTo>
                    <a:pt x="767" y="752"/>
                  </a:lnTo>
                  <a:lnTo>
                    <a:pt x="781" y="743"/>
                  </a:lnTo>
                  <a:lnTo>
                    <a:pt x="790" y="731"/>
                  </a:lnTo>
                  <a:lnTo>
                    <a:pt x="799" y="718"/>
                  </a:lnTo>
                  <a:lnTo>
                    <a:pt x="803" y="705"/>
                  </a:lnTo>
                  <a:lnTo>
                    <a:pt x="805" y="690"/>
                  </a:lnTo>
                  <a:lnTo>
                    <a:pt x="803" y="675"/>
                  </a:lnTo>
                  <a:lnTo>
                    <a:pt x="802" y="659"/>
                  </a:lnTo>
                  <a:lnTo>
                    <a:pt x="803" y="642"/>
                  </a:lnTo>
                  <a:lnTo>
                    <a:pt x="806" y="629"/>
                  </a:lnTo>
                  <a:lnTo>
                    <a:pt x="810" y="615"/>
                  </a:lnTo>
                  <a:lnTo>
                    <a:pt x="816" y="602"/>
                  </a:lnTo>
                  <a:lnTo>
                    <a:pt x="824" y="593"/>
                  </a:lnTo>
                  <a:lnTo>
                    <a:pt x="837" y="584"/>
                  </a:lnTo>
                  <a:lnTo>
                    <a:pt x="853" y="578"/>
                  </a:lnTo>
                  <a:lnTo>
                    <a:pt x="869" y="573"/>
                  </a:lnTo>
                  <a:lnTo>
                    <a:pt x="884" y="569"/>
                  </a:lnTo>
                  <a:lnTo>
                    <a:pt x="900" y="565"/>
                  </a:lnTo>
                  <a:lnTo>
                    <a:pt x="921" y="561"/>
                  </a:lnTo>
                  <a:lnTo>
                    <a:pt x="937" y="558"/>
                  </a:lnTo>
                  <a:lnTo>
                    <a:pt x="954" y="553"/>
                  </a:lnTo>
                  <a:lnTo>
                    <a:pt x="968" y="548"/>
                  </a:lnTo>
                  <a:lnTo>
                    <a:pt x="982" y="542"/>
                  </a:lnTo>
                  <a:lnTo>
                    <a:pt x="993" y="534"/>
                  </a:lnTo>
                  <a:lnTo>
                    <a:pt x="1003" y="526"/>
                  </a:lnTo>
                  <a:lnTo>
                    <a:pt x="1014" y="513"/>
                  </a:lnTo>
                  <a:lnTo>
                    <a:pt x="1021" y="501"/>
                  </a:lnTo>
                  <a:lnTo>
                    <a:pt x="1027" y="487"/>
                  </a:lnTo>
                  <a:lnTo>
                    <a:pt x="1030" y="469"/>
                  </a:lnTo>
                  <a:lnTo>
                    <a:pt x="1028" y="454"/>
                  </a:lnTo>
                  <a:lnTo>
                    <a:pt x="1026" y="438"/>
                  </a:lnTo>
                  <a:lnTo>
                    <a:pt x="1021" y="419"/>
                  </a:lnTo>
                  <a:lnTo>
                    <a:pt x="1016" y="398"/>
                  </a:lnTo>
                  <a:lnTo>
                    <a:pt x="1011" y="379"/>
                  </a:lnTo>
                  <a:lnTo>
                    <a:pt x="1010" y="364"/>
                  </a:lnTo>
                  <a:lnTo>
                    <a:pt x="1010" y="350"/>
                  </a:lnTo>
                  <a:lnTo>
                    <a:pt x="1012" y="331"/>
                  </a:lnTo>
                  <a:lnTo>
                    <a:pt x="1017" y="315"/>
                  </a:lnTo>
                  <a:lnTo>
                    <a:pt x="1022" y="303"/>
                  </a:lnTo>
                  <a:lnTo>
                    <a:pt x="1029" y="291"/>
                  </a:lnTo>
                  <a:lnTo>
                    <a:pt x="1039" y="278"/>
                  </a:lnTo>
                  <a:lnTo>
                    <a:pt x="1050" y="265"/>
                  </a:lnTo>
                  <a:lnTo>
                    <a:pt x="1064" y="254"/>
                  </a:lnTo>
                  <a:lnTo>
                    <a:pt x="1079" y="245"/>
                  </a:lnTo>
                  <a:lnTo>
                    <a:pt x="1093" y="240"/>
                  </a:lnTo>
                  <a:lnTo>
                    <a:pt x="1107" y="236"/>
                  </a:lnTo>
                  <a:lnTo>
                    <a:pt x="1122" y="234"/>
                  </a:lnTo>
                  <a:lnTo>
                    <a:pt x="1140" y="234"/>
                  </a:lnTo>
                  <a:lnTo>
                    <a:pt x="1158" y="234"/>
                  </a:lnTo>
                  <a:close/>
                </a:path>
              </a:pathLst>
            </a:custGeom>
            <a:grpFill/>
            <a:ln w="12700">
              <a:solidFill>
                <a:srgbClr val="006699"/>
              </a:solidFill>
              <a:prstDash val="solid"/>
              <a:round/>
              <a:headEnd/>
              <a:tailEnd/>
            </a:ln>
          </p:spPr>
          <p:txBody>
            <a:bodyPr/>
            <a:lstStyle/>
            <a:p>
              <a:pPr algn="ctr" eaLnBrk="0" hangingPunct="0">
                <a:defRPr/>
              </a:pPr>
              <a:endParaRPr lang="en-US">
                <a:solidFill>
                  <a:srgbClr val="0066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202" name="Text Box 146"/>
            <p:cNvSpPr txBox="1">
              <a:spLocks noChangeArrowheads="1"/>
            </p:cNvSpPr>
            <p:nvPr/>
          </p:nvSpPr>
          <p:spPr bwMode="auto">
            <a:xfrm>
              <a:off x="3504" y="3120"/>
              <a:ext cx="576" cy="192"/>
            </a:xfrm>
            <a:prstGeom prst="rect">
              <a:avLst/>
            </a:prstGeom>
            <a:noFill/>
            <a:ln w="9525">
              <a:noFill/>
              <a:miter lim="800000"/>
              <a:headEnd/>
              <a:tailEnd/>
            </a:ln>
          </p:spPr>
          <p:txBody>
            <a:bodyPr>
              <a:spAutoFit/>
            </a:bodyPr>
            <a:lstStyle/>
            <a:p>
              <a:pPr algn="ctr" eaLnBrk="0" hangingPunct="0">
                <a:spcBef>
                  <a:spcPct val="50000"/>
                </a:spcBef>
              </a:pPr>
              <a:r>
                <a:rPr lang="en-US" sz="1400" dirty="0">
                  <a:solidFill>
                    <a:srgbClr val="FFFFFF"/>
                  </a:solidFill>
                  <a:latin typeface="Arial" panose="020B0604020202020204" pitchFamily="34" charset="0"/>
                  <a:cs typeface="Arial" panose="020B0604020202020204" pitchFamily="34" charset="0"/>
                </a:rPr>
                <a:t>Elective</a:t>
              </a:r>
            </a:p>
          </p:txBody>
        </p:sp>
      </p:grpSp>
      <p:grpSp>
        <p:nvGrpSpPr>
          <p:cNvPr id="48134" name="Group 147"/>
          <p:cNvGrpSpPr>
            <a:grpSpLocks/>
          </p:cNvGrpSpPr>
          <p:nvPr/>
        </p:nvGrpSpPr>
        <p:grpSpPr bwMode="auto">
          <a:xfrm>
            <a:off x="4114800" y="4157663"/>
            <a:ext cx="1019175" cy="1065212"/>
            <a:chOff x="3744" y="3147"/>
            <a:chExt cx="642" cy="671"/>
          </a:xfrm>
          <a:solidFill>
            <a:srgbClr val="6659B0"/>
          </a:solidFill>
        </p:grpSpPr>
        <p:sp>
          <p:nvSpPr>
            <p:cNvPr id="956564" name="Freeform 148"/>
            <p:cNvSpPr>
              <a:spLocks/>
            </p:cNvSpPr>
            <p:nvPr/>
          </p:nvSpPr>
          <p:spPr bwMode="auto">
            <a:xfrm>
              <a:off x="3764" y="3147"/>
              <a:ext cx="622" cy="671"/>
            </a:xfrm>
            <a:custGeom>
              <a:avLst/>
              <a:gdLst/>
              <a:ahLst/>
              <a:cxnLst>
                <a:cxn ang="0">
                  <a:pos x="516" y="224"/>
                </a:cxn>
                <a:cxn ang="0">
                  <a:pos x="498" y="107"/>
                </a:cxn>
                <a:cxn ang="0">
                  <a:pos x="561" y="13"/>
                </a:cxn>
                <a:cxn ang="0">
                  <a:pos x="705" y="3"/>
                </a:cxn>
                <a:cxn ang="0">
                  <a:pos x="776" y="58"/>
                </a:cxn>
                <a:cxn ang="0">
                  <a:pos x="792" y="154"/>
                </a:cxn>
                <a:cxn ang="0">
                  <a:pos x="778" y="257"/>
                </a:cxn>
                <a:cxn ang="0">
                  <a:pos x="848" y="318"/>
                </a:cxn>
                <a:cxn ang="0">
                  <a:pos x="954" y="344"/>
                </a:cxn>
                <a:cxn ang="0">
                  <a:pos x="998" y="392"/>
                </a:cxn>
                <a:cxn ang="0">
                  <a:pos x="1000" y="460"/>
                </a:cxn>
                <a:cxn ang="0">
                  <a:pos x="1041" y="521"/>
                </a:cxn>
                <a:cxn ang="0">
                  <a:pos x="1125" y="533"/>
                </a:cxn>
                <a:cxn ang="0">
                  <a:pos x="1216" y="528"/>
                </a:cxn>
                <a:cxn ang="0">
                  <a:pos x="1270" y="558"/>
                </a:cxn>
                <a:cxn ang="0">
                  <a:pos x="1283" y="665"/>
                </a:cxn>
                <a:cxn ang="0">
                  <a:pos x="1270" y="808"/>
                </a:cxn>
                <a:cxn ang="0">
                  <a:pos x="1215" y="842"/>
                </a:cxn>
                <a:cxn ang="0">
                  <a:pos x="1116" y="837"/>
                </a:cxn>
                <a:cxn ang="0">
                  <a:pos x="1043" y="848"/>
                </a:cxn>
                <a:cxn ang="0">
                  <a:pos x="1002" y="890"/>
                </a:cxn>
                <a:cxn ang="0">
                  <a:pos x="998" y="971"/>
                </a:cxn>
                <a:cxn ang="0">
                  <a:pos x="951" y="1027"/>
                </a:cxn>
                <a:cxn ang="0">
                  <a:pos x="866" y="1046"/>
                </a:cxn>
                <a:cxn ang="0">
                  <a:pos x="792" y="1085"/>
                </a:cxn>
                <a:cxn ang="0">
                  <a:pos x="776" y="1164"/>
                </a:cxn>
                <a:cxn ang="0">
                  <a:pos x="792" y="1261"/>
                </a:cxn>
                <a:cxn ang="0">
                  <a:pos x="757" y="1353"/>
                </a:cxn>
                <a:cxn ang="0">
                  <a:pos x="695" y="1401"/>
                </a:cxn>
                <a:cxn ang="0">
                  <a:pos x="599" y="1406"/>
                </a:cxn>
                <a:cxn ang="0">
                  <a:pos x="527" y="1370"/>
                </a:cxn>
                <a:cxn ang="0">
                  <a:pos x="493" y="1301"/>
                </a:cxn>
                <a:cxn ang="0">
                  <a:pos x="502" y="1220"/>
                </a:cxn>
                <a:cxn ang="0">
                  <a:pos x="507" y="1147"/>
                </a:cxn>
                <a:cxn ang="0">
                  <a:pos x="459" y="1095"/>
                </a:cxn>
                <a:cxn ang="0">
                  <a:pos x="380" y="1075"/>
                </a:cxn>
                <a:cxn ang="0">
                  <a:pos x="304" y="1045"/>
                </a:cxn>
                <a:cxn ang="0">
                  <a:pos x="284" y="964"/>
                </a:cxn>
                <a:cxn ang="0">
                  <a:pos x="261" y="897"/>
                </a:cxn>
                <a:cxn ang="0">
                  <a:pos x="185" y="872"/>
                </a:cxn>
                <a:cxn ang="0">
                  <a:pos x="108" y="879"/>
                </a:cxn>
                <a:cxn ang="0">
                  <a:pos x="25" y="858"/>
                </a:cxn>
                <a:cxn ang="0">
                  <a:pos x="1" y="764"/>
                </a:cxn>
                <a:cxn ang="0">
                  <a:pos x="6" y="629"/>
                </a:cxn>
                <a:cxn ang="0">
                  <a:pos x="31" y="548"/>
                </a:cxn>
                <a:cxn ang="0">
                  <a:pos x="95" y="527"/>
                </a:cxn>
                <a:cxn ang="0">
                  <a:pos x="190" y="534"/>
                </a:cxn>
                <a:cxn ang="0">
                  <a:pos x="274" y="502"/>
                </a:cxn>
                <a:cxn ang="0">
                  <a:pos x="289" y="427"/>
                </a:cxn>
                <a:cxn ang="0">
                  <a:pos x="320" y="353"/>
                </a:cxn>
                <a:cxn ang="0">
                  <a:pos x="409" y="327"/>
                </a:cxn>
              </a:cxnLst>
              <a:rect l="0" t="0" r="r" b="b"/>
              <a:pathLst>
                <a:path w="1284" h="1407">
                  <a:moveTo>
                    <a:pt x="489" y="294"/>
                  </a:moveTo>
                  <a:lnTo>
                    <a:pt x="502" y="278"/>
                  </a:lnTo>
                  <a:lnTo>
                    <a:pt x="511" y="263"/>
                  </a:lnTo>
                  <a:lnTo>
                    <a:pt x="516" y="246"/>
                  </a:lnTo>
                  <a:lnTo>
                    <a:pt x="516" y="224"/>
                  </a:lnTo>
                  <a:lnTo>
                    <a:pt x="510" y="199"/>
                  </a:lnTo>
                  <a:lnTo>
                    <a:pt x="505" y="178"/>
                  </a:lnTo>
                  <a:lnTo>
                    <a:pt x="498" y="152"/>
                  </a:lnTo>
                  <a:lnTo>
                    <a:pt x="495" y="124"/>
                  </a:lnTo>
                  <a:lnTo>
                    <a:pt x="498" y="107"/>
                  </a:lnTo>
                  <a:lnTo>
                    <a:pt x="503" y="86"/>
                  </a:lnTo>
                  <a:lnTo>
                    <a:pt x="513" y="64"/>
                  </a:lnTo>
                  <a:lnTo>
                    <a:pt x="527" y="43"/>
                  </a:lnTo>
                  <a:lnTo>
                    <a:pt x="545" y="26"/>
                  </a:lnTo>
                  <a:lnTo>
                    <a:pt x="561" y="13"/>
                  </a:lnTo>
                  <a:lnTo>
                    <a:pt x="583" y="5"/>
                  </a:lnTo>
                  <a:lnTo>
                    <a:pt x="609" y="1"/>
                  </a:lnTo>
                  <a:lnTo>
                    <a:pt x="637" y="0"/>
                  </a:lnTo>
                  <a:lnTo>
                    <a:pt x="675" y="0"/>
                  </a:lnTo>
                  <a:lnTo>
                    <a:pt x="705" y="3"/>
                  </a:lnTo>
                  <a:lnTo>
                    <a:pt x="722" y="9"/>
                  </a:lnTo>
                  <a:lnTo>
                    <a:pt x="735" y="17"/>
                  </a:lnTo>
                  <a:lnTo>
                    <a:pt x="749" y="26"/>
                  </a:lnTo>
                  <a:lnTo>
                    <a:pt x="763" y="40"/>
                  </a:lnTo>
                  <a:lnTo>
                    <a:pt x="776" y="58"/>
                  </a:lnTo>
                  <a:lnTo>
                    <a:pt x="786" y="74"/>
                  </a:lnTo>
                  <a:lnTo>
                    <a:pt x="791" y="88"/>
                  </a:lnTo>
                  <a:lnTo>
                    <a:pt x="795" y="112"/>
                  </a:lnTo>
                  <a:lnTo>
                    <a:pt x="795" y="133"/>
                  </a:lnTo>
                  <a:lnTo>
                    <a:pt x="792" y="154"/>
                  </a:lnTo>
                  <a:lnTo>
                    <a:pt x="788" y="170"/>
                  </a:lnTo>
                  <a:lnTo>
                    <a:pt x="783" y="196"/>
                  </a:lnTo>
                  <a:lnTo>
                    <a:pt x="776" y="223"/>
                  </a:lnTo>
                  <a:lnTo>
                    <a:pt x="773" y="240"/>
                  </a:lnTo>
                  <a:lnTo>
                    <a:pt x="778" y="257"/>
                  </a:lnTo>
                  <a:lnTo>
                    <a:pt x="784" y="269"/>
                  </a:lnTo>
                  <a:lnTo>
                    <a:pt x="795" y="285"/>
                  </a:lnTo>
                  <a:lnTo>
                    <a:pt x="811" y="298"/>
                  </a:lnTo>
                  <a:lnTo>
                    <a:pt x="826" y="309"/>
                  </a:lnTo>
                  <a:lnTo>
                    <a:pt x="848" y="318"/>
                  </a:lnTo>
                  <a:lnTo>
                    <a:pt x="870" y="324"/>
                  </a:lnTo>
                  <a:lnTo>
                    <a:pt x="891" y="329"/>
                  </a:lnTo>
                  <a:lnTo>
                    <a:pt x="913" y="332"/>
                  </a:lnTo>
                  <a:lnTo>
                    <a:pt x="936" y="338"/>
                  </a:lnTo>
                  <a:lnTo>
                    <a:pt x="954" y="344"/>
                  </a:lnTo>
                  <a:lnTo>
                    <a:pt x="968" y="351"/>
                  </a:lnTo>
                  <a:lnTo>
                    <a:pt x="979" y="359"/>
                  </a:lnTo>
                  <a:lnTo>
                    <a:pt x="987" y="368"/>
                  </a:lnTo>
                  <a:lnTo>
                    <a:pt x="993" y="379"/>
                  </a:lnTo>
                  <a:lnTo>
                    <a:pt x="998" y="392"/>
                  </a:lnTo>
                  <a:lnTo>
                    <a:pt x="1000" y="404"/>
                  </a:lnTo>
                  <a:lnTo>
                    <a:pt x="1002" y="415"/>
                  </a:lnTo>
                  <a:lnTo>
                    <a:pt x="1002" y="430"/>
                  </a:lnTo>
                  <a:lnTo>
                    <a:pt x="1000" y="447"/>
                  </a:lnTo>
                  <a:lnTo>
                    <a:pt x="1000" y="460"/>
                  </a:lnTo>
                  <a:lnTo>
                    <a:pt x="1003" y="476"/>
                  </a:lnTo>
                  <a:lnTo>
                    <a:pt x="1010" y="490"/>
                  </a:lnTo>
                  <a:lnTo>
                    <a:pt x="1018" y="502"/>
                  </a:lnTo>
                  <a:lnTo>
                    <a:pt x="1028" y="511"/>
                  </a:lnTo>
                  <a:lnTo>
                    <a:pt x="1041" y="521"/>
                  </a:lnTo>
                  <a:lnTo>
                    <a:pt x="1054" y="527"/>
                  </a:lnTo>
                  <a:lnTo>
                    <a:pt x="1074" y="531"/>
                  </a:lnTo>
                  <a:lnTo>
                    <a:pt x="1091" y="533"/>
                  </a:lnTo>
                  <a:lnTo>
                    <a:pt x="1107" y="534"/>
                  </a:lnTo>
                  <a:lnTo>
                    <a:pt x="1125" y="533"/>
                  </a:lnTo>
                  <a:lnTo>
                    <a:pt x="1147" y="531"/>
                  </a:lnTo>
                  <a:lnTo>
                    <a:pt x="1164" y="530"/>
                  </a:lnTo>
                  <a:lnTo>
                    <a:pt x="1181" y="528"/>
                  </a:lnTo>
                  <a:lnTo>
                    <a:pt x="1197" y="527"/>
                  </a:lnTo>
                  <a:lnTo>
                    <a:pt x="1216" y="528"/>
                  </a:lnTo>
                  <a:lnTo>
                    <a:pt x="1226" y="530"/>
                  </a:lnTo>
                  <a:lnTo>
                    <a:pt x="1238" y="533"/>
                  </a:lnTo>
                  <a:lnTo>
                    <a:pt x="1249" y="539"/>
                  </a:lnTo>
                  <a:lnTo>
                    <a:pt x="1261" y="548"/>
                  </a:lnTo>
                  <a:lnTo>
                    <a:pt x="1270" y="558"/>
                  </a:lnTo>
                  <a:lnTo>
                    <a:pt x="1277" y="573"/>
                  </a:lnTo>
                  <a:lnTo>
                    <a:pt x="1280" y="586"/>
                  </a:lnTo>
                  <a:lnTo>
                    <a:pt x="1282" y="602"/>
                  </a:lnTo>
                  <a:lnTo>
                    <a:pt x="1284" y="631"/>
                  </a:lnTo>
                  <a:lnTo>
                    <a:pt x="1283" y="665"/>
                  </a:lnTo>
                  <a:lnTo>
                    <a:pt x="1284" y="701"/>
                  </a:lnTo>
                  <a:lnTo>
                    <a:pt x="1281" y="743"/>
                  </a:lnTo>
                  <a:lnTo>
                    <a:pt x="1278" y="772"/>
                  </a:lnTo>
                  <a:lnTo>
                    <a:pt x="1275" y="795"/>
                  </a:lnTo>
                  <a:lnTo>
                    <a:pt x="1270" y="808"/>
                  </a:lnTo>
                  <a:lnTo>
                    <a:pt x="1262" y="820"/>
                  </a:lnTo>
                  <a:lnTo>
                    <a:pt x="1253" y="828"/>
                  </a:lnTo>
                  <a:lnTo>
                    <a:pt x="1241" y="835"/>
                  </a:lnTo>
                  <a:lnTo>
                    <a:pt x="1227" y="839"/>
                  </a:lnTo>
                  <a:lnTo>
                    <a:pt x="1215" y="842"/>
                  </a:lnTo>
                  <a:lnTo>
                    <a:pt x="1190" y="843"/>
                  </a:lnTo>
                  <a:lnTo>
                    <a:pt x="1168" y="842"/>
                  </a:lnTo>
                  <a:lnTo>
                    <a:pt x="1150" y="839"/>
                  </a:lnTo>
                  <a:lnTo>
                    <a:pt x="1134" y="838"/>
                  </a:lnTo>
                  <a:lnTo>
                    <a:pt x="1116" y="837"/>
                  </a:lnTo>
                  <a:lnTo>
                    <a:pt x="1100" y="837"/>
                  </a:lnTo>
                  <a:lnTo>
                    <a:pt x="1086" y="838"/>
                  </a:lnTo>
                  <a:lnTo>
                    <a:pt x="1071" y="839"/>
                  </a:lnTo>
                  <a:lnTo>
                    <a:pt x="1053" y="844"/>
                  </a:lnTo>
                  <a:lnTo>
                    <a:pt x="1043" y="848"/>
                  </a:lnTo>
                  <a:lnTo>
                    <a:pt x="1034" y="852"/>
                  </a:lnTo>
                  <a:lnTo>
                    <a:pt x="1022" y="860"/>
                  </a:lnTo>
                  <a:lnTo>
                    <a:pt x="1014" y="870"/>
                  </a:lnTo>
                  <a:lnTo>
                    <a:pt x="1008" y="879"/>
                  </a:lnTo>
                  <a:lnTo>
                    <a:pt x="1002" y="890"/>
                  </a:lnTo>
                  <a:lnTo>
                    <a:pt x="999" y="901"/>
                  </a:lnTo>
                  <a:lnTo>
                    <a:pt x="998" y="913"/>
                  </a:lnTo>
                  <a:lnTo>
                    <a:pt x="999" y="926"/>
                  </a:lnTo>
                  <a:lnTo>
                    <a:pt x="999" y="948"/>
                  </a:lnTo>
                  <a:lnTo>
                    <a:pt x="998" y="971"/>
                  </a:lnTo>
                  <a:lnTo>
                    <a:pt x="992" y="988"/>
                  </a:lnTo>
                  <a:lnTo>
                    <a:pt x="986" y="1002"/>
                  </a:lnTo>
                  <a:lnTo>
                    <a:pt x="977" y="1012"/>
                  </a:lnTo>
                  <a:lnTo>
                    <a:pt x="964" y="1020"/>
                  </a:lnTo>
                  <a:lnTo>
                    <a:pt x="951" y="1027"/>
                  </a:lnTo>
                  <a:lnTo>
                    <a:pt x="936" y="1031"/>
                  </a:lnTo>
                  <a:lnTo>
                    <a:pt x="917" y="1035"/>
                  </a:lnTo>
                  <a:lnTo>
                    <a:pt x="901" y="1040"/>
                  </a:lnTo>
                  <a:lnTo>
                    <a:pt x="882" y="1043"/>
                  </a:lnTo>
                  <a:lnTo>
                    <a:pt x="866" y="1046"/>
                  </a:lnTo>
                  <a:lnTo>
                    <a:pt x="848" y="1050"/>
                  </a:lnTo>
                  <a:lnTo>
                    <a:pt x="834" y="1057"/>
                  </a:lnTo>
                  <a:lnTo>
                    <a:pt x="818" y="1064"/>
                  </a:lnTo>
                  <a:lnTo>
                    <a:pt x="803" y="1073"/>
                  </a:lnTo>
                  <a:lnTo>
                    <a:pt x="792" y="1085"/>
                  </a:lnTo>
                  <a:lnTo>
                    <a:pt x="782" y="1099"/>
                  </a:lnTo>
                  <a:lnTo>
                    <a:pt x="774" y="1116"/>
                  </a:lnTo>
                  <a:lnTo>
                    <a:pt x="772" y="1131"/>
                  </a:lnTo>
                  <a:lnTo>
                    <a:pt x="773" y="1148"/>
                  </a:lnTo>
                  <a:lnTo>
                    <a:pt x="776" y="1164"/>
                  </a:lnTo>
                  <a:lnTo>
                    <a:pt x="781" y="1181"/>
                  </a:lnTo>
                  <a:lnTo>
                    <a:pt x="785" y="1200"/>
                  </a:lnTo>
                  <a:lnTo>
                    <a:pt x="788" y="1217"/>
                  </a:lnTo>
                  <a:lnTo>
                    <a:pt x="792" y="1239"/>
                  </a:lnTo>
                  <a:lnTo>
                    <a:pt x="792" y="1261"/>
                  </a:lnTo>
                  <a:lnTo>
                    <a:pt x="787" y="1283"/>
                  </a:lnTo>
                  <a:lnTo>
                    <a:pt x="782" y="1300"/>
                  </a:lnTo>
                  <a:lnTo>
                    <a:pt x="776" y="1317"/>
                  </a:lnTo>
                  <a:lnTo>
                    <a:pt x="768" y="1333"/>
                  </a:lnTo>
                  <a:lnTo>
                    <a:pt x="757" y="1353"/>
                  </a:lnTo>
                  <a:lnTo>
                    <a:pt x="745" y="1366"/>
                  </a:lnTo>
                  <a:lnTo>
                    <a:pt x="735" y="1375"/>
                  </a:lnTo>
                  <a:lnTo>
                    <a:pt x="722" y="1386"/>
                  </a:lnTo>
                  <a:lnTo>
                    <a:pt x="708" y="1396"/>
                  </a:lnTo>
                  <a:lnTo>
                    <a:pt x="695" y="1401"/>
                  </a:lnTo>
                  <a:lnTo>
                    <a:pt x="683" y="1404"/>
                  </a:lnTo>
                  <a:lnTo>
                    <a:pt x="663" y="1406"/>
                  </a:lnTo>
                  <a:lnTo>
                    <a:pt x="640" y="1407"/>
                  </a:lnTo>
                  <a:lnTo>
                    <a:pt x="612" y="1406"/>
                  </a:lnTo>
                  <a:lnTo>
                    <a:pt x="599" y="1406"/>
                  </a:lnTo>
                  <a:lnTo>
                    <a:pt x="582" y="1403"/>
                  </a:lnTo>
                  <a:lnTo>
                    <a:pt x="564" y="1398"/>
                  </a:lnTo>
                  <a:lnTo>
                    <a:pt x="548" y="1389"/>
                  </a:lnTo>
                  <a:lnTo>
                    <a:pt x="538" y="1381"/>
                  </a:lnTo>
                  <a:lnTo>
                    <a:pt x="527" y="1370"/>
                  </a:lnTo>
                  <a:lnTo>
                    <a:pt x="518" y="1360"/>
                  </a:lnTo>
                  <a:lnTo>
                    <a:pt x="509" y="1347"/>
                  </a:lnTo>
                  <a:lnTo>
                    <a:pt x="502" y="1334"/>
                  </a:lnTo>
                  <a:lnTo>
                    <a:pt x="496" y="1318"/>
                  </a:lnTo>
                  <a:lnTo>
                    <a:pt x="493" y="1301"/>
                  </a:lnTo>
                  <a:lnTo>
                    <a:pt x="492" y="1288"/>
                  </a:lnTo>
                  <a:lnTo>
                    <a:pt x="492" y="1270"/>
                  </a:lnTo>
                  <a:lnTo>
                    <a:pt x="493" y="1255"/>
                  </a:lnTo>
                  <a:lnTo>
                    <a:pt x="498" y="1239"/>
                  </a:lnTo>
                  <a:lnTo>
                    <a:pt x="502" y="1220"/>
                  </a:lnTo>
                  <a:lnTo>
                    <a:pt x="507" y="1202"/>
                  </a:lnTo>
                  <a:lnTo>
                    <a:pt x="510" y="1186"/>
                  </a:lnTo>
                  <a:lnTo>
                    <a:pt x="511" y="1171"/>
                  </a:lnTo>
                  <a:lnTo>
                    <a:pt x="510" y="1159"/>
                  </a:lnTo>
                  <a:lnTo>
                    <a:pt x="507" y="1147"/>
                  </a:lnTo>
                  <a:lnTo>
                    <a:pt x="499" y="1132"/>
                  </a:lnTo>
                  <a:lnTo>
                    <a:pt x="491" y="1122"/>
                  </a:lnTo>
                  <a:lnTo>
                    <a:pt x="481" y="1111"/>
                  </a:lnTo>
                  <a:lnTo>
                    <a:pt x="470" y="1103"/>
                  </a:lnTo>
                  <a:lnTo>
                    <a:pt x="459" y="1095"/>
                  </a:lnTo>
                  <a:lnTo>
                    <a:pt x="443" y="1089"/>
                  </a:lnTo>
                  <a:lnTo>
                    <a:pt x="429" y="1085"/>
                  </a:lnTo>
                  <a:lnTo>
                    <a:pt x="411" y="1081"/>
                  </a:lnTo>
                  <a:lnTo>
                    <a:pt x="395" y="1079"/>
                  </a:lnTo>
                  <a:lnTo>
                    <a:pt x="380" y="1075"/>
                  </a:lnTo>
                  <a:lnTo>
                    <a:pt x="362" y="1071"/>
                  </a:lnTo>
                  <a:lnTo>
                    <a:pt x="347" y="1065"/>
                  </a:lnTo>
                  <a:lnTo>
                    <a:pt x="329" y="1060"/>
                  </a:lnTo>
                  <a:lnTo>
                    <a:pt x="315" y="1054"/>
                  </a:lnTo>
                  <a:lnTo>
                    <a:pt x="304" y="1045"/>
                  </a:lnTo>
                  <a:lnTo>
                    <a:pt x="295" y="1033"/>
                  </a:lnTo>
                  <a:lnTo>
                    <a:pt x="289" y="1018"/>
                  </a:lnTo>
                  <a:lnTo>
                    <a:pt x="284" y="998"/>
                  </a:lnTo>
                  <a:lnTo>
                    <a:pt x="283" y="982"/>
                  </a:lnTo>
                  <a:lnTo>
                    <a:pt x="284" y="964"/>
                  </a:lnTo>
                  <a:lnTo>
                    <a:pt x="286" y="950"/>
                  </a:lnTo>
                  <a:lnTo>
                    <a:pt x="284" y="933"/>
                  </a:lnTo>
                  <a:lnTo>
                    <a:pt x="279" y="920"/>
                  </a:lnTo>
                  <a:lnTo>
                    <a:pt x="270" y="906"/>
                  </a:lnTo>
                  <a:lnTo>
                    <a:pt x="261" y="897"/>
                  </a:lnTo>
                  <a:lnTo>
                    <a:pt x="250" y="888"/>
                  </a:lnTo>
                  <a:lnTo>
                    <a:pt x="235" y="882"/>
                  </a:lnTo>
                  <a:lnTo>
                    <a:pt x="218" y="876"/>
                  </a:lnTo>
                  <a:lnTo>
                    <a:pt x="200" y="874"/>
                  </a:lnTo>
                  <a:lnTo>
                    <a:pt x="185" y="872"/>
                  </a:lnTo>
                  <a:lnTo>
                    <a:pt x="168" y="872"/>
                  </a:lnTo>
                  <a:lnTo>
                    <a:pt x="153" y="874"/>
                  </a:lnTo>
                  <a:lnTo>
                    <a:pt x="138" y="875"/>
                  </a:lnTo>
                  <a:lnTo>
                    <a:pt x="123" y="877"/>
                  </a:lnTo>
                  <a:lnTo>
                    <a:pt x="108" y="879"/>
                  </a:lnTo>
                  <a:lnTo>
                    <a:pt x="83" y="879"/>
                  </a:lnTo>
                  <a:lnTo>
                    <a:pt x="67" y="878"/>
                  </a:lnTo>
                  <a:lnTo>
                    <a:pt x="50" y="874"/>
                  </a:lnTo>
                  <a:lnTo>
                    <a:pt x="38" y="868"/>
                  </a:lnTo>
                  <a:lnTo>
                    <a:pt x="25" y="858"/>
                  </a:lnTo>
                  <a:lnTo>
                    <a:pt x="16" y="847"/>
                  </a:lnTo>
                  <a:lnTo>
                    <a:pt x="10" y="835"/>
                  </a:lnTo>
                  <a:lnTo>
                    <a:pt x="3" y="812"/>
                  </a:lnTo>
                  <a:lnTo>
                    <a:pt x="2" y="788"/>
                  </a:lnTo>
                  <a:lnTo>
                    <a:pt x="1" y="764"/>
                  </a:lnTo>
                  <a:lnTo>
                    <a:pt x="0" y="734"/>
                  </a:lnTo>
                  <a:lnTo>
                    <a:pt x="2" y="708"/>
                  </a:lnTo>
                  <a:lnTo>
                    <a:pt x="3" y="680"/>
                  </a:lnTo>
                  <a:lnTo>
                    <a:pt x="4" y="655"/>
                  </a:lnTo>
                  <a:lnTo>
                    <a:pt x="6" y="629"/>
                  </a:lnTo>
                  <a:lnTo>
                    <a:pt x="9" y="609"/>
                  </a:lnTo>
                  <a:lnTo>
                    <a:pt x="12" y="587"/>
                  </a:lnTo>
                  <a:lnTo>
                    <a:pt x="16" y="570"/>
                  </a:lnTo>
                  <a:lnTo>
                    <a:pt x="22" y="559"/>
                  </a:lnTo>
                  <a:lnTo>
                    <a:pt x="31" y="548"/>
                  </a:lnTo>
                  <a:lnTo>
                    <a:pt x="40" y="541"/>
                  </a:lnTo>
                  <a:lnTo>
                    <a:pt x="52" y="533"/>
                  </a:lnTo>
                  <a:lnTo>
                    <a:pt x="63" y="531"/>
                  </a:lnTo>
                  <a:lnTo>
                    <a:pt x="77" y="528"/>
                  </a:lnTo>
                  <a:lnTo>
                    <a:pt x="95" y="527"/>
                  </a:lnTo>
                  <a:lnTo>
                    <a:pt x="111" y="528"/>
                  </a:lnTo>
                  <a:lnTo>
                    <a:pt x="133" y="531"/>
                  </a:lnTo>
                  <a:lnTo>
                    <a:pt x="152" y="532"/>
                  </a:lnTo>
                  <a:lnTo>
                    <a:pt x="168" y="533"/>
                  </a:lnTo>
                  <a:lnTo>
                    <a:pt x="190" y="534"/>
                  </a:lnTo>
                  <a:lnTo>
                    <a:pt x="213" y="531"/>
                  </a:lnTo>
                  <a:lnTo>
                    <a:pt x="232" y="527"/>
                  </a:lnTo>
                  <a:lnTo>
                    <a:pt x="250" y="520"/>
                  </a:lnTo>
                  <a:lnTo>
                    <a:pt x="262" y="513"/>
                  </a:lnTo>
                  <a:lnTo>
                    <a:pt x="274" y="502"/>
                  </a:lnTo>
                  <a:lnTo>
                    <a:pt x="283" y="488"/>
                  </a:lnTo>
                  <a:lnTo>
                    <a:pt x="289" y="474"/>
                  </a:lnTo>
                  <a:lnTo>
                    <a:pt x="291" y="459"/>
                  </a:lnTo>
                  <a:lnTo>
                    <a:pt x="290" y="448"/>
                  </a:lnTo>
                  <a:lnTo>
                    <a:pt x="289" y="427"/>
                  </a:lnTo>
                  <a:lnTo>
                    <a:pt x="290" y="406"/>
                  </a:lnTo>
                  <a:lnTo>
                    <a:pt x="294" y="390"/>
                  </a:lnTo>
                  <a:lnTo>
                    <a:pt x="299" y="375"/>
                  </a:lnTo>
                  <a:lnTo>
                    <a:pt x="306" y="364"/>
                  </a:lnTo>
                  <a:lnTo>
                    <a:pt x="320" y="353"/>
                  </a:lnTo>
                  <a:lnTo>
                    <a:pt x="335" y="345"/>
                  </a:lnTo>
                  <a:lnTo>
                    <a:pt x="354" y="339"/>
                  </a:lnTo>
                  <a:lnTo>
                    <a:pt x="373" y="334"/>
                  </a:lnTo>
                  <a:lnTo>
                    <a:pt x="389" y="330"/>
                  </a:lnTo>
                  <a:lnTo>
                    <a:pt x="409" y="327"/>
                  </a:lnTo>
                  <a:lnTo>
                    <a:pt x="428" y="323"/>
                  </a:lnTo>
                  <a:lnTo>
                    <a:pt x="450" y="317"/>
                  </a:lnTo>
                  <a:lnTo>
                    <a:pt x="471" y="308"/>
                  </a:lnTo>
                  <a:lnTo>
                    <a:pt x="489" y="294"/>
                  </a:lnTo>
                  <a:close/>
                </a:path>
              </a:pathLst>
            </a:custGeom>
            <a:grpFill/>
            <a:ln w="12700">
              <a:solidFill>
                <a:srgbClr val="006699"/>
              </a:solidFill>
              <a:prstDash val="solid"/>
              <a:round/>
              <a:headEnd/>
              <a:tailEnd/>
            </a:ln>
          </p:spPr>
          <p:txBody>
            <a:bodyPr/>
            <a:lstStyle/>
            <a:p>
              <a:pPr algn="ctr" eaLnBrk="0" hangingPunct="0">
                <a:defRPr/>
              </a:pPr>
              <a:endParaRPr lang="en-US">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200" name="Text Box 149"/>
            <p:cNvSpPr txBox="1">
              <a:spLocks noChangeArrowheads="1"/>
            </p:cNvSpPr>
            <p:nvPr/>
          </p:nvSpPr>
          <p:spPr bwMode="auto">
            <a:xfrm>
              <a:off x="3744" y="3360"/>
              <a:ext cx="576" cy="192"/>
            </a:xfrm>
            <a:prstGeom prst="rect">
              <a:avLst/>
            </a:prstGeom>
            <a:noFill/>
            <a:ln w="9525">
              <a:noFill/>
              <a:miter lim="800000"/>
              <a:headEnd/>
              <a:tailEnd/>
            </a:ln>
          </p:spPr>
          <p:txBody>
            <a:bodyPr>
              <a:spAutoFit/>
            </a:bodyPr>
            <a:lstStyle/>
            <a:p>
              <a:pPr algn="ctr" eaLnBrk="0" hangingPunct="0">
                <a:spcBef>
                  <a:spcPct val="50000"/>
                </a:spcBef>
              </a:pPr>
              <a:r>
                <a:rPr lang="en-US" sz="1400" dirty="0">
                  <a:solidFill>
                    <a:prstClr val="white"/>
                  </a:solidFill>
                  <a:latin typeface="Arial" panose="020B0604020202020204" pitchFamily="34" charset="0"/>
                  <a:cs typeface="Arial" panose="020B0604020202020204" pitchFamily="34" charset="0"/>
                </a:rPr>
                <a:t>Elective</a:t>
              </a:r>
            </a:p>
          </p:txBody>
        </p:sp>
      </p:grpSp>
      <p:grpSp>
        <p:nvGrpSpPr>
          <p:cNvPr id="48135" name="Group 150"/>
          <p:cNvGrpSpPr>
            <a:grpSpLocks/>
          </p:cNvGrpSpPr>
          <p:nvPr/>
        </p:nvGrpSpPr>
        <p:grpSpPr bwMode="auto">
          <a:xfrm>
            <a:off x="4614863" y="3265488"/>
            <a:ext cx="1023937" cy="709612"/>
            <a:chOff x="4059" y="2585"/>
            <a:chExt cx="645" cy="447"/>
          </a:xfrm>
          <a:solidFill>
            <a:srgbClr val="FF6C2C"/>
          </a:solidFill>
        </p:grpSpPr>
        <p:sp>
          <p:nvSpPr>
            <p:cNvPr id="956567" name="Freeform 151"/>
            <p:cNvSpPr>
              <a:spLocks/>
            </p:cNvSpPr>
            <p:nvPr/>
          </p:nvSpPr>
          <p:spPr bwMode="auto">
            <a:xfrm>
              <a:off x="4059" y="2585"/>
              <a:ext cx="561" cy="447"/>
            </a:xfrm>
            <a:custGeom>
              <a:avLst/>
              <a:gdLst/>
              <a:ahLst/>
              <a:cxnLst>
                <a:cxn ang="0">
                  <a:pos x="0" y="940"/>
                </a:cxn>
                <a:cxn ang="0">
                  <a:pos x="1157" y="0"/>
                </a:cxn>
                <a:cxn ang="0">
                  <a:pos x="1049" y="18"/>
                </a:cxn>
                <a:cxn ang="0">
                  <a:pos x="1052" y="49"/>
                </a:cxn>
                <a:cxn ang="0">
                  <a:pos x="1064" y="91"/>
                </a:cxn>
                <a:cxn ang="0">
                  <a:pos x="1067" y="125"/>
                </a:cxn>
                <a:cxn ang="0">
                  <a:pos x="1060" y="160"/>
                </a:cxn>
                <a:cxn ang="0">
                  <a:pos x="1036" y="190"/>
                </a:cxn>
                <a:cxn ang="0">
                  <a:pos x="1006" y="212"/>
                </a:cxn>
                <a:cxn ang="0">
                  <a:pos x="970" y="223"/>
                </a:cxn>
                <a:cxn ang="0">
                  <a:pos x="918" y="222"/>
                </a:cxn>
                <a:cxn ang="0">
                  <a:pos x="884" y="215"/>
                </a:cxn>
                <a:cxn ang="0">
                  <a:pos x="850" y="191"/>
                </a:cxn>
                <a:cxn ang="0">
                  <a:pos x="827" y="162"/>
                </a:cxn>
                <a:cxn ang="0">
                  <a:pos x="817" y="131"/>
                </a:cxn>
                <a:cxn ang="0">
                  <a:pos x="819" y="97"/>
                </a:cxn>
                <a:cxn ang="0">
                  <a:pos x="827" y="66"/>
                </a:cxn>
                <a:cxn ang="0">
                  <a:pos x="835" y="34"/>
                </a:cxn>
                <a:cxn ang="0">
                  <a:pos x="831" y="4"/>
                </a:cxn>
                <a:cxn ang="0">
                  <a:pos x="639" y="37"/>
                </a:cxn>
                <a:cxn ang="0">
                  <a:pos x="636" y="79"/>
                </a:cxn>
                <a:cxn ang="0">
                  <a:pos x="634" y="114"/>
                </a:cxn>
                <a:cxn ang="0">
                  <a:pos x="625" y="144"/>
                </a:cxn>
                <a:cxn ang="0">
                  <a:pos x="608" y="164"/>
                </a:cxn>
                <a:cxn ang="0">
                  <a:pos x="584" y="175"/>
                </a:cxn>
                <a:cxn ang="0">
                  <a:pos x="557" y="178"/>
                </a:cxn>
                <a:cxn ang="0">
                  <a:pos x="524" y="176"/>
                </a:cxn>
                <a:cxn ang="0">
                  <a:pos x="494" y="174"/>
                </a:cxn>
                <a:cxn ang="0">
                  <a:pos x="456" y="172"/>
                </a:cxn>
                <a:cxn ang="0">
                  <a:pos x="422" y="176"/>
                </a:cxn>
                <a:cxn ang="0">
                  <a:pos x="391" y="188"/>
                </a:cxn>
                <a:cxn ang="0">
                  <a:pos x="368" y="209"/>
                </a:cxn>
                <a:cxn ang="0">
                  <a:pos x="355" y="235"/>
                </a:cxn>
                <a:cxn ang="0">
                  <a:pos x="355" y="265"/>
                </a:cxn>
                <a:cxn ang="0">
                  <a:pos x="355" y="298"/>
                </a:cxn>
                <a:cxn ang="0">
                  <a:pos x="348" y="325"/>
                </a:cxn>
                <a:cxn ang="0">
                  <a:pos x="334" y="347"/>
                </a:cxn>
                <a:cxn ang="0">
                  <a:pos x="305" y="362"/>
                </a:cxn>
                <a:cxn ang="0">
                  <a:pos x="274" y="371"/>
                </a:cxn>
                <a:cxn ang="0">
                  <a:pos x="237" y="379"/>
                </a:cxn>
                <a:cxn ang="0">
                  <a:pos x="204" y="387"/>
                </a:cxn>
                <a:cxn ang="0">
                  <a:pos x="176" y="398"/>
                </a:cxn>
                <a:cxn ang="0">
                  <a:pos x="155" y="414"/>
                </a:cxn>
                <a:cxn ang="0">
                  <a:pos x="137" y="439"/>
                </a:cxn>
                <a:cxn ang="0">
                  <a:pos x="128" y="470"/>
                </a:cxn>
                <a:cxn ang="0">
                  <a:pos x="132" y="502"/>
                </a:cxn>
                <a:cxn ang="0">
                  <a:pos x="142" y="542"/>
                </a:cxn>
                <a:cxn ang="0">
                  <a:pos x="148" y="576"/>
                </a:cxn>
                <a:cxn ang="0">
                  <a:pos x="146" y="609"/>
                </a:cxn>
                <a:cxn ang="0">
                  <a:pos x="137" y="639"/>
                </a:cxn>
                <a:cxn ang="0">
                  <a:pos x="123" y="669"/>
                </a:cxn>
                <a:cxn ang="0">
                  <a:pos x="100" y="702"/>
                </a:cxn>
                <a:cxn ang="0">
                  <a:pos x="77" y="723"/>
                </a:cxn>
                <a:cxn ang="0">
                  <a:pos x="53" y="736"/>
                </a:cxn>
                <a:cxn ang="0">
                  <a:pos x="17" y="743"/>
                </a:cxn>
              </a:cxnLst>
              <a:rect l="0" t="0" r="r" b="b"/>
              <a:pathLst>
                <a:path w="1158" h="940">
                  <a:moveTo>
                    <a:pt x="0" y="743"/>
                  </a:moveTo>
                  <a:lnTo>
                    <a:pt x="0" y="940"/>
                  </a:lnTo>
                  <a:lnTo>
                    <a:pt x="1158" y="940"/>
                  </a:lnTo>
                  <a:lnTo>
                    <a:pt x="1157" y="0"/>
                  </a:lnTo>
                  <a:lnTo>
                    <a:pt x="1054" y="0"/>
                  </a:lnTo>
                  <a:lnTo>
                    <a:pt x="1049" y="18"/>
                  </a:lnTo>
                  <a:lnTo>
                    <a:pt x="1049" y="31"/>
                  </a:lnTo>
                  <a:lnTo>
                    <a:pt x="1052" y="49"/>
                  </a:lnTo>
                  <a:lnTo>
                    <a:pt x="1058" y="68"/>
                  </a:lnTo>
                  <a:lnTo>
                    <a:pt x="1064" y="91"/>
                  </a:lnTo>
                  <a:lnTo>
                    <a:pt x="1067" y="109"/>
                  </a:lnTo>
                  <a:lnTo>
                    <a:pt x="1067" y="125"/>
                  </a:lnTo>
                  <a:lnTo>
                    <a:pt x="1065" y="143"/>
                  </a:lnTo>
                  <a:lnTo>
                    <a:pt x="1060" y="160"/>
                  </a:lnTo>
                  <a:lnTo>
                    <a:pt x="1049" y="176"/>
                  </a:lnTo>
                  <a:lnTo>
                    <a:pt x="1036" y="190"/>
                  </a:lnTo>
                  <a:lnTo>
                    <a:pt x="1022" y="203"/>
                  </a:lnTo>
                  <a:lnTo>
                    <a:pt x="1006" y="212"/>
                  </a:lnTo>
                  <a:lnTo>
                    <a:pt x="987" y="219"/>
                  </a:lnTo>
                  <a:lnTo>
                    <a:pt x="970" y="223"/>
                  </a:lnTo>
                  <a:lnTo>
                    <a:pt x="946" y="224"/>
                  </a:lnTo>
                  <a:lnTo>
                    <a:pt x="918" y="222"/>
                  </a:lnTo>
                  <a:lnTo>
                    <a:pt x="900" y="219"/>
                  </a:lnTo>
                  <a:lnTo>
                    <a:pt x="884" y="215"/>
                  </a:lnTo>
                  <a:lnTo>
                    <a:pt x="869" y="206"/>
                  </a:lnTo>
                  <a:lnTo>
                    <a:pt x="850" y="191"/>
                  </a:lnTo>
                  <a:lnTo>
                    <a:pt x="838" y="177"/>
                  </a:lnTo>
                  <a:lnTo>
                    <a:pt x="827" y="162"/>
                  </a:lnTo>
                  <a:lnTo>
                    <a:pt x="821" y="146"/>
                  </a:lnTo>
                  <a:lnTo>
                    <a:pt x="817" y="131"/>
                  </a:lnTo>
                  <a:lnTo>
                    <a:pt x="817" y="114"/>
                  </a:lnTo>
                  <a:lnTo>
                    <a:pt x="819" y="97"/>
                  </a:lnTo>
                  <a:lnTo>
                    <a:pt x="823" y="81"/>
                  </a:lnTo>
                  <a:lnTo>
                    <a:pt x="827" y="66"/>
                  </a:lnTo>
                  <a:lnTo>
                    <a:pt x="832" y="50"/>
                  </a:lnTo>
                  <a:lnTo>
                    <a:pt x="835" y="34"/>
                  </a:lnTo>
                  <a:lnTo>
                    <a:pt x="835" y="20"/>
                  </a:lnTo>
                  <a:lnTo>
                    <a:pt x="831" y="4"/>
                  </a:lnTo>
                  <a:lnTo>
                    <a:pt x="637" y="4"/>
                  </a:lnTo>
                  <a:lnTo>
                    <a:pt x="639" y="37"/>
                  </a:lnTo>
                  <a:lnTo>
                    <a:pt x="637" y="60"/>
                  </a:lnTo>
                  <a:lnTo>
                    <a:pt x="636" y="79"/>
                  </a:lnTo>
                  <a:lnTo>
                    <a:pt x="636" y="96"/>
                  </a:lnTo>
                  <a:lnTo>
                    <a:pt x="634" y="114"/>
                  </a:lnTo>
                  <a:lnTo>
                    <a:pt x="630" y="132"/>
                  </a:lnTo>
                  <a:lnTo>
                    <a:pt x="625" y="144"/>
                  </a:lnTo>
                  <a:lnTo>
                    <a:pt x="618" y="155"/>
                  </a:lnTo>
                  <a:lnTo>
                    <a:pt x="608" y="164"/>
                  </a:lnTo>
                  <a:lnTo>
                    <a:pt x="597" y="171"/>
                  </a:lnTo>
                  <a:lnTo>
                    <a:pt x="584" y="175"/>
                  </a:lnTo>
                  <a:lnTo>
                    <a:pt x="570" y="177"/>
                  </a:lnTo>
                  <a:lnTo>
                    <a:pt x="557" y="178"/>
                  </a:lnTo>
                  <a:lnTo>
                    <a:pt x="540" y="178"/>
                  </a:lnTo>
                  <a:lnTo>
                    <a:pt x="524" y="176"/>
                  </a:lnTo>
                  <a:lnTo>
                    <a:pt x="511" y="175"/>
                  </a:lnTo>
                  <a:lnTo>
                    <a:pt x="494" y="174"/>
                  </a:lnTo>
                  <a:lnTo>
                    <a:pt x="476" y="172"/>
                  </a:lnTo>
                  <a:lnTo>
                    <a:pt x="456" y="172"/>
                  </a:lnTo>
                  <a:lnTo>
                    <a:pt x="439" y="174"/>
                  </a:lnTo>
                  <a:lnTo>
                    <a:pt x="422" y="176"/>
                  </a:lnTo>
                  <a:lnTo>
                    <a:pt x="404" y="181"/>
                  </a:lnTo>
                  <a:lnTo>
                    <a:pt x="391" y="188"/>
                  </a:lnTo>
                  <a:lnTo>
                    <a:pt x="377" y="197"/>
                  </a:lnTo>
                  <a:lnTo>
                    <a:pt x="368" y="209"/>
                  </a:lnTo>
                  <a:lnTo>
                    <a:pt x="359" y="222"/>
                  </a:lnTo>
                  <a:lnTo>
                    <a:pt x="355" y="235"/>
                  </a:lnTo>
                  <a:lnTo>
                    <a:pt x="353" y="250"/>
                  </a:lnTo>
                  <a:lnTo>
                    <a:pt x="355" y="265"/>
                  </a:lnTo>
                  <a:lnTo>
                    <a:pt x="356" y="281"/>
                  </a:lnTo>
                  <a:lnTo>
                    <a:pt x="355" y="298"/>
                  </a:lnTo>
                  <a:lnTo>
                    <a:pt x="352" y="311"/>
                  </a:lnTo>
                  <a:lnTo>
                    <a:pt x="348" y="325"/>
                  </a:lnTo>
                  <a:lnTo>
                    <a:pt x="342" y="338"/>
                  </a:lnTo>
                  <a:lnTo>
                    <a:pt x="334" y="347"/>
                  </a:lnTo>
                  <a:lnTo>
                    <a:pt x="321" y="356"/>
                  </a:lnTo>
                  <a:lnTo>
                    <a:pt x="305" y="362"/>
                  </a:lnTo>
                  <a:lnTo>
                    <a:pt x="289" y="367"/>
                  </a:lnTo>
                  <a:lnTo>
                    <a:pt x="274" y="371"/>
                  </a:lnTo>
                  <a:lnTo>
                    <a:pt x="258" y="375"/>
                  </a:lnTo>
                  <a:lnTo>
                    <a:pt x="237" y="379"/>
                  </a:lnTo>
                  <a:lnTo>
                    <a:pt x="221" y="382"/>
                  </a:lnTo>
                  <a:lnTo>
                    <a:pt x="204" y="387"/>
                  </a:lnTo>
                  <a:lnTo>
                    <a:pt x="190" y="392"/>
                  </a:lnTo>
                  <a:lnTo>
                    <a:pt x="176" y="398"/>
                  </a:lnTo>
                  <a:lnTo>
                    <a:pt x="165" y="406"/>
                  </a:lnTo>
                  <a:lnTo>
                    <a:pt x="155" y="414"/>
                  </a:lnTo>
                  <a:lnTo>
                    <a:pt x="144" y="427"/>
                  </a:lnTo>
                  <a:lnTo>
                    <a:pt x="137" y="439"/>
                  </a:lnTo>
                  <a:lnTo>
                    <a:pt x="131" y="453"/>
                  </a:lnTo>
                  <a:lnTo>
                    <a:pt x="128" y="470"/>
                  </a:lnTo>
                  <a:lnTo>
                    <a:pt x="130" y="486"/>
                  </a:lnTo>
                  <a:lnTo>
                    <a:pt x="132" y="502"/>
                  </a:lnTo>
                  <a:lnTo>
                    <a:pt x="137" y="521"/>
                  </a:lnTo>
                  <a:lnTo>
                    <a:pt x="142" y="542"/>
                  </a:lnTo>
                  <a:lnTo>
                    <a:pt x="146" y="561"/>
                  </a:lnTo>
                  <a:lnTo>
                    <a:pt x="148" y="576"/>
                  </a:lnTo>
                  <a:lnTo>
                    <a:pt x="148" y="590"/>
                  </a:lnTo>
                  <a:lnTo>
                    <a:pt x="146" y="609"/>
                  </a:lnTo>
                  <a:lnTo>
                    <a:pt x="141" y="625"/>
                  </a:lnTo>
                  <a:lnTo>
                    <a:pt x="137" y="639"/>
                  </a:lnTo>
                  <a:lnTo>
                    <a:pt x="131" y="652"/>
                  </a:lnTo>
                  <a:lnTo>
                    <a:pt x="123" y="669"/>
                  </a:lnTo>
                  <a:lnTo>
                    <a:pt x="112" y="688"/>
                  </a:lnTo>
                  <a:lnTo>
                    <a:pt x="100" y="702"/>
                  </a:lnTo>
                  <a:lnTo>
                    <a:pt x="88" y="713"/>
                  </a:lnTo>
                  <a:lnTo>
                    <a:pt x="77" y="723"/>
                  </a:lnTo>
                  <a:lnTo>
                    <a:pt x="65" y="731"/>
                  </a:lnTo>
                  <a:lnTo>
                    <a:pt x="53" y="736"/>
                  </a:lnTo>
                  <a:lnTo>
                    <a:pt x="36" y="740"/>
                  </a:lnTo>
                  <a:lnTo>
                    <a:pt x="17" y="743"/>
                  </a:lnTo>
                  <a:lnTo>
                    <a:pt x="0" y="743"/>
                  </a:lnTo>
                  <a:close/>
                </a:path>
              </a:pathLst>
            </a:custGeom>
            <a:grpFill/>
            <a:ln w="12700">
              <a:solidFill>
                <a:srgbClr val="006699"/>
              </a:solidFill>
              <a:prstDash val="solid"/>
              <a:round/>
              <a:headEnd/>
              <a:tailEnd/>
            </a:ln>
          </p:spPr>
          <p:txBody>
            <a:bodyPr/>
            <a:lstStyle/>
            <a:p>
              <a:pPr algn="ctr" eaLnBrk="0" hangingPunct="0">
                <a:defRPr/>
              </a:pPr>
              <a:endParaRPr lang="en-US">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198" name="Text Box 152"/>
            <p:cNvSpPr txBox="1">
              <a:spLocks noChangeArrowheads="1"/>
            </p:cNvSpPr>
            <p:nvPr/>
          </p:nvSpPr>
          <p:spPr bwMode="auto">
            <a:xfrm>
              <a:off x="4128" y="2784"/>
              <a:ext cx="576" cy="192"/>
            </a:xfrm>
            <a:prstGeom prst="rect">
              <a:avLst/>
            </a:prstGeom>
            <a:noFill/>
            <a:ln w="9525">
              <a:noFill/>
              <a:miter lim="800000"/>
              <a:headEnd/>
              <a:tailEnd/>
            </a:ln>
          </p:spPr>
          <p:txBody>
            <a:bodyPr>
              <a:spAutoFit/>
            </a:bodyPr>
            <a:lstStyle/>
            <a:p>
              <a:pPr algn="ctr" eaLnBrk="0" hangingPunct="0">
                <a:spcBef>
                  <a:spcPct val="50000"/>
                </a:spcBef>
              </a:pPr>
              <a:r>
                <a:rPr lang="en-US" sz="1400" dirty="0">
                  <a:solidFill>
                    <a:prstClr val="white"/>
                  </a:solidFill>
                  <a:latin typeface="Arial" panose="020B0604020202020204" pitchFamily="34" charset="0"/>
                  <a:cs typeface="Arial" panose="020B0604020202020204" pitchFamily="34" charset="0"/>
                </a:rPr>
                <a:t>Elective</a:t>
              </a:r>
            </a:p>
          </p:txBody>
        </p:sp>
      </p:grpSp>
      <p:grpSp>
        <p:nvGrpSpPr>
          <p:cNvPr id="48136" name="Group 153"/>
          <p:cNvGrpSpPr>
            <a:grpSpLocks/>
          </p:cNvGrpSpPr>
          <p:nvPr/>
        </p:nvGrpSpPr>
        <p:grpSpPr bwMode="auto">
          <a:xfrm>
            <a:off x="4146550" y="2779713"/>
            <a:ext cx="987425" cy="1065212"/>
            <a:chOff x="3764" y="2279"/>
            <a:chExt cx="622" cy="671"/>
          </a:xfrm>
          <a:solidFill>
            <a:srgbClr val="6659B0"/>
          </a:solidFill>
        </p:grpSpPr>
        <p:sp>
          <p:nvSpPr>
            <p:cNvPr id="956570" name="Freeform 154"/>
            <p:cNvSpPr>
              <a:spLocks/>
            </p:cNvSpPr>
            <p:nvPr/>
          </p:nvSpPr>
          <p:spPr bwMode="auto">
            <a:xfrm>
              <a:off x="3764" y="2279"/>
              <a:ext cx="622" cy="671"/>
            </a:xfrm>
            <a:custGeom>
              <a:avLst/>
              <a:gdLst/>
              <a:ahLst/>
              <a:cxnLst>
                <a:cxn ang="0">
                  <a:pos x="516" y="224"/>
                </a:cxn>
                <a:cxn ang="0">
                  <a:pos x="498" y="107"/>
                </a:cxn>
                <a:cxn ang="0">
                  <a:pos x="561" y="13"/>
                </a:cxn>
                <a:cxn ang="0">
                  <a:pos x="705" y="3"/>
                </a:cxn>
                <a:cxn ang="0">
                  <a:pos x="776" y="58"/>
                </a:cxn>
                <a:cxn ang="0">
                  <a:pos x="792" y="154"/>
                </a:cxn>
                <a:cxn ang="0">
                  <a:pos x="778" y="257"/>
                </a:cxn>
                <a:cxn ang="0">
                  <a:pos x="848" y="318"/>
                </a:cxn>
                <a:cxn ang="0">
                  <a:pos x="954" y="344"/>
                </a:cxn>
                <a:cxn ang="0">
                  <a:pos x="998" y="392"/>
                </a:cxn>
                <a:cxn ang="0">
                  <a:pos x="1000" y="460"/>
                </a:cxn>
                <a:cxn ang="0">
                  <a:pos x="1041" y="521"/>
                </a:cxn>
                <a:cxn ang="0">
                  <a:pos x="1125" y="533"/>
                </a:cxn>
                <a:cxn ang="0">
                  <a:pos x="1216" y="528"/>
                </a:cxn>
                <a:cxn ang="0">
                  <a:pos x="1270" y="558"/>
                </a:cxn>
                <a:cxn ang="0">
                  <a:pos x="1283" y="665"/>
                </a:cxn>
                <a:cxn ang="0">
                  <a:pos x="1270" y="808"/>
                </a:cxn>
                <a:cxn ang="0">
                  <a:pos x="1215" y="842"/>
                </a:cxn>
                <a:cxn ang="0">
                  <a:pos x="1116" y="837"/>
                </a:cxn>
                <a:cxn ang="0">
                  <a:pos x="1043" y="848"/>
                </a:cxn>
                <a:cxn ang="0">
                  <a:pos x="1002" y="890"/>
                </a:cxn>
                <a:cxn ang="0">
                  <a:pos x="998" y="971"/>
                </a:cxn>
                <a:cxn ang="0">
                  <a:pos x="951" y="1027"/>
                </a:cxn>
                <a:cxn ang="0">
                  <a:pos x="866" y="1046"/>
                </a:cxn>
                <a:cxn ang="0">
                  <a:pos x="792" y="1085"/>
                </a:cxn>
                <a:cxn ang="0">
                  <a:pos x="776" y="1164"/>
                </a:cxn>
                <a:cxn ang="0">
                  <a:pos x="792" y="1261"/>
                </a:cxn>
                <a:cxn ang="0">
                  <a:pos x="757" y="1353"/>
                </a:cxn>
                <a:cxn ang="0">
                  <a:pos x="695" y="1401"/>
                </a:cxn>
                <a:cxn ang="0">
                  <a:pos x="599" y="1406"/>
                </a:cxn>
                <a:cxn ang="0">
                  <a:pos x="527" y="1370"/>
                </a:cxn>
                <a:cxn ang="0">
                  <a:pos x="493" y="1301"/>
                </a:cxn>
                <a:cxn ang="0">
                  <a:pos x="502" y="1220"/>
                </a:cxn>
                <a:cxn ang="0">
                  <a:pos x="507" y="1147"/>
                </a:cxn>
                <a:cxn ang="0">
                  <a:pos x="459" y="1095"/>
                </a:cxn>
                <a:cxn ang="0">
                  <a:pos x="380" y="1075"/>
                </a:cxn>
                <a:cxn ang="0">
                  <a:pos x="304" y="1045"/>
                </a:cxn>
                <a:cxn ang="0">
                  <a:pos x="284" y="964"/>
                </a:cxn>
                <a:cxn ang="0">
                  <a:pos x="261" y="897"/>
                </a:cxn>
                <a:cxn ang="0">
                  <a:pos x="185" y="872"/>
                </a:cxn>
                <a:cxn ang="0">
                  <a:pos x="108" y="879"/>
                </a:cxn>
                <a:cxn ang="0">
                  <a:pos x="25" y="858"/>
                </a:cxn>
                <a:cxn ang="0">
                  <a:pos x="1" y="764"/>
                </a:cxn>
                <a:cxn ang="0">
                  <a:pos x="6" y="629"/>
                </a:cxn>
                <a:cxn ang="0">
                  <a:pos x="31" y="548"/>
                </a:cxn>
                <a:cxn ang="0">
                  <a:pos x="95" y="527"/>
                </a:cxn>
                <a:cxn ang="0">
                  <a:pos x="190" y="534"/>
                </a:cxn>
                <a:cxn ang="0">
                  <a:pos x="274" y="502"/>
                </a:cxn>
                <a:cxn ang="0">
                  <a:pos x="289" y="427"/>
                </a:cxn>
                <a:cxn ang="0">
                  <a:pos x="320" y="353"/>
                </a:cxn>
                <a:cxn ang="0">
                  <a:pos x="409" y="327"/>
                </a:cxn>
              </a:cxnLst>
              <a:rect l="0" t="0" r="r" b="b"/>
              <a:pathLst>
                <a:path w="1284" h="1407">
                  <a:moveTo>
                    <a:pt x="489" y="294"/>
                  </a:moveTo>
                  <a:lnTo>
                    <a:pt x="502" y="278"/>
                  </a:lnTo>
                  <a:lnTo>
                    <a:pt x="511" y="263"/>
                  </a:lnTo>
                  <a:lnTo>
                    <a:pt x="516" y="246"/>
                  </a:lnTo>
                  <a:lnTo>
                    <a:pt x="516" y="224"/>
                  </a:lnTo>
                  <a:lnTo>
                    <a:pt x="510" y="199"/>
                  </a:lnTo>
                  <a:lnTo>
                    <a:pt x="505" y="178"/>
                  </a:lnTo>
                  <a:lnTo>
                    <a:pt x="498" y="152"/>
                  </a:lnTo>
                  <a:lnTo>
                    <a:pt x="495" y="124"/>
                  </a:lnTo>
                  <a:lnTo>
                    <a:pt x="498" y="107"/>
                  </a:lnTo>
                  <a:lnTo>
                    <a:pt x="503" y="86"/>
                  </a:lnTo>
                  <a:lnTo>
                    <a:pt x="513" y="64"/>
                  </a:lnTo>
                  <a:lnTo>
                    <a:pt x="527" y="43"/>
                  </a:lnTo>
                  <a:lnTo>
                    <a:pt x="545" y="26"/>
                  </a:lnTo>
                  <a:lnTo>
                    <a:pt x="561" y="13"/>
                  </a:lnTo>
                  <a:lnTo>
                    <a:pt x="583" y="5"/>
                  </a:lnTo>
                  <a:lnTo>
                    <a:pt x="609" y="1"/>
                  </a:lnTo>
                  <a:lnTo>
                    <a:pt x="637" y="0"/>
                  </a:lnTo>
                  <a:lnTo>
                    <a:pt x="675" y="0"/>
                  </a:lnTo>
                  <a:lnTo>
                    <a:pt x="705" y="3"/>
                  </a:lnTo>
                  <a:lnTo>
                    <a:pt x="722" y="9"/>
                  </a:lnTo>
                  <a:lnTo>
                    <a:pt x="735" y="17"/>
                  </a:lnTo>
                  <a:lnTo>
                    <a:pt x="749" y="26"/>
                  </a:lnTo>
                  <a:lnTo>
                    <a:pt x="763" y="40"/>
                  </a:lnTo>
                  <a:lnTo>
                    <a:pt x="776" y="58"/>
                  </a:lnTo>
                  <a:lnTo>
                    <a:pt x="786" y="74"/>
                  </a:lnTo>
                  <a:lnTo>
                    <a:pt x="791" y="88"/>
                  </a:lnTo>
                  <a:lnTo>
                    <a:pt x="795" y="112"/>
                  </a:lnTo>
                  <a:lnTo>
                    <a:pt x="795" y="133"/>
                  </a:lnTo>
                  <a:lnTo>
                    <a:pt x="792" y="154"/>
                  </a:lnTo>
                  <a:lnTo>
                    <a:pt x="788" y="170"/>
                  </a:lnTo>
                  <a:lnTo>
                    <a:pt x="783" y="196"/>
                  </a:lnTo>
                  <a:lnTo>
                    <a:pt x="776" y="223"/>
                  </a:lnTo>
                  <a:lnTo>
                    <a:pt x="773" y="240"/>
                  </a:lnTo>
                  <a:lnTo>
                    <a:pt x="778" y="257"/>
                  </a:lnTo>
                  <a:lnTo>
                    <a:pt x="784" y="269"/>
                  </a:lnTo>
                  <a:lnTo>
                    <a:pt x="795" y="285"/>
                  </a:lnTo>
                  <a:lnTo>
                    <a:pt x="811" y="298"/>
                  </a:lnTo>
                  <a:lnTo>
                    <a:pt x="826" y="309"/>
                  </a:lnTo>
                  <a:lnTo>
                    <a:pt x="848" y="318"/>
                  </a:lnTo>
                  <a:lnTo>
                    <a:pt x="870" y="324"/>
                  </a:lnTo>
                  <a:lnTo>
                    <a:pt x="891" y="329"/>
                  </a:lnTo>
                  <a:lnTo>
                    <a:pt x="913" y="332"/>
                  </a:lnTo>
                  <a:lnTo>
                    <a:pt x="936" y="338"/>
                  </a:lnTo>
                  <a:lnTo>
                    <a:pt x="954" y="344"/>
                  </a:lnTo>
                  <a:lnTo>
                    <a:pt x="968" y="351"/>
                  </a:lnTo>
                  <a:lnTo>
                    <a:pt x="979" y="359"/>
                  </a:lnTo>
                  <a:lnTo>
                    <a:pt x="987" y="368"/>
                  </a:lnTo>
                  <a:lnTo>
                    <a:pt x="993" y="379"/>
                  </a:lnTo>
                  <a:lnTo>
                    <a:pt x="998" y="392"/>
                  </a:lnTo>
                  <a:lnTo>
                    <a:pt x="1000" y="404"/>
                  </a:lnTo>
                  <a:lnTo>
                    <a:pt x="1002" y="415"/>
                  </a:lnTo>
                  <a:lnTo>
                    <a:pt x="1002" y="430"/>
                  </a:lnTo>
                  <a:lnTo>
                    <a:pt x="1000" y="447"/>
                  </a:lnTo>
                  <a:lnTo>
                    <a:pt x="1000" y="460"/>
                  </a:lnTo>
                  <a:lnTo>
                    <a:pt x="1003" y="476"/>
                  </a:lnTo>
                  <a:lnTo>
                    <a:pt x="1010" y="490"/>
                  </a:lnTo>
                  <a:lnTo>
                    <a:pt x="1018" y="502"/>
                  </a:lnTo>
                  <a:lnTo>
                    <a:pt x="1028" y="511"/>
                  </a:lnTo>
                  <a:lnTo>
                    <a:pt x="1041" y="521"/>
                  </a:lnTo>
                  <a:lnTo>
                    <a:pt x="1054" y="527"/>
                  </a:lnTo>
                  <a:lnTo>
                    <a:pt x="1074" y="531"/>
                  </a:lnTo>
                  <a:lnTo>
                    <a:pt x="1091" y="533"/>
                  </a:lnTo>
                  <a:lnTo>
                    <a:pt x="1107" y="534"/>
                  </a:lnTo>
                  <a:lnTo>
                    <a:pt x="1125" y="533"/>
                  </a:lnTo>
                  <a:lnTo>
                    <a:pt x="1147" y="531"/>
                  </a:lnTo>
                  <a:lnTo>
                    <a:pt x="1164" y="530"/>
                  </a:lnTo>
                  <a:lnTo>
                    <a:pt x="1181" y="528"/>
                  </a:lnTo>
                  <a:lnTo>
                    <a:pt x="1197" y="527"/>
                  </a:lnTo>
                  <a:lnTo>
                    <a:pt x="1216" y="528"/>
                  </a:lnTo>
                  <a:lnTo>
                    <a:pt x="1226" y="530"/>
                  </a:lnTo>
                  <a:lnTo>
                    <a:pt x="1238" y="533"/>
                  </a:lnTo>
                  <a:lnTo>
                    <a:pt x="1249" y="539"/>
                  </a:lnTo>
                  <a:lnTo>
                    <a:pt x="1261" y="548"/>
                  </a:lnTo>
                  <a:lnTo>
                    <a:pt x="1270" y="558"/>
                  </a:lnTo>
                  <a:lnTo>
                    <a:pt x="1277" y="573"/>
                  </a:lnTo>
                  <a:lnTo>
                    <a:pt x="1280" y="586"/>
                  </a:lnTo>
                  <a:lnTo>
                    <a:pt x="1282" y="602"/>
                  </a:lnTo>
                  <a:lnTo>
                    <a:pt x="1284" y="631"/>
                  </a:lnTo>
                  <a:lnTo>
                    <a:pt x="1283" y="665"/>
                  </a:lnTo>
                  <a:lnTo>
                    <a:pt x="1284" y="701"/>
                  </a:lnTo>
                  <a:lnTo>
                    <a:pt x="1281" y="743"/>
                  </a:lnTo>
                  <a:lnTo>
                    <a:pt x="1278" y="772"/>
                  </a:lnTo>
                  <a:lnTo>
                    <a:pt x="1275" y="795"/>
                  </a:lnTo>
                  <a:lnTo>
                    <a:pt x="1270" y="808"/>
                  </a:lnTo>
                  <a:lnTo>
                    <a:pt x="1262" y="820"/>
                  </a:lnTo>
                  <a:lnTo>
                    <a:pt x="1253" y="828"/>
                  </a:lnTo>
                  <a:lnTo>
                    <a:pt x="1241" y="835"/>
                  </a:lnTo>
                  <a:lnTo>
                    <a:pt x="1227" y="839"/>
                  </a:lnTo>
                  <a:lnTo>
                    <a:pt x="1215" y="842"/>
                  </a:lnTo>
                  <a:lnTo>
                    <a:pt x="1190" y="843"/>
                  </a:lnTo>
                  <a:lnTo>
                    <a:pt x="1168" y="842"/>
                  </a:lnTo>
                  <a:lnTo>
                    <a:pt x="1150" y="839"/>
                  </a:lnTo>
                  <a:lnTo>
                    <a:pt x="1134" y="838"/>
                  </a:lnTo>
                  <a:lnTo>
                    <a:pt x="1116" y="837"/>
                  </a:lnTo>
                  <a:lnTo>
                    <a:pt x="1100" y="837"/>
                  </a:lnTo>
                  <a:lnTo>
                    <a:pt x="1086" y="838"/>
                  </a:lnTo>
                  <a:lnTo>
                    <a:pt x="1071" y="839"/>
                  </a:lnTo>
                  <a:lnTo>
                    <a:pt x="1053" y="844"/>
                  </a:lnTo>
                  <a:lnTo>
                    <a:pt x="1043" y="848"/>
                  </a:lnTo>
                  <a:lnTo>
                    <a:pt x="1034" y="852"/>
                  </a:lnTo>
                  <a:lnTo>
                    <a:pt x="1022" y="860"/>
                  </a:lnTo>
                  <a:lnTo>
                    <a:pt x="1014" y="870"/>
                  </a:lnTo>
                  <a:lnTo>
                    <a:pt x="1008" y="879"/>
                  </a:lnTo>
                  <a:lnTo>
                    <a:pt x="1002" y="890"/>
                  </a:lnTo>
                  <a:lnTo>
                    <a:pt x="999" y="901"/>
                  </a:lnTo>
                  <a:lnTo>
                    <a:pt x="998" y="913"/>
                  </a:lnTo>
                  <a:lnTo>
                    <a:pt x="999" y="926"/>
                  </a:lnTo>
                  <a:lnTo>
                    <a:pt x="999" y="948"/>
                  </a:lnTo>
                  <a:lnTo>
                    <a:pt x="998" y="971"/>
                  </a:lnTo>
                  <a:lnTo>
                    <a:pt x="992" y="988"/>
                  </a:lnTo>
                  <a:lnTo>
                    <a:pt x="986" y="1002"/>
                  </a:lnTo>
                  <a:lnTo>
                    <a:pt x="977" y="1012"/>
                  </a:lnTo>
                  <a:lnTo>
                    <a:pt x="964" y="1020"/>
                  </a:lnTo>
                  <a:lnTo>
                    <a:pt x="951" y="1027"/>
                  </a:lnTo>
                  <a:lnTo>
                    <a:pt x="936" y="1031"/>
                  </a:lnTo>
                  <a:lnTo>
                    <a:pt x="917" y="1035"/>
                  </a:lnTo>
                  <a:lnTo>
                    <a:pt x="901" y="1040"/>
                  </a:lnTo>
                  <a:lnTo>
                    <a:pt x="882" y="1043"/>
                  </a:lnTo>
                  <a:lnTo>
                    <a:pt x="866" y="1046"/>
                  </a:lnTo>
                  <a:lnTo>
                    <a:pt x="848" y="1050"/>
                  </a:lnTo>
                  <a:lnTo>
                    <a:pt x="834" y="1057"/>
                  </a:lnTo>
                  <a:lnTo>
                    <a:pt x="818" y="1064"/>
                  </a:lnTo>
                  <a:lnTo>
                    <a:pt x="803" y="1073"/>
                  </a:lnTo>
                  <a:lnTo>
                    <a:pt x="792" y="1085"/>
                  </a:lnTo>
                  <a:lnTo>
                    <a:pt x="782" y="1099"/>
                  </a:lnTo>
                  <a:lnTo>
                    <a:pt x="774" y="1116"/>
                  </a:lnTo>
                  <a:lnTo>
                    <a:pt x="772" y="1131"/>
                  </a:lnTo>
                  <a:lnTo>
                    <a:pt x="773" y="1148"/>
                  </a:lnTo>
                  <a:lnTo>
                    <a:pt x="776" y="1164"/>
                  </a:lnTo>
                  <a:lnTo>
                    <a:pt x="781" y="1181"/>
                  </a:lnTo>
                  <a:lnTo>
                    <a:pt x="785" y="1200"/>
                  </a:lnTo>
                  <a:lnTo>
                    <a:pt x="788" y="1217"/>
                  </a:lnTo>
                  <a:lnTo>
                    <a:pt x="792" y="1239"/>
                  </a:lnTo>
                  <a:lnTo>
                    <a:pt x="792" y="1261"/>
                  </a:lnTo>
                  <a:lnTo>
                    <a:pt x="787" y="1283"/>
                  </a:lnTo>
                  <a:lnTo>
                    <a:pt x="782" y="1300"/>
                  </a:lnTo>
                  <a:lnTo>
                    <a:pt x="776" y="1317"/>
                  </a:lnTo>
                  <a:lnTo>
                    <a:pt x="768" y="1333"/>
                  </a:lnTo>
                  <a:lnTo>
                    <a:pt x="757" y="1353"/>
                  </a:lnTo>
                  <a:lnTo>
                    <a:pt x="745" y="1366"/>
                  </a:lnTo>
                  <a:lnTo>
                    <a:pt x="735" y="1375"/>
                  </a:lnTo>
                  <a:lnTo>
                    <a:pt x="722" y="1386"/>
                  </a:lnTo>
                  <a:lnTo>
                    <a:pt x="708" y="1396"/>
                  </a:lnTo>
                  <a:lnTo>
                    <a:pt x="695" y="1401"/>
                  </a:lnTo>
                  <a:lnTo>
                    <a:pt x="683" y="1404"/>
                  </a:lnTo>
                  <a:lnTo>
                    <a:pt x="663" y="1406"/>
                  </a:lnTo>
                  <a:lnTo>
                    <a:pt x="640" y="1407"/>
                  </a:lnTo>
                  <a:lnTo>
                    <a:pt x="612" y="1406"/>
                  </a:lnTo>
                  <a:lnTo>
                    <a:pt x="599" y="1406"/>
                  </a:lnTo>
                  <a:lnTo>
                    <a:pt x="582" y="1403"/>
                  </a:lnTo>
                  <a:lnTo>
                    <a:pt x="564" y="1398"/>
                  </a:lnTo>
                  <a:lnTo>
                    <a:pt x="548" y="1389"/>
                  </a:lnTo>
                  <a:lnTo>
                    <a:pt x="538" y="1381"/>
                  </a:lnTo>
                  <a:lnTo>
                    <a:pt x="527" y="1370"/>
                  </a:lnTo>
                  <a:lnTo>
                    <a:pt x="518" y="1360"/>
                  </a:lnTo>
                  <a:lnTo>
                    <a:pt x="509" y="1347"/>
                  </a:lnTo>
                  <a:lnTo>
                    <a:pt x="502" y="1334"/>
                  </a:lnTo>
                  <a:lnTo>
                    <a:pt x="496" y="1318"/>
                  </a:lnTo>
                  <a:lnTo>
                    <a:pt x="493" y="1301"/>
                  </a:lnTo>
                  <a:lnTo>
                    <a:pt x="492" y="1288"/>
                  </a:lnTo>
                  <a:lnTo>
                    <a:pt x="492" y="1270"/>
                  </a:lnTo>
                  <a:lnTo>
                    <a:pt x="493" y="1255"/>
                  </a:lnTo>
                  <a:lnTo>
                    <a:pt x="498" y="1239"/>
                  </a:lnTo>
                  <a:lnTo>
                    <a:pt x="502" y="1220"/>
                  </a:lnTo>
                  <a:lnTo>
                    <a:pt x="507" y="1202"/>
                  </a:lnTo>
                  <a:lnTo>
                    <a:pt x="510" y="1186"/>
                  </a:lnTo>
                  <a:lnTo>
                    <a:pt x="511" y="1171"/>
                  </a:lnTo>
                  <a:lnTo>
                    <a:pt x="510" y="1159"/>
                  </a:lnTo>
                  <a:lnTo>
                    <a:pt x="507" y="1147"/>
                  </a:lnTo>
                  <a:lnTo>
                    <a:pt x="499" y="1132"/>
                  </a:lnTo>
                  <a:lnTo>
                    <a:pt x="491" y="1122"/>
                  </a:lnTo>
                  <a:lnTo>
                    <a:pt x="481" y="1111"/>
                  </a:lnTo>
                  <a:lnTo>
                    <a:pt x="470" y="1103"/>
                  </a:lnTo>
                  <a:lnTo>
                    <a:pt x="459" y="1095"/>
                  </a:lnTo>
                  <a:lnTo>
                    <a:pt x="443" y="1089"/>
                  </a:lnTo>
                  <a:lnTo>
                    <a:pt x="429" y="1085"/>
                  </a:lnTo>
                  <a:lnTo>
                    <a:pt x="411" y="1081"/>
                  </a:lnTo>
                  <a:lnTo>
                    <a:pt x="395" y="1079"/>
                  </a:lnTo>
                  <a:lnTo>
                    <a:pt x="380" y="1075"/>
                  </a:lnTo>
                  <a:lnTo>
                    <a:pt x="362" y="1071"/>
                  </a:lnTo>
                  <a:lnTo>
                    <a:pt x="347" y="1065"/>
                  </a:lnTo>
                  <a:lnTo>
                    <a:pt x="329" y="1060"/>
                  </a:lnTo>
                  <a:lnTo>
                    <a:pt x="315" y="1054"/>
                  </a:lnTo>
                  <a:lnTo>
                    <a:pt x="304" y="1045"/>
                  </a:lnTo>
                  <a:lnTo>
                    <a:pt x="295" y="1033"/>
                  </a:lnTo>
                  <a:lnTo>
                    <a:pt x="289" y="1018"/>
                  </a:lnTo>
                  <a:lnTo>
                    <a:pt x="284" y="998"/>
                  </a:lnTo>
                  <a:lnTo>
                    <a:pt x="283" y="982"/>
                  </a:lnTo>
                  <a:lnTo>
                    <a:pt x="284" y="964"/>
                  </a:lnTo>
                  <a:lnTo>
                    <a:pt x="286" y="950"/>
                  </a:lnTo>
                  <a:lnTo>
                    <a:pt x="284" y="933"/>
                  </a:lnTo>
                  <a:lnTo>
                    <a:pt x="279" y="920"/>
                  </a:lnTo>
                  <a:lnTo>
                    <a:pt x="270" y="906"/>
                  </a:lnTo>
                  <a:lnTo>
                    <a:pt x="261" y="897"/>
                  </a:lnTo>
                  <a:lnTo>
                    <a:pt x="250" y="888"/>
                  </a:lnTo>
                  <a:lnTo>
                    <a:pt x="235" y="882"/>
                  </a:lnTo>
                  <a:lnTo>
                    <a:pt x="218" y="876"/>
                  </a:lnTo>
                  <a:lnTo>
                    <a:pt x="200" y="874"/>
                  </a:lnTo>
                  <a:lnTo>
                    <a:pt x="185" y="872"/>
                  </a:lnTo>
                  <a:lnTo>
                    <a:pt x="168" y="872"/>
                  </a:lnTo>
                  <a:lnTo>
                    <a:pt x="153" y="874"/>
                  </a:lnTo>
                  <a:lnTo>
                    <a:pt x="138" y="875"/>
                  </a:lnTo>
                  <a:lnTo>
                    <a:pt x="123" y="877"/>
                  </a:lnTo>
                  <a:lnTo>
                    <a:pt x="108" y="879"/>
                  </a:lnTo>
                  <a:lnTo>
                    <a:pt x="83" y="879"/>
                  </a:lnTo>
                  <a:lnTo>
                    <a:pt x="67" y="878"/>
                  </a:lnTo>
                  <a:lnTo>
                    <a:pt x="50" y="874"/>
                  </a:lnTo>
                  <a:lnTo>
                    <a:pt x="38" y="868"/>
                  </a:lnTo>
                  <a:lnTo>
                    <a:pt x="25" y="858"/>
                  </a:lnTo>
                  <a:lnTo>
                    <a:pt x="16" y="847"/>
                  </a:lnTo>
                  <a:lnTo>
                    <a:pt x="10" y="835"/>
                  </a:lnTo>
                  <a:lnTo>
                    <a:pt x="3" y="812"/>
                  </a:lnTo>
                  <a:lnTo>
                    <a:pt x="2" y="788"/>
                  </a:lnTo>
                  <a:lnTo>
                    <a:pt x="1" y="764"/>
                  </a:lnTo>
                  <a:lnTo>
                    <a:pt x="0" y="734"/>
                  </a:lnTo>
                  <a:lnTo>
                    <a:pt x="2" y="708"/>
                  </a:lnTo>
                  <a:lnTo>
                    <a:pt x="3" y="680"/>
                  </a:lnTo>
                  <a:lnTo>
                    <a:pt x="4" y="655"/>
                  </a:lnTo>
                  <a:lnTo>
                    <a:pt x="6" y="629"/>
                  </a:lnTo>
                  <a:lnTo>
                    <a:pt x="9" y="609"/>
                  </a:lnTo>
                  <a:lnTo>
                    <a:pt x="12" y="587"/>
                  </a:lnTo>
                  <a:lnTo>
                    <a:pt x="16" y="570"/>
                  </a:lnTo>
                  <a:lnTo>
                    <a:pt x="22" y="559"/>
                  </a:lnTo>
                  <a:lnTo>
                    <a:pt x="31" y="548"/>
                  </a:lnTo>
                  <a:lnTo>
                    <a:pt x="40" y="541"/>
                  </a:lnTo>
                  <a:lnTo>
                    <a:pt x="52" y="533"/>
                  </a:lnTo>
                  <a:lnTo>
                    <a:pt x="63" y="531"/>
                  </a:lnTo>
                  <a:lnTo>
                    <a:pt x="77" y="528"/>
                  </a:lnTo>
                  <a:lnTo>
                    <a:pt x="95" y="527"/>
                  </a:lnTo>
                  <a:lnTo>
                    <a:pt x="111" y="528"/>
                  </a:lnTo>
                  <a:lnTo>
                    <a:pt x="133" y="531"/>
                  </a:lnTo>
                  <a:lnTo>
                    <a:pt x="152" y="532"/>
                  </a:lnTo>
                  <a:lnTo>
                    <a:pt x="168" y="533"/>
                  </a:lnTo>
                  <a:lnTo>
                    <a:pt x="190" y="534"/>
                  </a:lnTo>
                  <a:lnTo>
                    <a:pt x="213" y="531"/>
                  </a:lnTo>
                  <a:lnTo>
                    <a:pt x="232" y="527"/>
                  </a:lnTo>
                  <a:lnTo>
                    <a:pt x="250" y="520"/>
                  </a:lnTo>
                  <a:lnTo>
                    <a:pt x="262" y="513"/>
                  </a:lnTo>
                  <a:lnTo>
                    <a:pt x="274" y="502"/>
                  </a:lnTo>
                  <a:lnTo>
                    <a:pt x="283" y="488"/>
                  </a:lnTo>
                  <a:lnTo>
                    <a:pt x="289" y="474"/>
                  </a:lnTo>
                  <a:lnTo>
                    <a:pt x="291" y="459"/>
                  </a:lnTo>
                  <a:lnTo>
                    <a:pt x="290" y="448"/>
                  </a:lnTo>
                  <a:lnTo>
                    <a:pt x="289" y="427"/>
                  </a:lnTo>
                  <a:lnTo>
                    <a:pt x="290" y="406"/>
                  </a:lnTo>
                  <a:lnTo>
                    <a:pt x="294" y="390"/>
                  </a:lnTo>
                  <a:lnTo>
                    <a:pt x="299" y="375"/>
                  </a:lnTo>
                  <a:lnTo>
                    <a:pt x="306" y="364"/>
                  </a:lnTo>
                  <a:lnTo>
                    <a:pt x="320" y="353"/>
                  </a:lnTo>
                  <a:lnTo>
                    <a:pt x="335" y="345"/>
                  </a:lnTo>
                  <a:lnTo>
                    <a:pt x="354" y="339"/>
                  </a:lnTo>
                  <a:lnTo>
                    <a:pt x="373" y="334"/>
                  </a:lnTo>
                  <a:lnTo>
                    <a:pt x="389" y="330"/>
                  </a:lnTo>
                  <a:lnTo>
                    <a:pt x="409" y="327"/>
                  </a:lnTo>
                  <a:lnTo>
                    <a:pt x="428" y="323"/>
                  </a:lnTo>
                  <a:lnTo>
                    <a:pt x="450" y="317"/>
                  </a:lnTo>
                  <a:lnTo>
                    <a:pt x="471" y="308"/>
                  </a:lnTo>
                  <a:lnTo>
                    <a:pt x="489" y="294"/>
                  </a:lnTo>
                  <a:close/>
                </a:path>
              </a:pathLst>
            </a:custGeom>
            <a:grpFill/>
            <a:ln w="12700">
              <a:solidFill>
                <a:srgbClr val="006699"/>
              </a:solidFill>
              <a:prstDash val="solid"/>
              <a:round/>
              <a:headEnd/>
              <a:tailEnd/>
            </a:ln>
          </p:spPr>
          <p:txBody>
            <a:bodyPr/>
            <a:lstStyle/>
            <a:p>
              <a:pPr algn="ctr" eaLnBrk="0" hangingPunct="0">
                <a:defRPr/>
              </a:pPr>
              <a:endParaRPr lang="en-US">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196" name="Text Box 155"/>
            <p:cNvSpPr txBox="1">
              <a:spLocks noChangeArrowheads="1"/>
            </p:cNvSpPr>
            <p:nvPr/>
          </p:nvSpPr>
          <p:spPr bwMode="auto">
            <a:xfrm>
              <a:off x="3792" y="2544"/>
              <a:ext cx="576" cy="192"/>
            </a:xfrm>
            <a:prstGeom prst="rect">
              <a:avLst/>
            </a:prstGeom>
            <a:noFill/>
            <a:ln w="9525">
              <a:noFill/>
              <a:miter lim="800000"/>
              <a:headEnd/>
              <a:tailEnd/>
            </a:ln>
          </p:spPr>
          <p:txBody>
            <a:bodyPr>
              <a:spAutoFit/>
            </a:bodyPr>
            <a:lstStyle/>
            <a:p>
              <a:pPr algn="ctr" eaLnBrk="0" hangingPunct="0">
                <a:spcBef>
                  <a:spcPct val="50000"/>
                </a:spcBef>
              </a:pPr>
              <a:r>
                <a:rPr lang="en-US" sz="1400" dirty="0">
                  <a:solidFill>
                    <a:prstClr val="white"/>
                  </a:solidFill>
                  <a:latin typeface="Arial" panose="020B0604020202020204" pitchFamily="34" charset="0"/>
                  <a:cs typeface="Arial" panose="020B0604020202020204" pitchFamily="34" charset="0"/>
                </a:rPr>
                <a:t>Elective</a:t>
              </a:r>
            </a:p>
          </p:txBody>
        </p:sp>
      </p:grpSp>
      <p:grpSp>
        <p:nvGrpSpPr>
          <p:cNvPr id="48137" name="Group 162"/>
          <p:cNvGrpSpPr>
            <a:grpSpLocks/>
          </p:cNvGrpSpPr>
          <p:nvPr/>
        </p:nvGrpSpPr>
        <p:grpSpPr bwMode="auto">
          <a:xfrm>
            <a:off x="4648200" y="1887538"/>
            <a:ext cx="998244" cy="709612"/>
            <a:chOff x="4059" y="1717"/>
            <a:chExt cx="597" cy="447"/>
          </a:xfrm>
          <a:solidFill>
            <a:srgbClr val="FF6C2C"/>
          </a:solidFill>
        </p:grpSpPr>
        <p:sp>
          <p:nvSpPr>
            <p:cNvPr id="956579" name="Freeform 163"/>
            <p:cNvSpPr>
              <a:spLocks/>
            </p:cNvSpPr>
            <p:nvPr/>
          </p:nvSpPr>
          <p:spPr bwMode="auto">
            <a:xfrm>
              <a:off x="4059" y="1717"/>
              <a:ext cx="501" cy="447"/>
            </a:xfrm>
            <a:custGeom>
              <a:avLst/>
              <a:gdLst/>
              <a:ahLst/>
              <a:cxnLst>
                <a:cxn ang="0">
                  <a:pos x="0" y="940"/>
                </a:cxn>
                <a:cxn ang="0">
                  <a:pos x="1157" y="0"/>
                </a:cxn>
                <a:cxn ang="0">
                  <a:pos x="1049" y="18"/>
                </a:cxn>
                <a:cxn ang="0">
                  <a:pos x="1052" y="49"/>
                </a:cxn>
                <a:cxn ang="0">
                  <a:pos x="1064" y="91"/>
                </a:cxn>
                <a:cxn ang="0">
                  <a:pos x="1067" y="125"/>
                </a:cxn>
                <a:cxn ang="0">
                  <a:pos x="1060" y="160"/>
                </a:cxn>
                <a:cxn ang="0">
                  <a:pos x="1036" y="190"/>
                </a:cxn>
                <a:cxn ang="0">
                  <a:pos x="1006" y="212"/>
                </a:cxn>
                <a:cxn ang="0">
                  <a:pos x="970" y="223"/>
                </a:cxn>
                <a:cxn ang="0">
                  <a:pos x="918" y="222"/>
                </a:cxn>
                <a:cxn ang="0">
                  <a:pos x="884" y="215"/>
                </a:cxn>
                <a:cxn ang="0">
                  <a:pos x="850" y="191"/>
                </a:cxn>
                <a:cxn ang="0">
                  <a:pos x="827" y="162"/>
                </a:cxn>
                <a:cxn ang="0">
                  <a:pos x="817" y="131"/>
                </a:cxn>
                <a:cxn ang="0">
                  <a:pos x="819" y="97"/>
                </a:cxn>
                <a:cxn ang="0">
                  <a:pos x="827" y="66"/>
                </a:cxn>
                <a:cxn ang="0">
                  <a:pos x="835" y="34"/>
                </a:cxn>
                <a:cxn ang="0">
                  <a:pos x="831" y="4"/>
                </a:cxn>
                <a:cxn ang="0">
                  <a:pos x="639" y="37"/>
                </a:cxn>
                <a:cxn ang="0">
                  <a:pos x="636" y="79"/>
                </a:cxn>
                <a:cxn ang="0">
                  <a:pos x="634" y="114"/>
                </a:cxn>
                <a:cxn ang="0">
                  <a:pos x="625" y="144"/>
                </a:cxn>
                <a:cxn ang="0">
                  <a:pos x="608" y="164"/>
                </a:cxn>
                <a:cxn ang="0">
                  <a:pos x="584" y="175"/>
                </a:cxn>
                <a:cxn ang="0">
                  <a:pos x="557" y="178"/>
                </a:cxn>
                <a:cxn ang="0">
                  <a:pos x="524" y="176"/>
                </a:cxn>
                <a:cxn ang="0">
                  <a:pos x="494" y="174"/>
                </a:cxn>
                <a:cxn ang="0">
                  <a:pos x="456" y="172"/>
                </a:cxn>
                <a:cxn ang="0">
                  <a:pos x="422" y="176"/>
                </a:cxn>
                <a:cxn ang="0">
                  <a:pos x="391" y="188"/>
                </a:cxn>
                <a:cxn ang="0">
                  <a:pos x="368" y="209"/>
                </a:cxn>
                <a:cxn ang="0">
                  <a:pos x="355" y="235"/>
                </a:cxn>
                <a:cxn ang="0">
                  <a:pos x="355" y="265"/>
                </a:cxn>
                <a:cxn ang="0">
                  <a:pos x="355" y="298"/>
                </a:cxn>
                <a:cxn ang="0">
                  <a:pos x="348" y="325"/>
                </a:cxn>
                <a:cxn ang="0">
                  <a:pos x="334" y="347"/>
                </a:cxn>
                <a:cxn ang="0">
                  <a:pos x="305" y="362"/>
                </a:cxn>
                <a:cxn ang="0">
                  <a:pos x="274" y="371"/>
                </a:cxn>
                <a:cxn ang="0">
                  <a:pos x="237" y="379"/>
                </a:cxn>
                <a:cxn ang="0">
                  <a:pos x="204" y="387"/>
                </a:cxn>
                <a:cxn ang="0">
                  <a:pos x="176" y="398"/>
                </a:cxn>
                <a:cxn ang="0">
                  <a:pos x="155" y="414"/>
                </a:cxn>
                <a:cxn ang="0">
                  <a:pos x="137" y="439"/>
                </a:cxn>
                <a:cxn ang="0">
                  <a:pos x="128" y="470"/>
                </a:cxn>
                <a:cxn ang="0">
                  <a:pos x="132" y="502"/>
                </a:cxn>
                <a:cxn ang="0">
                  <a:pos x="142" y="542"/>
                </a:cxn>
                <a:cxn ang="0">
                  <a:pos x="148" y="576"/>
                </a:cxn>
                <a:cxn ang="0">
                  <a:pos x="146" y="609"/>
                </a:cxn>
                <a:cxn ang="0">
                  <a:pos x="137" y="639"/>
                </a:cxn>
                <a:cxn ang="0">
                  <a:pos x="123" y="669"/>
                </a:cxn>
                <a:cxn ang="0">
                  <a:pos x="100" y="702"/>
                </a:cxn>
                <a:cxn ang="0">
                  <a:pos x="77" y="723"/>
                </a:cxn>
                <a:cxn ang="0">
                  <a:pos x="53" y="736"/>
                </a:cxn>
                <a:cxn ang="0">
                  <a:pos x="17" y="743"/>
                </a:cxn>
              </a:cxnLst>
              <a:rect l="0" t="0" r="r" b="b"/>
              <a:pathLst>
                <a:path w="1158" h="940">
                  <a:moveTo>
                    <a:pt x="0" y="743"/>
                  </a:moveTo>
                  <a:lnTo>
                    <a:pt x="0" y="940"/>
                  </a:lnTo>
                  <a:lnTo>
                    <a:pt x="1158" y="940"/>
                  </a:lnTo>
                  <a:lnTo>
                    <a:pt x="1157" y="0"/>
                  </a:lnTo>
                  <a:lnTo>
                    <a:pt x="1054" y="0"/>
                  </a:lnTo>
                  <a:lnTo>
                    <a:pt x="1049" y="18"/>
                  </a:lnTo>
                  <a:lnTo>
                    <a:pt x="1049" y="31"/>
                  </a:lnTo>
                  <a:lnTo>
                    <a:pt x="1052" y="49"/>
                  </a:lnTo>
                  <a:lnTo>
                    <a:pt x="1058" y="68"/>
                  </a:lnTo>
                  <a:lnTo>
                    <a:pt x="1064" y="91"/>
                  </a:lnTo>
                  <a:lnTo>
                    <a:pt x="1067" y="109"/>
                  </a:lnTo>
                  <a:lnTo>
                    <a:pt x="1067" y="125"/>
                  </a:lnTo>
                  <a:lnTo>
                    <a:pt x="1065" y="143"/>
                  </a:lnTo>
                  <a:lnTo>
                    <a:pt x="1060" y="160"/>
                  </a:lnTo>
                  <a:lnTo>
                    <a:pt x="1049" y="176"/>
                  </a:lnTo>
                  <a:lnTo>
                    <a:pt x="1036" y="190"/>
                  </a:lnTo>
                  <a:lnTo>
                    <a:pt x="1022" y="203"/>
                  </a:lnTo>
                  <a:lnTo>
                    <a:pt x="1006" y="212"/>
                  </a:lnTo>
                  <a:lnTo>
                    <a:pt x="987" y="219"/>
                  </a:lnTo>
                  <a:lnTo>
                    <a:pt x="970" y="223"/>
                  </a:lnTo>
                  <a:lnTo>
                    <a:pt x="946" y="224"/>
                  </a:lnTo>
                  <a:lnTo>
                    <a:pt x="918" y="222"/>
                  </a:lnTo>
                  <a:lnTo>
                    <a:pt x="900" y="219"/>
                  </a:lnTo>
                  <a:lnTo>
                    <a:pt x="884" y="215"/>
                  </a:lnTo>
                  <a:lnTo>
                    <a:pt x="869" y="206"/>
                  </a:lnTo>
                  <a:lnTo>
                    <a:pt x="850" y="191"/>
                  </a:lnTo>
                  <a:lnTo>
                    <a:pt x="838" y="177"/>
                  </a:lnTo>
                  <a:lnTo>
                    <a:pt x="827" y="162"/>
                  </a:lnTo>
                  <a:lnTo>
                    <a:pt x="821" y="146"/>
                  </a:lnTo>
                  <a:lnTo>
                    <a:pt x="817" y="131"/>
                  </a:lnTo>
                  <a:lnTo>
                    <a:pt x="817" y="114"/>
                  </a:lnTo>
                  <a:lnTo>
                    <a:pt x="819" y="97"/>
                  </a:lnTo>
                  <a:lnTo>
                    <a:pt x="823" y="81"/>
                  </a:lnTo>
                  <a:lnTo>
                    <a:pt x="827" y="66"/>
                  </a:lnTo>
                  <a:lnTo>
                    <a:pt x="832" y="50"/>
                  </a:lnTo>
                  <a:lnTo>
                    <a:pt x="835" y="34"/>
                  </a:lnTo>
                  <a:lnTo>
                    <a:pt x="835" y="20"/>
                  </a:lnTo>
                  <a:lnTo>
                    <a:pt x="831" y="4"/>
                  </a:lnTo>
                  <a:lnTo>
                    <a:pt x="637" y="4"/>
                  </a:lnTo>
                  <a:lnTo>
                    <a:pt x="639" y="37"/>
                  </a:lnTo>
                  <a:lnTo>
                    <a:pt x="637" y="60"/>
                  </a:lnTo>
                  <a:lnTo>
                    <a:pt x="636" y="79"/>
                  </a:lnTo>
                  <a:lnTo>
                    <a:pt x="636" y="96"/>
                  </a:lnTo>
                  <a:lnTo>
                    <a:pt x="634" y="114"/>
                  </a:lnTo>
                  <a:lnTo>
                    <a:pt x="630" y="132"/>
                  </a:lnTo>
                  <a:lnTo>
                    <a:pt x="625" y="144"/>
                  </a:lnTo>
                  <a:lnTo>
                    <a:pt x="618" y="155"/>
                  </a:lnTo>
                  <a:lnTo>
                    <a:pt x="608" y="164"/>
                  </a:lnTo>
                  <a:lnTo>
                    <a:pt x="597" y="171"/>
                  </a:lnTo>
                  <a:lnTo>
                    <a:pt x="584" y="175"/>
                  </a:lnTo>
                  <a:lnTo>
                    <a:pt x="570" y="177"/>
                  </a:lnTo>
                  <a:lnTo>
                    <a:pt x="557" y="178"/>
                  </a:lnTo>
                  <a:lnTo>
                    <a:pt x="540" y="178"/>
                  </a:lnTo>
                  <a:lnTo>
                    <a:pt x="524" y="176"/>
                  </a:lnTo>
                  <a:lnTo>
                    <a:pt x="511" y="175"/>
                  </a:lnTo>
                  <a:lnTo>
                    <a:pt x="494" y="174"/>
                  </a:lnTo>
                  <a:lnTo>
                    <a:pt x="476" y="172"/>
                  </a:lnTo>
                  <a:lnTo>
                    <a:pt x="456" y="172"/>
                  </a:lnTo>
                  <a:lnTo>
                    <a:pt x="439" y="174"/>
                  </a:lnTo>
                  <a:lnTo>
                    <a:pt x="422" y="176"/>
                  </a:lnTo>
                  <a:lnTo>
                    <a:pt x="404" y="181"/>
                  </a:lnTo>
                  <a:lnTo>
                    <a:pt x="391" y="188"/>
                  </a:lnTo>
                  <a:lnTo>
                    <a:pt x="377" y="197"/>
                  </a:lnTo>
                  <a:lnTo>
                    <a:pt x="368" y="209"/>
                  </a:lnTo>
                  <a:lnTo>
                    <a:pt x="359" y="222"/>
                  </a:lnTo>
                  <a:lnTo>
                    <a:pt x="355" y="235"/>
                  </a:lnTo>
                  <a:lnTo>
                    <a:pt x="353" y="250"/>
                  </a:lnTo>
                  <a:lnTo>
                    <a:pt x="355" y="265"/>
                  </a:lnTo>
                  <a:lnTo>
                    <a:pt x="356" y="281"/>
                  </a:lnTo>
                  <a:lnTo>
                    <a:pt x="355" y="298"/>
                  </a:lnTo>
                  <a:lnTo>
                    <a:pt x="352" y="311"/>
                  </a:lnTo>
                  <a:lnTo>
                    <a:pt x="348" y="325"/>
                  </a:lnTo>
                  <a:lnTo>
                    <a:pt x="342" y="338"/>
                  </a:lnTo>
                  <a:lnTo>
                    <a:pt x="334" y="347"/>
                  </a:lnTo>
                  <a:lnTo>
                    <a:pt x="321" y="356"/>
                  </a:lnTo>
                  <a:lnTo>
                    <a:pt x="305" y="362"/>
                  </a:lnTo>
                  <a:lnTo>
                    <a:pt x="289" y="367"/>
                  </a:lnTo>
                  <a:lnTo>
                    <a:pt x="274" y="371"/>
                  </a:lnTo>
                  <a:lnTo>
                    <a:pt x="258" y="375"/>
                  </a:lnTo>
                  <a:lnTo>
                    <a:pt x="237" y="379"/>
                  </a:lnTo>
                  <a:lnTo>
                    <a:pt x="221" y="382"/>
                  </a:lnTo>
                  <a:lnTo>
                    <a:pt x="204" y="387"/>
                  </a:lnTo>
                  <a:lnTo>
                    <a:pt x="190" y="392"/>
                  </a:lnTo>
                  <a:lnTo>
                    <a:pt x="176" y="398"/>
                  </a:lnTo>
                  <a:lnTo>
                    <a:pt x="165" y="406"/>
                  </a:lnTo>
                  <a:lnTo>
                    <a:pt x="155" y="414"/>
                  </a:lnTo>
                  <a:lnTo>
                    <a:pt x="144" y="427"/>
                  </a:lnTo>
                  <a:lnTo>
                    <a:pt x="137" y="439"/>
                  </a:lnTo>
                  <a:lnTo>
                    <a:pt x="131" y="453"/>
                  </a:lnTo>
                  <a:lnTo>
                    <a:pt x="128" y="470"/>
                  </a:lnTo>
                  <a:lnTo>
                    <a:pt x="130" y="486"/>
                  </a:lnTo>
                  <a:lnTo>
                    <a:pt x="132" y="502"/>
                  </a:lnTo>
                  <a:lnTo>
                    <a:pt x="137" y="521"/>
                  </a:lnTo>
                  <a:lnTo>
                    <a:pt x="142" y="542"/>
                  </a:lnTo>
                  <a:lnTo>
                    <a:pt x="146" y="561"/>
                  </a:lnTo>
                  <a:lnTo>
                    <a:pt x="148" y="576"/>
                  </a:lnTo>
                  <a:lnTo>
                    <a:pt x="148" y="590"/>
                  </a:lnTo>
                  <a:lnTo>
                    <a:pt x="146" y="609"/>
                  </a:lnTo>
                  <a:lnTo>
                    <a:pt x="141" y="625"/>
                  </a:lnTo>
                  <a:lnTo>
                    <a:pt x="137" y="639"/>
                  </a:lnTo>
                  <a:lnTo>
                    <a:pt x="131" y="652"/>
                  </a:lnTo>
                  <a:lnTo>
                    <a:pt x="123" y="669"/>
                  </a:lnTo>
                  <a:lnTo>
                    <a:pt x="112" y="688"/>
                  </a:lnTo>
                  <a:lnTo>
                    <a:pt x="100" y="702"/>
                  </a:lnTo>
                  <a:lnTo>
                    <a:pt x="88" y="713"/>
                  </a:lnTo>
                  <a:lnTo>
                    <a:pt x="77" y="723"/>
                  </a:lnTo>
                  <a:lnTo>
                    <a:pt x="65" y="731"/>
                  </a:lnTo>
                  <a:lnTo>
                    <a:pt x="53" y="736"/>
                  </a:lnTo>
                  <a:lnTo>
                    <a:pt x="36" y="740"/>
                  </a:lnTo>
                  <a:lnTo>
                    <a:pt x="17" y="743"/>
                  </a:lnTo>
                  <a:lnTo>
                    <a:pt x="0" y="743"/>
                  </a:lnTo>
                  <a:close/>
                </a:path>
              </a:pathLst>
            </a:custGeom>
            <a:grpFill/>
            <a:ln w="12700">
              <a:solidFill>
                <a:srgbClr val="006699"/>
              </a:solidFill>
              <a:prstDash val="solid"/>
              <a:round/>
              <a:headEnd/>
              <a:tailEnd/>
            </a:ln>
          </p:spPr>
          <p:txBody>
            <a:bodyPr/>
            <a:lstStyle/>
            <a:p>
              <a:pPr algn="ctr" eaLnBrk="0" hangingPunct="0">
                <a:defRPr/>
              </a:pPr>
              <a:endParaRPr lang="en-US">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194" name="Text Box 164"/>
            <p:cNvSpPr txBox="1">
              <a:spLocks noChangeArrowheads="1"/>
            </p:cNvSpPr>
            <p:nvPr/>
          </p:nvSpPr>
          <p:spPr bwMode="auto">
            <a:xfrm>
              <a:off x="4080" y="1920"/>
              <a:ext cx="576" cy="192"/>
            </a:xfrm>
            <a:prstGeom prst="rect">
              <a:avLst/>
            </a:prstGeom>
            <a:noFill/>
            <a:ln w="9525">
              <a:noFill/>
              <a:miter lim="800000"/>
              <a:headEnd/>
              <a:tailEnd/>
            </a:ln>
          </p:spPr>
          <p:txBody>
            <a:bodyPr>
              <a:spAutoFit/>
            </a:bodyPr>
            <a:lstStyle/>
            <a:p>
              <a:pPr algn="ctr" eaLnBrk="0" hangingPunct="0">
                <a:spcBef>
                  <a:spcPct val="50000"/>
                </a:spcBef>
              </a:pPr>
              <a:r>
                <a:rPr lang="en-US" sz="1400" dirty="0" err="1">
                  <a:solidFill>
                    <a:prstClr val="white"/>
                  </a:solidFill>
                  <a:latin typeface="Arial" panose="020B0604020202020204" pitchFamily="34" charset="0"/>
                  <a:cs typeface="Arial" panose="020B0604020202020204" pitchFamily="34" charset="0"/>
                </a:rPr>
                <a:t>HSxxx</a:t>
              </a:r>
              <a:endParaRPr lang="en-US" sz="1400" dirty="0">
                <a:solidFill>
                  <a:prstClr val="white"/>
                </a:solidFill>
                <a:latin typeface="Arial" panose="020B0604020202020204" pitchFamily="34" charset="0"/>
                <a:cs typeface="Arial" panose="020B0604020202020204" pitchFamily="34" charset="0"/>
              </a:endParaRPr>
            </a:p>
          </p:txBody>
        </p:sp>
      </p:grpSp>
      <p:grpSp>
        <p:nvGrpSpPr>
          <p:cNvPr id="48139" name="Group 168"/>
          <p:cNvGrpSpPr>
            <a:grpSpLocks/>
          </p:cNvGrpSpPr>
          <p:nvPr/>
        </p:nvGrpSpPr>
        <p:grpSpPr bwMode="auto">
          <a:xfrm>
            <a:off x="4614863" y="4643438"/>
            <a:ext cx="1023937" cy="709612"/>
            <a:chOff x="4059" y="3453"/>
            <a:chExt cx="645" cy="447"/>
          </a:xfrm>
          <a:solidFill>
            <a:srgbClr val="FF6C2C"/>
          </a:solidFill>
        </p:grpSpPr>
        <p:sp>
          <p:nvSpPr>
            <p:cNvPr id="956585" name="Freeform 169"/>
            <p:cNvSpPr>
              <a:spLocks/>
            </p:cNvSpPr>
            <p:nvPr/>
          </p:nvSpPr>
          <p:spPr bwMode="auto">
            <a:xfrm>
              <a:off x="4059" y="3453"/>
              <a:ext cx="561" cy="447"/>
            </a:xfrm>
            <a:custGeom>
              <a:avLst/>
              <a:gdLst/>
              <a:ahLst/>
              <a:cxnLst>
                <a:cxn ang="0">
                  <a:pos x="0" y="940"/>
                </a:cxn>
                <a:cxn ang="0">
                  <a:pos x="1157" y="0"/>
                </a:cxn>
                <a:cxn ang="0">
                  <a:pos x="1049" y="18"/>
                </a:cxn>
                <a:cxn ang="0">
                  <a:pos x="1052" y="49"/>
                </a:cxn>
                <a:cxn ang="0">
                  <a:pos x="1064" y="91"/>
                </a:cxn>
                <a:cxn ang="0">
                  <a:pos x="1067" y="125"/>
                </a:cxn>
                <a:cxn ang="0">
                  <a:pos x="1060" y="160"/>
                </a:cxn>
                <a:cxn ang="0">
                  <a:pos x="1036" y="190"/>
                </a:cxn>
                <a:cxn ang="0">
                  <a:pos x="1006" y="212"/>
                </a:cxn>
                <a:cxn ang="0">
                  <a:pos x="970" y="223"/>
                </a:cxn>
                <a:cxn ang="0">
                  <a:pos x="918" y="222"/>
                </a:cxn>
                <a:cxn ang="0">
                  <a:pos x="884" y="215"/>
                </a:cxn>
                <a:cxn ang="0">
                  <a:pos x="850" y="191"/>
                </a:cxn>
                <a:cxn ang="0">
                  <a:pos x="827" y="162"/>
                </a:cxn>
                <a:cxn ang="0">
                  <a:pos x="817" y="131"/>
                </a:cxn>
                <a:cxn ang="0">
                  <a:pos x="819" y="97"/>
                </a:cxn>
                <a:cxn ang="0">
                  <a:pos x="827" y="66"/>
                </a:cxn>
                <a:cxn ang="0">
                  <a:pos x="835" y="34"/>
                </a:cxn>
                <a:cxn ang="0">
                  <a:pos x="831" y="4"/>
                </a:cxn>
                <a:cxn ang="0">
                  <a:pos x="639" y="37"/>
                </a:cxn>
                <a:cxn ang="0">
                  <a:pos x="636" y="79"/>
                </a:cxn>
                <a:cxn ang="0">
                  <a:pos x="634" y="114"/>
                </a:cxn>
                <a:cxn ang="0">
                  <a:pos x="625" y="144"/>
                </a:cxn>
                <a:cxn ang="0">
                  <a:pos x="608" y="164"/>
                </a:cxn>
                <a:cxn ang="0">
                  <a:pos x="584" y="175"/>
                </a:cxn>
                <a:cxn ang="0">
                  <a:pos x="557" y="178"/>
                </a:cxn>
                <a:cxn ang="0">
                  <a:pos x="524" y="176"/>
                </a:cxn>
                <a:cxn ang="0">
                  <a:pos x="494" y="174"/>
                </a:cxn>
                <a:cxn ang="0">
                  <a:pos x="456" y="172"/>
                </a:cxn>
                <a:cxn ang="0">
                  <a:pos x="422" y="176"/>
                </a:cxn>
                <a:cxn ang="0">
                  <a:pos x="391" y="188"/>
                </a:cxn>
                <a:cxn ang="0">
                  <a:pos x="368" y="209"/>
                </a:cxn>
                <a:cxn ang="0">
                  <a:pos x="355" y="235"/>
                </a:cxn>
                <a:cxn ang="0">
                  <a:pos x="355" y="265"/>
                </a:cxn>
                <a:cxn ang="0">
                  <a:pos x="355" y="298"/>
                </a:cxn>
                <a:cxn ang="0">
                  <a:pos x="348" y="325"/>
                </a:cxn>
                <a:cxn ang="0">
                  <a:pos x="334" y="347"/>
                </a:cxn>
                <a:cxn ang="0">
                  <a:pos x="305" y="362"/>
                </a:cxn>
                <a:cxn ang="0">
                  <a:pos x="274" y="371"/>
                </a:cxn>
                <a:cxn ang="0">
                  <a:pos x="237" y="379"/>
                </a:cxn>
                <a:cxn ang="0">
                  <a:pos x="204" y="387"/>
                </a:cxn>
                <a:cxn ang="0">
                  <a:pos x="176" y="398"/>
                </a:cxn>
                <a:cxn ang="0">
                  <a:pos x="155" y="414"/>
                </a:cxn>
                <a:cxn ang="0">
                  <a:pos x="137" y="439"/>
                </a:cxn>
                <a:cxn ang="0">
                  <a:pos x="128" y="470"/>
                </a:cxn>
                <a:cxn ang="0">
                  <a:pos x="132" y="502"/>
                </a:cxn>
                <a:cxn ang="0">
                  <a:pos x="142" y="542"/>
                </a:cxn>
                <a:cxn ang="0">
                  <a:pos x="148" y="576"/>
                </a:cxn>
                <a:cxn ang="0">
                  <a:pos x="146" y="609"/>
                </a:cxn>
                <a:cxn ang="0">
                  <a:pos x="137" y="639"/>
                </a:cxn>
                <a:cxn ang="0">
                  <a:pos x="123" y="669"/>
                </a:cxn>
                <a:cxn ang="0">
                  <a:pos x="100" y="702"/>
                </a:cxn>
                <a:cxn ang="0">
                  <a:pos x="77" y="723"/>
                </a:cxn>
                <a:cxn ang="0">
                  <a:pos x="53" y="736"/>
                </a:cxn>
                <a:cxn ang="0">
                  <a:pos x="17" y="743"/>
                </a:cxn>
              </a:cxnLst>
              <a:rect l="0" t="0" r="r" b="b"/>
              <a:pathLst>
                <a:path w="1158" h="940">
                  <a:moveTo>
                    <a:pt x="0" y="743"/>
                  </a:moveTo>
                  <a:lnTo>
                    <a:pt x="0" y="940"/>
                  </a:lnTo>
                  <a:lnTo>
                    <a:pt x="1158" y="940"/>
                  </a:lnTo>
                  <a:lnTo>
                    <a:pt x="1157" y="0"/>
                  </a:lnTo>
                  <a:lnTo>
                    <a:pt x="1054" y="0"/>
                  </a:lnTo>
                  <a:lnTo>
                    <a:pt x="1049" y="18"/>
                  </a:lnTo>
                  <a:lnTo>
                    <a:pt x="1049" y="31"/>
                  </a:lnTo>
                  <a:lnTo>
                    <a:pt x="1052" y="49"/>
                  </a:lnTo>
                  <a:lnTo>
                    <a:pt x="1058" y="68"/>
                  </a:lnTo>
                  <a:lnTo>
                    <a:pt x="1064" y="91"/>
                  </a:lnTo>
                  <a:lnTo>
                    <a:pt x="1067" y="109"/>
                  </a:lnTo>
                  <a:lnTo>
                    <a:pt x="1067" y="125"/>
                  </a:lnTo>
                  <a:lnTo>
                    <a:pt x="1065" y="143"/>
                  </a:lnTo>
                  <a:lnTo>
                    <a:pt x="1060" y="160"/>
                  </a:lnTo>
                  <a:lnTo>
                    <a:pt x="1049" y="176"/>
                  </a:lnTo>
                  <a:lnTo>
                    <a:pt x="1036" y="190"/>
                  </a:lnTo>
                  <a:lnTo>
                    <a:pt x="1022" y="203"/>
                  </a:lnTo>
                  <a:lnTo>
                    <a:pt x="1006" y="212"/>
                  </a:lnTo>
                  <a:lnTo>
                    <a:pt x="987" y="219"/>
                  </a:lnTo>
                  <a:lnTo>
                    <a:pt x="970" y="223"/>
                  </a:lnTo>
                  <a:lnTo>
                    <a:pt x="946" y="224"/>
                  </a:lnTo>
                  <a:lnTo>
                    <a:pt x="918" y="222"/>
                  </a:lnTo>
                  <a:lnTo>
                    <a:pt x="900" y="219"/>
                  </a:lnTo>
                  <a:lnTo>
                    <a:pt x="884" y="215"/>
                  </a:lnTo>
                  <a:lnTo>
                    <a:pt x="869" y="206"/>
                  </a:lnTo>
                  <a:lnTo>
                    <a:pt x="850" y="191"/>
                  </a:lnTo>
                  <a:lnTo>
                    <a:pt x="838" y="177"/>
                  </a:lnTo>
                  <a:lnTo>
                    <a:pt x="827" y="162"/>
                  </a:lnTo>
                  <a:lnTo>
                    <a:pt x="821" y="146"/>
                  </a:lnTo>
                  <a:lnTo>
                    <a:pt x="817" y="131"/>
                  </a:lnTo>
                  <a:lnTo>
                    <a:pt x="817" y="114"/>
                  </a:lnTo>
                  <a:lnTo>
                    <a:pt x="819" y="97"/>
                  </a:lnTo>
                  <a:lnTo>
                    <a:pt x="823" y="81"/>
                  </a:lnTo>
                  <a:lnTo>
                    <a:pt x="827" y="66"/>
                  </a:lnTo>
                  <a:lnTo>
                    <a:pt x="832" y="50"/>
                  </a:lnTo>
                  <a:lnTo>
                    <a:pt x="835" y="34"/>
                  </a:lnTo>
                  <a:lnTo>
                    <a:pt x="835" y="20"/>
                  </a:lnTo>
                  <a:lnTo>
                    <a:pt x="831" y="4"/>
                  </a:lnTo>
                  <a:lnTo>
                    <a:pt x="637" y="4"/>
                  </a:lnTo>
                  <a:lnTo>
                    <a:pt x="639" y="37"/>
                  </a:lnTo>
                  <a:lnTo>
                    <a:pt x="637" y="60"/>
                  </a:lnTo>
                  <a:lnTo>
                    <a:pt x="636" y="79"/>
                  </a:lnTo>
                  <a:lnTo>
                    <a:pt x="636" y="96"/>
                  </a:lnTo>
                  <a:lnTo>
                    <a:pt x="634" y="114"/>
                  </a:lnTo>
                  <a:lnTo>
                    <a:pt x="630" y="132"/>
                  </a:lnTo>
                  <a:lnTo>
                    <a:pt x="625" y="144"/>
                  </a:lnTo>
                  <a:lnTo>
                    <a:pt x="618" y="155"/>
                  </a:lnTo>
                  <a:lnTo>
                    <a:pt x="608" y="164"/>
                  </a:lnTo>
                  <a:lnTo>
                    <a:pt x="597" y="171"/>
                  </a:lnTo>
                  <a:lnTo>
                    <a:pt x="584" y="175"/>
                  </a:lnTo>
                  <a:lnTo>
                    <a:pt x="570" y="177"/>
                  </a:lnTo>
                  <a:lnTo>
                    <a:pt x="557" y="178"/>
                  </a:lnTo>
                  <a:lnTo>
                    <a:pt x="540" y="178"/>
                  </a:lnTo>
                  <a:lnTo>
                    <a:pt x="524" y="176"/>
                  </a:lnTo>
                  <a:lnTo>
                    <a:pt x="511" y="175"/>
                  </a:lnTo>
                  <a:lnTo>
                    <a:pt x="494" y="174"/>
                  </a:lnTo>
                  <a:lnTo>
                    <a:pt x="476" y="172"/>
                  </a:lnTo>
                  <a:lnTo>
                    <a:pt x="456" y="172"/>
                  </a:lnTo>
                  <a:lnTo>
                    <a:pt x="439" y="174"/>
                  </a:lnTo>
                  <a:lnTo>
                    <a:pt x="422" y="176"/>
                  </a:lnTo>
                  <a:lnTo>
                    <a:pt x="404" y="181"/>
                  </a:lnTo>
                  <a:lnTo>
                    <a:pt x="391" y="188"/>
                  </a:lnTo>
                  <a:lnTo>
                    <a:pt x="377" y="197"/>
                  </a:lnTo>
                  <a:lnTo>
                    <a:pt x="368" y="209"/>
                  </a:lnTo>
                  <a:lnTo>
                    <a:pt x="359" y="222"/>
                  </a:lnTo>
                  <a:lnTo>
                    <a:pt x="355" y="235"/>
                  </a:lnTo>
                  <a:lnTo>
                    <a:pt x="353" y="250"/>
                  </a:lnTo>
                  <a:lnTo>
                    <a:pt x="355" y="265"/>
                  </a:lnTo>
                  <a:lnTo>
                    <a:pt x="356" y="281"/>
                  </a:lnTo>
                  <a:lnTo>
                    <a:pt x="355" y="298"/>
                  </a:lnTo>
                  <a:lnTo>
                    <a:pt x="352" y="311"/>
                  </a:lnTo>
                  <a:lnTo>
                    <a:pt x="348" y="325"/>
                  </a:lnTo>
                  <a:lnTo>
                    <a:pt x="342" y="338"/>
                  </a:lnTo>
                  <a:lnTo>
                    <a:pt x="334" y="347"/>
                  </a:lnTo>
                  <a:lnTo>
                    <a:pt x="321" y="356"/>
                  </a:lnTo>
                  <a:lnTo>
                    <a:pt x="305" y="362"/>
                  </a:lnTo>
                  <a:lnTo>
                    <a:pt x="289" y="367"/>
                  </a:lnTo>
                  <a:lnTo>
                    <a:pt x="274" y="371"/>
                  </a:lnTo>
                  <a:lnTo>
                    <a:pt x="258" y="375"/>
                  </a:lnTo>
                  <a:lnTo>
                    <a:pt x="237" y="379"/>
                  </a:lnTo>
                  <a:lnTo>
                    <a:pt x="221" y="382"/>
                  </a:lnTo>
                  <a:lnTo>
                    <a:pt x="204" y="387"/>
                  </a:lnTo>
                  <a:lnTo>
                    <a:pt x="190" y="392"/>
                  </a:lnTo>
                  <a:lnTo>
                    <a:pt x="176" y="398"/>
                  </a:lnTo>
                  <a:lnTo>
                    <a:pt x="165" y="406"/>
                  </a:lnTo>
                  <a:lnTo>
                    <a:pt x="155" y="414"/>
                  </a:lnTo>
                  <a:lnTo>
                    <a:pt x="144" y="427"/>
                  </a:lnTo>
                  <a:lnTo>
                    <a:pt x="137" y="439"/>
                  </a:lnTo>
                  <a:lnTo>
                    <a:pt x="131" y="453"/>
                  </a:lnTo>
                  <a:lnTo>
                    <a:pt x="128" y="470"/>
                  </a:lnTo>
                  <a:lnTo>
                    <a:pt x="130" y="486"/>
                  </a:lnTo>
                  <a:lnTo>
                    <a:pt x="132" y="502"/>
                  </a:lnTo>
                  <a:lnTo>
                    <a:pt x="137" y="521"/>
                  </a:lnTo>
                  <a:lnTo>
                    <a:pt x="142" y="542"/>
                  </a:lnTo>
                  <a:lnTo>
                    <a:pt x="146" y="561"/>
                  </a:lnTo>
                  <a:lnTo>
                    <a:pt x="148" y="576"/>
                  </a:lnTo>
                  <a:lnTo>
                    <a:pt x="148" y="590"/>
                  </a:lnTo>
                  <a:lnTo>
                    <a:pt x="146" y="609"/>
                  </a:lnTo>
                  <a:lnTo>
                    <a:pt x="141" y="625"/>
                  </a:lnTo>
                  <a:lnTo>
                    <a:pt x="137" y="639"/>
                  </a:lnTo>
                  <a:lnTo>
                    <a:pt x="131" y="652"/>
                  </a:lnTo>
                  <a:lnTo>
                    <a:pt x="123" y="669"/>
                  </a:lnTo>
                  <a:lnTo>
                    <a:pt x="112" y="688"/>
                  </a:lnTo>
                  <a:lnTo>
                    <a:pt x="100" y="702"/>
                  </a:lnTo>
                  <a:lnTo>
                    <a:pt x="88" y="713"/>
                  </a:lnTo>
                  <a:lnTo>
                    <a:pt x="77" y="723"/>
                  </a:lnTo>
                  <a:lnTo>
                    <a:pt x="65" y="731"/>
                  </a:lnTo>
                  <a:lnTo>
                    <a:pt x="53" y="736"/>
                  </a:lnTo>
                  <a:lnTo>
                    <a:pt x="36" y="740"/>
                  </a:lnTo>
                  <a:lnTo>
                    <a:pt x="17" y="743"/>
                  </a:lnTo>
                  <a:lnTo>
                    <a:pt x="0" y="743"/>
                  </a:lnTo>
                  <a:close/>
                </a:path>
              </a:pathLst>
            </a:custGeom>
            <a:grpFill/>
            <a:ln w="12700">
              <a:solidFill>
                <a:srgbClr val="006699"/>
              </a:solidFill>
              <a:prstDash val="solid"/>
              <a:round/>
              <a:headEnd/>
              <a:tailEnd/>
            </a:ln>
          </p:spPr>
          <p:txBody>
            <a:bodyPr/>
            <a:lstStyle/>
            <a:p>
              <a:pPr algn="ctr" eaLnBrk="0" hangingPunct="0">
                <a:defRPr/>
              </a:pPr>
              <a:endParaRPr lang="en-US">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192" name="Text Box 170"/>
            <p:cNvSpPr txBox="1">
              <a:spLocks noChangeArrowheads="1"/>
            </p:cNvSpPr>
            <p:nvPr/>
          </p:nvSpPr>
          <p:spPr bwMode="auto">
            <a:xfrm>
              <a:off x="4128" y="3648"/>
              <a:ext cx="576" cy="192"/>
            </a:xfrm>
            <a:prstGeom prst="rect">
              <a:avLst/>
            </a:prstGeom>
            <a:noFill/>
            <a:ln w="9525">
              <a:noFill/>
              <a:miter lim="800000"/>
              <a:headEnd/>
              <a:tailEnd/>
            </a:ln>
          </p:spPr>
          <p:txBody>
            <a:bodyPr>
              <a:spAutoFit/>
            </a:bodyPr>
            <a:lstStyle/>
            <a:p>
              <a:pPr algn="ctr" eaLnBrk="0" hangingPunct="0">
                <a:spcBef>
                  <a:spcPct val="50000"/>
                </a:spcBef>
              </a:pPr>
              <a:r>
                <a:rPr lang="en-US" sz="1400" dirty="0">
                  <a:solidFill>
                    <a:prstClr val="white"/>
                  </a:solidFill>
                  <a:latin typeface="Arial" panose="020B0604020202020204" pitchFamily="34" charset="0"/>
                  <a:cs typeface="Arial" panose="020B0604020202020204" pitchFamily="34" charset="0"/>
                </a:rPr>
                <a:t>Elective</a:t>
              </a:r>
            </a:p>
          </p:txBody>
        </p:sp>
      </p:grpSp>
      <p:grpSp>
        <p:nvGrpSpPr>
          <p:cNvPr id="48140" name="Group 180"/>
          <p:cNvGrpSpPr>
            <a:grpSpLocks/>
          </p:cNvGrpSpPr>
          <p:nvPr/>
        </p:nvGrpSpPr>
        <p:grpSpPr bwMode="auto">
          <a:xfrm>
            <a:off x="1147763" y="2603500"/>
            <a:ext cx="1062037" cy="846138"/>
            <a:chOff x="1875" y="2168"/>
            <a:chExt cx="669" cy="533"/>
          </a:xfrm>
          <a:solidFill>
            <a:srgbClr val="4BBB87"/>
          </a:solidFill>
        </p:grpSpPr>
        <p:sp>
          <p:nvSpPr>
            <p:cNvPr id="956597" name="Freeform 181"/>
            <p:cNvSpPr>
              <a:spLocks/>
            </p:cNvSpPr>
            <p:nvPr/>
          </p:nvSpPr>
          <p:spPr bwMode="auto">
            <a:xfrm>
              <a:off x="1875" y="2168"/>
              <a:ext cx="559" cy="533"/>
            </a:xfrm>
            <a:custGeom>
              <a:avLst/>
              <a:gdLst/>
              <a:ahLst/>
              <a:cxnLst>
                <a:cxn ang="0">
                  <a:pos x="0" y="0"/>
                </a:cxn>
                <a:cxn ang="0">
                  <a:pos x="1153" y="896"/>
                </a:cxn>
                <a:cxn ang="0">
                  <a:pos x="1049" y="904"/>
                </a:cxn>
                <a:cxn ang="0">
                  <a:pos x="1046" y="924"/>
                </a:cxn>
                <a:cxn ang="0">
                  <a:pos x="1051" y="949"/>
                </a:cxn>
                <a:cxn ang="0">
                  <a:pos x="1059" y="979"/>
                </a:cxn>
                <a:cxn ang="0">
                  <a:pos x="1064" y="1008"/>
                </a:cxn>
                <a:cxn ang="0">
                  <a:pos x="1062" y="1035"/>
                </a:cxn>
                <a:cxn ang="0">
                  <a:pos x="1054" y="1062"/>
                </a:cxn>
                <a:cxn ang="0">
                  <a:pos x="1035" y="1084"/>
                </a:cxn>
                <a:cxn ang="0">
                  <a:pos x="1014" y="1102"/>
                </a:cxn>
                <a:cxn ang="0">
                  <a:pos x="988" y="1114"/>
                </a:cxn>
                <a:cxn ang="0">
                  <a:pos x="955" y="1121"/>
                </a:cxn>
                <a:cxn ang="0">
                  <a:pos x="926" y="1122"/>
                </a:cxn>
                <a:cxn ang="0">
                  <a:pos x="901" y="1119"/>
                </a:cxn>
                <a:cxn ang="0">
                  <a:pos x="875" y="1111"/>
                </a:cxn>
                <a:cxn ang="0">
                  <a:pos x="854" y="1097"/>
                </a:cxn>
                <a:cxn ang="0">
                  <a:pos x="834" y="1076"/>
                </a:cxn>
                <a:cxn ang="0">
                  <a:pos x="818" y="1053"/>
                </a:cxn>
                <a:cxn ang="0">
                  <a:pos x="809" y="1021"/>
                </a:cxn>
                <a:cxn ang="0">
                  <a:pos x="813" y="989"/>
                </a:cxn>
                <a:cxn ang="0">
                  <a:pos x="821" y="957"/>
                </a:cxn>
                <a:cxn ang="0">
                  <a:pos x="828" y="925"/>
                </a:cxn>
                <a:cxn ang="0">
                  <a:pos x="827" y="910"/>
                </a:cxn>
                <a:cxn ang="0">
                  <a:pos x="632" y="902"/>
                </a:cxn>
                <a:cxn ang="0">
                  <a:pos x="634" y="849"/>
                </a:cxn>
                <a:cxn ang="0">
                  <a:pos x="630" y="814"/>
                </a:cxn>
                <a:cxn ang="0">
                  <a:pos x="622" y="793"/>
                </a:cxn>
                <a:cxn ang="0">
                  <a:pos x="606" y="776"/>
                </a:cxn>
                <a:cxn ang="0">
                  <a:pos x="584" y="765"/>
                </a:cxn>
                <a:cxn ang="0">
                  <a:pos x="557" y="762"/>
                </a:cxn>
                <a:cxn ang="0">
                  <a:pos x="518" y="764"/>
                </a:cxn>
                <a:cxn ang="0">
                  <a:pos x="481" y="767"/>
                </a:cxn>
                <a:cxn ang="0">
                  <a:pos x="443" y="767"/>
                </a:cxn>
                <a:cxn ang="0">
                  <a:pos x="405" y="760"/>
                </a:cxn>
                <a:cxn ang="0">
                  <a:pos x="376" y="743"/>
                </a:cxn>
                <a:cxn ang="0">
                  <a:pos x="359" y="720"/>
                </a:cxn>
                <a:cxn ang="0">
                  <a:pos x="352" y="689"/>
                </a:cxn>
                <a:cxn ang="0">
                  <a:pos x="353" y="654"/>
                </a:cxn>
                <a:cxn ang="0">
                  <a:pos x="348" y="622"/>
                </a:cxn>
                <a:cxn ang="0">
                  <a:pos x="340" y="602"/>
                </a:cxn>
                <a:cxn ang="0">
                  <a:pos x="328" y="589"/>
                </a:cxn>
                <a:cxn ang="0">
                  <a:pos x="300" y="576"/>
                </a:cxn>
                <a:cxn ang="0">
                  <a:pos x="263" y="566"/>
                </a:cxn>
                <a:cxn ang="0">
                  <a:pos x="222" y="559"/>
                </a:cxn>
                <a:cxn ang="0">
                  <a:pos x="191" y="549"/>
                </a:cxn>
                <a:cxn ang="0">
                  <a:pos x="164" y="534"/>
                </a:cxn>
                <a:cxn ang="0">
                  <a:pos x="142" y="513"/>
                </a:cxn>
                <a:cxn ang="0">
                  <a:pos x="128" y="487"/>
                </a:cxn>
                <a:cxn ang="0">
                  <a:pos x="126" y="458"/>
                </a:cxn>
                <a:cxn ang="0">
                  <a:pos x="134" y="426"/>
                </a:cxn>
                <a:cxn ang="0">
                  <a:pos x="141" y="390"/>
                </a:cxn>
                <a:cxn ang="0">
                  <a:pos x="147" y="356"/>
                </a:cxn>
                <a:cxn ang="0">
                  <a:pos x="141" y="322"/>
                </a:cxn>
                <a:cxn ang="0">
                  <a:pos x="127" y="291"/>
                </a:cxn>
                <a:cxn ang="0">
                  <a:pos x="113" y="272"/>
                </a:cxn>
                <a:cxn ang="0">
                  <a:pos x="95" y="255"/>
                </a:cxn>
                <a:cxn ang="0">
                  <a:pos x="74" y="243"/>
                </a:cxn>
                <a:cxn ang="0">
                  <a:pos x="47" y="235"/>
                </a:cxn>
                <a:cxn ang="0">
                  <a:pos x="15" y="234"/>
                </a:cxn>
              </a:cxnLst>
              <a:rect l="0" t="0" r="r" b="b"/>
              <a:pathLst>
                <a:path w="1153" h="1122">
                  <a:moveTo>
                    <a:pt x="0" y="234"/>
                  </a:moveTo>
                  <a:lnTo>
                    <a:pt x="0" y="0"/>
                  </a:lnTo>
                  <a:lnTo>
                    <a:pt x="1152" y="0"/>
                  </a:lnTo>
                  <a:lnTo>
                    <a:pt x="1153" y="896"/>
                  </a:lnTo>
                  <a:lnTo>
                    <a:pt x="1053" y="896"/>
                  </a:lnTo>
                  <a:lnTo>
                    <a:pt x="1049" y="904"/>
                  </a:lnTo>
                  <a:lnTo>
                    <a:pt x="1046" y="915"/>
                  </a:lnTo>
                  <a:lnTo>
                    <a:pt x="1046" y="924"/>
                  </a:lnTo>
                  <a:lnTo>
                    <a:pt x="1047" y="935"/>
                  </a:lnTo>
                  <a:lnTo>
                    <a:pt x="1051" y="949"/>
                  </a:lnTo>
                  <a:lnTo>
                    <a:pt x="1055" y="967"/>
                  </a:lnTo>
                  <a:lnTo>
                    <a:pt x="1059" y="979"/>
                  </a:lnTo>
                  <a:lnTo>
                    <a:pt x="1062" y="994"/>
                  </a:lnTo>
                  <a:lnTo>
                    <a:pt x="1064" y="1008"/>
                  </a:lnTo>
                  <a:lnTo>
                    <a:pt x="1064" y="1022"/>
                  </a:lnTo>
                  <a:lnTo>
                    <a:pt x="1062" y="1035"/>
                  </a:lnTo>
                  <a:lnTo>
                    <a:pt x="1059" y="1049"/>
                  </a:lnTo>
                  <a:lnTo>
                    <a:pt x="1054" y="1062"/>
                  </a:lnTo>
                  <a:lnTo>
                    <a:pt x="1046" y="1072"/>
                  </a:lnTo>
                  <a:lnTo>
                    <a:pt x="1035" y="1084"/>
                  </a:lnTo>
                  <a:lnTo>
                    <a:pt x="1024" y="1093"/>
                  </a:lnTo>
                  <a:lnTo>
                    <a:pt x="1014" y="1102"/>
                  </a:lnTo>
                  <a:lnTo>
                    <a:pt x="1002" y="1109"/>
                  </a:lnTo>
                  <a:lnTo>
                    <a:pt x="988" y="1114"/>
                  </a:lnTo>
                  <a:lnTo>
                    <a:pt x="971" y="1119"/>
                  </a:lnTo>
                  <a:lnTo>
                    <a:pt x="955" y="1121"/>
                  </a:lnTo>
                  <a:lnTo>
                    <a:pt x="941" y="1122"/>
                  </a:lnTo>
                  <a:lnTo>
                    <a:pt x="926" y="1122"/>
                  </a:lnTo>
                  <a:lnTo>
                    <a:pt x="912" y="1121"/>
                  </a:lnTo>
                  <a:lnTo>
                    <a:pt x="901" y="1119"/>
                  </a:lnTo>
                  <a:lnTo>
                    <a:pt x="888" y="1115"/>
                  </a:lnTo>
                  <a:lnTo>
                    <a:pt x="875" y="1111"/>
                  </a:lnTo>
                  <a:lnTo>
                    <a:pt x="865" y="1105"/>
                  </a:lnTo>
                  <a:lnTo>
                    <a:pt x="854" y="1097"/>
                  </a:lnTo>
                  <a:lnTo>
                    <a:pt x="844" y="1087"/>
                  </a:lnTo>
                  <a:lnTo>
                    <a:pt x="834" y="1076"/>
                  </a:lnTo>
                  <a:lnTo>
                    <a:pt x="825" y="1065"/>
                  </a:lnTo>
                  <a:lnTo>
                    <a:pt x="818" y="1053"/>
                  </a:lnTo>
                  <a:lnTo>
                    <a:pt x="813" y="1038"/>
                  </a:lnTo>
                  <a:lnTo>
                    <a:pt x="809" y="1021"/>
                  </a:lnTo>
                  <a:lnTo>
                    <a:pt x="809" y="1005"/>
                  </a:lnTo>
                  <a:lnTo>
                    <a:pt x="813" y="989"/>
                  </a:lnTo>
                  <a:lnTo>
                    <a:pt x="817" y="973"/>
                  </a:lnTo>
                  <a:lnTo>
                    <a:pt x="821" y="957"/>
                  </a:lnTo>
                  <a:lnTo>
                    <a:pt x="826" y="939"/>
                  </a:lnTo>
                  <a:lnTo>
                    <a:pt x="828" y="925"/>
                  </a:lnTo>
                  <a:lnTo>
                    <a:pt x="828" y="917"/>
                  </a:lnTo>
                  <a:lnTo>
                    <a:pt x="827" y="910"/>
                  </a:lnTo>
                  <a:lnTo>
                    <a:pt x="824" y="902"/>
                  </a:lnTo>
                  <a:lnTo>
                    <a:pt x="632" y="902"/>
                  </a:lnTo>
                  <a:lnTo>
                    <a:pt x="635" y="868"/>
                  </a:lnTo>
                  <a:lnTo>
                    <a:pt x="634" y="849"/>
                  </a:lnTo>
                  <a:lnTo>
                    <a:pt x="632" y="831"/>
                  </a:lnTo>
                  <a:lnTo>
                    <a:pt x="630" y="814"/>
                  </a:lnTo>
                  <a:lnTo>
                    <a:pt x="627" y="803"/>
                  </a:lnTo>
                  <a:lnTo>
                    <a:pt x="622" y="793"/>
                  </a:lnTo>
                  <a:lnTo>
                    <a:pt x="616" y="784"/>
                  </a:lnTo>
                  <a:lnTo>
                    <a:pt x="606" y="776"/>
                  </a:lnTo>
                  <a:lnTo>
                    <a:pt x="595" y="769"/>
                  </a:lnTo>
                  <a:lnTo>
                    <a:pt x="584" y="765"/>
                  </a:lnTo>
                  <a:lnTo>
                    <a:pt x="574" y="763"/>
                  </a:lnTo>
                  <a:lnTo>
                    <a:pt x="557" y="762"/>
                  </a:lnTo>
                  <a:lnTo>
                    <a:pt x="537" y="762"/>
                  </a:lnTo>
                  <a:lnTo>
                    <a:pt x="518" y="764"/>
                  </a:lnTo>
                  <a:lnTo>
                    <a:pt x="497" y="765"/>
                  </a:lnTo>
                  <a:lnTo>
                    <a:pt x="481" y="767"/>
                  </a:lnTo>
                  <a:lnTo>
                    <a:pt x="460" y="768"/>
                  </a:lnTo>
                  <a:lnTo>
                    <a:pt x="443" y="767"/>
                  </a:lnTo>
                  <a:lnTo>
                    <a:pt x="428" y="765"/>
                  </a:lnTo>
                  <a:lnTo>
                    <a:pt x="405" y="760"/>
                  </a:lnTo>
                  <a:lnTo>
                    <a:pt x="390" y="753"/>
                  </a:lnTo>
                  <a:lnTo>
                    <a:pt x="376" y="743"/>
                  </a:lnTo>
                  <a:lnTo>
                    <a:pt x="367" y="732"/>
                  </a:lnTo>
                  <a:lnTo>
                    <a:pt x="359" y="720"/>
                  </a:lnTo>
                  <a:lnTo>
                    <a:pt x="353" y="705"/>
                  </a:lnTo>
                  <a:lnTo>
                    <a:pt x="352" y="689"/>
                  </a:lnTo>
                  <a:lnTo>
                    <a:pt x="352" y="669"/>
                  </a:lnTo>
                  <a:lnTo>
                    <a:pt x="353" y="654"/>
                  </a:lnTo>
                  <a:lnTo>
                    <a:pt x="352" y="639"/>
                  </a:lnTo>
                  <a:lnTo>
                    <a:pt x="348" y="622"/>
                  </a:lnTo>
                  <a:lnTo>
                    <a:pt x="345" y="612"/>
                  </a:lnTo>
                  <a:lnTo>
                    <a:pt x="340" y="602"/>
                  </a:lnTo>
                  <a:lnTo>
                    <a:pt x="334" y="595"/>
                  </a:lnTo>
                  <a:lnTo>
                    <a:pt x="328" y="589"/>
                  </a:lnTo>
                  <a:lnTo>
                    <a:pt x="315" y="583"/>
                  </a:lnTo>
                  <a:lnTo>
                    <a:pt x="300" y="576"/>
                  </a:lnTo>
                  <a:lnTo>
                    <a:pt x="283" y="571"/>
                  </a:lnTo>
                  <a:lnTo>
                    <a:pt x="263" y="566"/>
                  </a:lnTo>
                  <a:lnTo>
                    <a:pt x="243" y="562"/>
                  </a:lnTo>
                  <a:lnTo>
                    <a:pt x="222" y="559"/>
                  </a:lnTo>
                  <a:lnTo>
                    <a:pt x="207" y="554"/>
                  </a:lnTo>
                  <a:lnTo>
                    <a:pt x="191" y="549"/>
                  </a:lnTo>
                  <a:lnTo>
                    <a:pt x="175" y="543"/>
                  </a:lnTo>
                  <a:lnTo>
                    <a:pt x="164" y="534"/>
                  </a:lnTo>
                  <a:lnTo>
                    <a:pt x="151" y="523"/>
                  </a:lnTo>
                  <a:lnTo>
                    <a:pt x="142" y="513"/>
                  </a:lnTo>
                  <a:lnTo>
                    <a:pt x="134" y="501"/>
                  </a:lnTo>
                  <a:lnTo>
                    <a:pt x="128" y="487"/>
                  </a:lnTo>
                  <a:lnTo>
                    <a:pt x="126" y="472"/>
                  </a:lnTo>
                  <a:lnTo>
                    <a:pt x="126" y="458"/>
                  </a:lnTo>
                  <a:lnTo>
                    <a:pt x="129" y="445"/>
                  </a:lnTo>
                  <a:lnTo>
                    <a:pt x="134" y="426"/>
                  </a:lnTo>
                  <a:lnTo>
                    <a:pt x="139" y="407"/>
                  </a:lnTo>
                  <a:lnTo>
                    <a:pt x="141" y="390"/>
                  </a:lnTo>
                  <a:lnTo>
                    <a:pt x="145" y="373"/>
                  </a:lnTo>
                  <a:lnTo>
                    <a:pt x="147" y="356"/>
                  </a:lnTo>
                  <a:lnTo>
                    <a:pt x="145" y="338"/>
                  </a:lnTo>
                  <a:lnTo>
                    <a:pt x="141" y="322"/>
                  </a:lnTo>
                  <a:lnTo>
                    <a:pt x="135" y="306"/>
                  </a:lnTo>
                  <a:lnTo>
                    <a:pt x="127" y="291"/>
                  </a:lnTo>
                  <a:lnTo>
                    <a:pt x="118" y="279"/>
                  </a:lnTo>
                  <a:lnTo>
                    <a:pt x="113" y="272"/>
                  </a:lnTo>
                  <a:lnTo>
                    <a:pt x="104" y="263"/>
                  </a:lnTo>
                  <a:lnTo>
                    <a:pt x="95" y="255"/>
                  </a:lnTo>
                  <a:lnTo>
                    <a:pt x="86" y="249"/>
                  </a:lnTo>
                  <a:lnTo>
                    <a:pt x="74" y="243"/>
                  </a:lnTo>
                  <a:lnTo>
                    <a:pt x="62" y="239"/>
                  </a:lnTo>
                  <a:lnTo>
                    <a:pt x="47" y="235"/>
                  </a:lnTo>
                  <a:lnTo>
                    <a:pt x="30" y="234"/>
                  </a:lnTo>
                  <a:lnTo>
                    <a:pt x="15" y="234"/>
                  </a:lnTo>
                  <a:lnTo>
                    <a:pt x="0" y="234"/>
                  </a:lnTo>
                  <a:close/>
                </a:path>
              </a:pathLst>
            </a:custGeom>
            <a:grpFill/>
            <a:ln w="12700">
              <a:solidFill>
                <a:srgbClr val="006699"/>
              </a:solidFill>
              <a:prstDash val="solid"/>
              <a:round/>
              <a:headEnd/>
              <a:tailEnd/>
            </a:ln>
          </p:spPr>
          <p:txBody>
            <a:bodyPr/>
            <a:lstStyle/>
            <a:p>
              <a:pPr algn="ctr" eaLnBrk="0" hangingPunct="0">
                <a:defRPr/>
              </a:pPr>
              <a:endParaRPr lang="en-US">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190" name="Text Box 182"/>
            <p:cNvSpPr txBox="1">
              <a:spLocks noChangeArrowheads="1"/>
            </p:cNvSpPr>
            <p:nvPr/>
          </p:nvSpPr>
          <p:spPr bwMode="auto">
            <a:xfrm>
              <a:off x="1968" y="2256"/>
              <a:ext cx="576" cy="192"/>
            </a:xfrm>
            <a:prstGeom prst="rect">
              <a:avLst/>
            </a:prstGeom>
            <a:noFill/>
            <a:ln w="9525">
              <a:noFill/>
              <a:miter lim="800000"/>
              <a:headEnd/>
              <a:tailEnd/>
            </a:ln>
          </p:spPr>
          <p:txBody>
            <a:bodyPr>
              <a:spAutoFit/>
            </a:bodyPr>
            <a:lstStyle/>
            <a:p>
              <a:pPr algn="ctr" eaLnBrk="0" hangingPunct="0">
                <a:spcBef>
                  <a:spcPct val="50000"/>
                </a:spcBef>
              </a:pPr>
              <a:r>
                <a:rPr lang="en-US" sz="1400" dirty="0" err="1">
                  <a:solidFill>
                    <a:prstClr val="white"/>
                  </a:solidFill>
                  <a:latin typeface="Arial" panose="020B0604020202020204" pitchFamily="34" charset="0"/>
                  <a:cs typeface="Arial" panose="020B0604020202020204" pitchFamily="34" charset="0"/>
                </a:rPr>
                <a:t>HSxxx</a:t>
              </a:r>
              <a:endParaRPr lang="en-US" sz="1400" dirty="0">
                <a:solidFill>
                  <a:prstClr val="white"/>
                </a:solidFill>
                <a:latin typeface="Arial" panose="020B0604020202020204" pitchFamily="34" charset="0"/>
                <a:cs typeface="Arial" panose="020B0604020202020204" pitchFamily="34" charset="0"/>
              </a:endParaRPr>
            </a:p>
          </p:txBody>
        </p:sp>
      </p:grpSp>
      <p:grpSp>
        <p:nvGrpSpPr>
          <p:cNvPr id="48141" name="Group 183"/>
          <p:cNvGrpSpPr>
            <a:grpSpLocks/>
          </p:cNvGrpSpPr>
          <p:nvPr/>
        </p:nvGrpSpPr>
        <p:grpSpPr bwMode="auto">
          <a:xfrm>
            <a:off x="2881313" y="2603500"/>
            <a:ext cx="1081087" cy="846138"/>
            <a:chOff x="2967" y="2168"/>
            <a:chExt cx="681" cy="533"/>
          </a:xfrm>
          <a:solidFill>
            <a:srgbClr val="4BBB87"/>
          </a:solidFill>
        </p:grpSpPr>
        <p:sp>
          <p:nvSpPr>
            <p:cNvPr id="956600" name="Freeform 184"/>
            <p:cNvSpPr>
              <a:spLocks/>
            </p:cNvSpPr>
            <p:nvPr/>
          </p:nvSpPr>
          <p:spPr bwMode="auto">
            <a:xfrm>
              <a:off x="2967" y="2168"/>
              <a:ext cx="559" cy="533"/>
            </a:xfrm>
            <a:custGeom>
              <a:avLst/>
              <a:gdLst/>
              <a:ahLst/>
              <a:cxnLst>
                <a:cxn ang="0">
                  <a:pos x="0" y="0"/>
                </a:cxn>
                <a:cxn ang="0">
                  <a:pos x="1153" y="896"/>
                </a:cxn>
                <a:cxn ang="0">
                  <a:pos x="1049" y="904"/>
                </a:cxn>
                <a:cxn ang="0">
                  <a:pos x="1046" y="924"/>
                </a:cxn>
                <a:cxn ang="0">
                  <a:pos x="1051" y="949"/>
                </a:cxn>
                <a:cxn ang="0">
                  <a:pos x="1059" y="979"/>
                </a:cxn>
                <a:cxn ang="0">
                  <a:pos x="1064" y="1008"/>
                </a:cxn>
                <a:cxn ang="0">
                  <a:pos x="1062" y="1035"/>
                </a:cxn>
                <a:cxn ang="0">
                  <a:pos x="1054" y="1062"/>
                </a:cxn>
                <a:cxn ang="0">
                  <a:pos x="1035" y="1084"/>
                </a:cxn>
                <a:cxn ang="0">
                  <a:pos x="1014" y="1102"/>
                </a:cxn>
                <a:cxn ang="0">
                  <a:pos x="988" y="1114"/>
                </a:cxn>
                <a:cxn ang="0">
                  <a:pos x="955" y="1121"/>
                </a:cxn>
                <a:cxn ang="0">
                  <a:pos x="926" y="1122"/>
                </a:cxn>
                <a:cxn ang="0">
                  <a:pos x="901" y="1119"/>
                </a:cxn>
                <a:cxn ang="0">
                  <a:pos x="875" y="1111"/>
                </a:cxn>
                <a:cxn ang="0">
                  <a:pos x="854" y="1097"/>
                </a:cxn>
                <a:cxn ang="0">
                  <a:pos x="834" y="1076"/>
                </a:cxn>
                <a:cxn ang="0">
                  <a:pos x="818" y="1053"/>
                </a:cxn>
                <a:cxn ang="0">
                  <a:pos x="809" y="1021"/>
                </a:cxn>
                <a:cxn ang="0">
                  <a:pos x="813" y="989"/>
                </a:cxn>
                <a:cxn ang="0">
                  <a:pos x="821" y="957"/>
                </a:cxn>
                <a:cxn ang="0">
                  <a:pos x="828" y="925"/>
                </a:cxn>
                <a:cxn ang="0">
                  <a:pos x="827" y="910"/>
                </a:cxn>
                <a:cxn ang="0">
                  <a:pos x="632" y="902"/>
                </a:cxn>
                <a:cxn ang="0">
                  <a:pos x="634" y="849"/>
                </a:cxn>
                <a:cxn ang="0">
                  <a:pos x="630" y="814"/>
                </a:cxn>
                <a:cxn ang="0">
                  <a:pos x="622" y="793"/>
                </a:cxn>
                <a:cxn ang="0">
                  <a:pos x="606" y="776"/>
                </a:cxn>
                <a:cxn ang="0">
                  <a:pos x="584" y="765"/>
                </a:cxn>
                <a:cxn ang="0">
                  <a:pos x="557" y="762"/>
                </a:cxn>
                <a:cxn ang="0">
                  <a:pos x="518" y="764"/>
                </a:cxn>
                <a:cxn ang="0">
                  <a:pos x="481" y="767"/>
                </a:cxn>
                <a:cxn ang="0">
                  <a:pos x="443" y="767"/>
                </a:cxn>
                <a:cxn ang="0">
                  <a:pos x="405" y="760"/>
                </a:cxn>
                <a:cxn ang="0">
                  <a:pos x="376" y="743"/>
                </a:cxn>
                <a:cxn ang="0">
                  <a:pos x="359" y="720"/>
                </a:cxn>
                <a:cxn ang="0">
                  <a:pos x="352" y="689"/>
                </a:cxn>
                <a:cxn ang="0">
                  <a:pos x="353" y="654"/>
                </a:cxn>
                <a:cxn ang="0">
                  <a:pos x="348" y="622"/>
                </a:cxn>
                <a:cxn ang="0">
                  <a:pos x="340" y="602"/>
                </a:cxn>
                <a:cxn ang="0">
                  <a:pos x="328" y="589"/>
                </a:cxn>
                <a:cxn ang="0">
                  <a:pos x="300" y="576"/>
                </a:cxn>
                <a:cxn ang="0">
                  <a:pos x="263" y="566"/>
                </a:cxn>
                <a:cxn ang="0">
                  <a:pos x="222" y="559"/>
                </a:cxn>
                <a:cxn ang="0">
                  <a:pos x="191" y="549"/>
                </a:cxn>
                <a:cxn ang="0">
                  <a:pos x="164" y="534"/>
                </a:cxn>
                <a:cxn ang="0">
                  <a:pos x="142" y="513"/>
                </a:cxn>
                <a:cxn ang="0">
                  <a:pos x="128" y="487"/>
                </a:cxn>
                <a:cxn ang="0">
                  <a:pos x="126" y="458"/>
                </a:cxn>
                <a:cxn ang="0">
                  <a:pos x="134" y="426"/>
                </a:cxn>
                <a:cxn ang="0">
                  <a:pos x="141" y="390"/>
                </a:cxn>
                <a:cxn ang="0">
                  <a:pos x="147" y="356"/>
                </a:cxn>
                <a:cxn ang="0">
                  <a:pos x="141" y="322"/>
                </a:cxn>
                <a:cxn ang="0">
                  <a:pos x="127" y="291"/>
                </a:cxn>
                <a:cxn ang="0">
                  <a:pos x="113" y="272"/>
                </a:cxn>
                <a:cxn ang="0">
                  <a:pos x="95" y="255"/>
                </a:cxn>
                <a:cxn ang="0">
                  <a:pos x="74" y="243"/>
                </a:cxn>
                <a:cxn ang="0">
                  <a:pos x="47" y="235"/>
                </a:cxn>
                <a:cxn ang="0">
                  <a:pos x="15" y="234"/>
                </a:cxn>
              </a:cxnLst>
              <a:rect l="0" t="0" r="r" b="b"/>
              <a:pathLst>
                <a:path w="1153" h="1122">
                  <a:moveTo>
                    <a:pt x="0" y="234"/>
                  </a:moveTo>
                  <a:lnTo>
                    <a:pt x="0" y="0"/>
                  </a:lnTo>
                  <a:lnTo>
                    <a:pt x="1152" y="0"/>
                  </a:lnTo>
                  <a:lnTo>
                    <a:pt x="1153" y="896"/>
                  </a:lnTo>
                  <a:lnTo>
                    <a:pt x="1053" y="896"/>
                  </a:lnTo>
                  <a:lnTo>
                    <a:pt x="1049" y="904"/>
                  </a:lnTo>
                  <a:lnTo>
                    <a:pt x="1046" y="915"/>
                  </a:lnTo>
                  <a:lnTo>
                    <a:pt x="1046" y="924"/>
                  </a:lnTo>
                  <a:lnTo>
                    <a:pt x="1047" y="935"/>
                  </a:lnTo>
                  <a:lnTo>
                    <a:pt x="1051" y="949"/>
                  </a:lnTo>
                  <a:lnTo>
                    <a:pt x="1055" y="967"/>
                  </a:lnTo>
                  <a:lnTo>
                    <a:pt x="1059" y="979"/>
                  </a:lnTo>
                  <a:lnTo>
                    <a:pt x="1062" y="994"/>
                  </a:lnTo>
                  <a:lnTo>
                    <a:pt x="1064" y="1008"/>
                  </a:lnTo>
                  <a:lnTo>
                    <a:pt x="1064" y="1022"/>
                  </a:lnTo>
                  <a:lnTo>
                    <a:pt x="1062" y="1035"/>
                  </a:lnTo>
                  <a:lnTo>
                    <a:pt x="1059" y="1049"/>
                  </a:lnTo>
                  <a:lnTo>
                    <a:pt x="1054" y="1062"/>
                  </a:lnTo>
                  <a:lnTo>
                    <a:pt x="1046" y="1072"/>
                  </a:lnTo>
                  <a:lnTo>
                    <a:pt x="1035" y="1084"/>
                  </a:lnTo>
                  <a:lnTo>
                    <a:pt x="1024" y="1093"/>
                  </a:lnTo>
                  <a:lnTo>
                    <a:pt x="1014" y="1102"/>
                  </a:lnTo>
                  <a:lnTo>
                    <a:pt x="1002" y="1109"/>
                  </a:lnTo>
                  <a:lnTo>
                    <a:pt x="988" y="1114"/>
                  </a:lnTo>
                  <a:lnTo>
                    <a:pt x="971" y="1119"/>
                  </a:lnTo>
                  <a:lnTo>
                    <a:pt x="955" y="1121"/>
                  </a:lnTo>
                  <a:lnTo>
                    <a:pt x="941" y="1122"/>
                  </a:lnTo>
                  <a:lnTo>
                    <a:pt x="926" y="1122"/>
                  </a:lnTo>
                  <a:lnTo>
                    <a:pt x="912" y="1121"/>
                  </a:lnTo>
                  <a:lnTo>
                    <a:pt x="901" y="1119"/>
                  </a:lnTo>
                  <a:lnTo>
                    <a:pt x="888" y="1115"/>
                  </a:lnTo>
                  <a:lnTo>
                    <a:pt x="875" y="1111"/>
                  </a:lnTo>
                  <a:lnTo>
                    <a:pt x="865" y="1105"/>
                  </a:lnTo>
                  <a:lnTo>
                    <a:pt x="854" y="1097"/>
                  </a:lnTo>
                  <a:lnTo>
                    <a:pt x="844" y="1087"/>
                  </a:lnTo>
                  <a:lnTo>
                    <a:pt x="834" y="1076"/>
                  </a:lnTo>
                  <a:lnTo>
                    <a:pt x="825" y="1065"/>
                  </a:lnTo>
                  <a:lnTo>
                    <a:pt x="818" y="1053"/>
                  </a:lnTo>
                  <a:lnTo>
                    <a:pt x="813" y="1038"/>
                  </a:lnTo>
                  <a:lnTo>
                    <a:pt x="809" y="1021"/>
                  </a:lnTo>
                  <a:lnTo>
                    <a:pt x="809" y="1005"/>
                  </a:lnTo>
                  <a:lnTo>
                    <a:pt x="813" y="989"/>
                  </a:lnTo>
                  <a:lnTo>
                    <a:pt x="817" y="973"/>
                  </a:lnTo>
                  <a:lnTo>
                    <a:pt x="821" y="957"/>
                  </a:lnTo>
                  <a:lnTo>
                    <a:pt x="826" y="939"/>
                  </a:lnTo>
                  <a:lnTo>
                    <a:pt x="828" y="925"/>
                  </a:lnTo>
                  <a:lnTo>
                    <a:pt x="828" y="917"/>
                  </a:lnTo>
                  <a:lnTo>
                    <a:pt x="827" y="910"/>
                  </a:lnTo>
                  <a:lnTo>
                    <a:pt x="824" y="902"/>
                  </a:lnTo>
                  <a:lnTo>
                    <a:pt x="632" y="902"/>
                  </a:lnTo>
                  <a:lnTo>
                    <a:pt x="635" y="868"/>
                  </a:lnTo>
                  <a:lnTo>
                    <a:pt x="634" y="849"/>
                  </a:lnTo>
                  <a:lnTo>
                    <a:pt x="632" y="831"/>
                  </a:lnTo>
                  <a:lnTo>
                    <a:pt x="630" y="814"/>
                  </a:lnTo>
                  <a:lnTo>
                    <a:pt x="627" y="803"/>
                  </a:lnTo>
                  <a:lnTo>
                    <a:pt x="622" y="793"/>
                  </a:lnTo>
                  <a:lnTo>
                    <a:pt x="616" y="784"/>
                  </a:lnTo>
                  <a:lnTo>
                    <a:pt x="606" y="776"/>
                  </a:lnTo>
                  <a:lnTo>
                    <a:pt x="595" y="769"/>
                  </a:lnTo>
                  <a:lnTo>
                    <a:pt x="584" y="765"/>
                  </a:lnTo>
                  <a:lnTo>
                    <a:pt x="574" y="763"/>
                  </a:lnTo>
                  <a:lnTo>
                    <a:pt x="557" y="762"/>
                  </a:lnTo>
                  <a:lnTo>
                    <a:pt x="537" y="762"/>
                  </a:lnTo>
                  <a:lnTo>
                    <a:pt x="518" y="764"/>
                  </a:lnTo>
                  <a:lnTo>
                    <a:pt x="497" y="765"/>
                  </a:lnTo>
                  <a:lnTo>
                    <a:pt x="481" y="767"/>
                  </a:lnTo>
                  <a:lnTo>
                    <a:pt x="460" y="768"/>
                  </a:lnTo>
                  <a:lnTo>
                    <a:pt x="443" y="767"/>
                  </a:lnTo>
                  <a:lnTo>
                    <a:pt x="428" y="765"/>
                  </a:lnTo>
                  <a:lnTo>
                    <a:pt x="405" y="760"/>
                  </a:lnTo>
                  <a:lnTo>
                    <a:pt x="390" y="753"/>
                  </a:lnTo>
                  <a:lnTo>
                    <a:pt x="376" y="743"/>
                  </a:lnTo>
                  <a:lnTo>
                    <a:pt x="367" y="732"/>
                  </a:lnTo>
                  <a:lnTo>
                    <a:pt x="359" y="720"/>
                  </a:lnTo>
                  <a:lnTo>
                    <a:pt x="353" y="705"/>
                  </a:lnTo>
                  <a:lnTo>
                    <a:pt x="352" y="689"/>
                  </a:lnTo>
                  <a:lnTo>
                    <a:pt x="352" y="669"/>
                  </a:lnTo>
                  <a:lnTo>
                    <a:pt x="353" y="654"/>
                  </a:lnTo>
                  <a:lnTo>
                    <a:pt x="352" y="639"/>
                  </a:lnTo>
                  <a:lnTo>
                    <a:pt x="348" y="622"/>
                  </a:lnTo>
                  <a:lnTo>
                    <a:pt x="345" y="612"/>
                  </a:lnTo>
                  <a:lnTo>
                    <a:pt x="340" y="602"/>
                  </a:lnTo>
                  <a:lnTo>
                    <a:pt x="334" y="595"/>
                  </a:lnTo>
                  <a:lnTo>
                    <a:pt x="328" y="589"/>
                  </a:lnTo>
                  <a:lnTo>
                    <a:pt x="315" y="583"/>
                  </a:lnTo>
                  <a:lnTo>
                    <a:pt x="300" y="576"/>
                  </a:lnTo>
                  <a:lnTo>
                    <a:pt x="283" y="571"/>
                  </a:lnTo>
                  <a:lnTo>
                    <a:pt x="263" y="566"/>
                  </a:lnTo>
                  <a:lnTo>
                    <a:pt x="243" y="562"/>
                  </a:lnTo>
                  <a:lnTo>
                    <a:pt x="222" y="559"/>
                  </a:lnTo>
                  <a:lnTo>
                    <a:pt x="207" y="554"/>
                  </a:lnTo>
                  <a:lnTo>
                    <a:pt x="191" y="549"/>
                  </a:lnTo>
                  <a:lnTo>
                    <a:pt x="175" y="543"/>
                  </a:lnTo>
                  <a:lnTo>
                    <a:pt x="164" y="534"/>
                  </a:lnTo>
                  <a:lnTo>
                    <a:pt x="151" y="523"/>
                  </a:lnTo>
                  <a:lnTo>
                    <a:pt x="142" y="513"/>
                  </a:lnTo>
                  <a:lnTo>
                    <a:pt x="134" y="501"/>
                  </a:lnTo>
                  <a:lnTo>
                    <a:pt x="128" y="487"/>
                  </a:lnTo>
                  <a:lnTo>
                    <a:pt x="126" y="472"/>
                  </a:lnTo>
                  <a:lnTo>
                    <a:pt x="126" y="458"/>
                  </a:lnTo>
                  <a:lnTo>
                    <a:pt x="129" y="445"/>
                  </a:lnTo>
                  <a:lnTo>
                    <a:pt x="134" y="426"/>
                  </a:lnTo>
                  <a:lnTo>
                    <a:pt x="139" y="407"/>
                  </a:lnTo>
                  <a:lnTo>
                    <a:pt x="141" y="390"/>
                  </a:lnTo>
                  <a:lnTo>
                    <a:pt x="145" y="373"/>
                  </a:lnTo>
                  <a:lnTo>
                    <a:pt x="147" y="356"/>
                  </a:lnTo>
                  <a:lnTo>
                    <a:pt x="145" y="338"/>
                  </a:lnTo>
                  <a:lnTo>
                    <a:pt x="141" y="322"/>
                  </a:lnTo>
                  <a:lnTo>
                    <a:pt x="135" y="306"/>
                  </a:lnTo>
                  <a:lnTo>
                    <a:pt x="127" y="291"/>
                  </a:lnTo>
                  <a:lnTo>
                    <a:pt x="118" y="279"/>
                  </a:lnTo>
                  <a:lnTo>
                    <a:pt x="113" y="272"/>
                  </a:lnTo>
                  <a:lnTo>
                    <a:pt x="104" y="263"/>
                  </a:lnTo>
                  <a:lnTo>
                    <a:pt x="95" y="255"/>
                  </a:lnTo>
                  <a:lnTo>
                    <a:pt x="86" y="249"/>
                  </a:lnTo>
                  <a:lnTo>
                    <a:pt x="74" y="243"/>
                  </a:lnTo>
                  <a:lnTo>
                    <a:pt x="62" y="239"/>
                  </a:lnTo>
                  <a:lnTo>
                    <a:pt x="47" y="235"/>
                  </a:lnTo>
                  <a:lnTo>
                    <a:pt x="30" y="234"/>
                  </a:lnTo>
                  <a:lnTo>
                    <a:pt x="15" y="234"/>
                  </a:lnTo>
                  <a:lnTo>
                    <a:pt x="0" y="234"/>
                  </a:lnTo>
                  <a:close/>
                </a:path>
              </a:pathLst>
            </a:custGeom>
            <a:grpFill/>
            <a:ln w="12700">
              <a:solidFill>
                <a:srgbClr val="006699"/>
              </a:solidFill>
              <a:prstDash val="solid"/>
              <a:round/>
              <a:headEnd/>
              <a:tailEnd/>
            </a:ln>
          </p:spPr>
          <p:txBody>
            <a:bodyPr/>
            <a:lstStyle/>
            <a:p>
              <a:pPr algn="ctr" eaLnBrk="0" hangingPunct="0">
                <a:defRPr/>
              </a:pPr>
              <a:endParaRPr lang="en-US">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188" name="Text Box 185"/>
            <p:cNvSpPr txBox="1">
              <a:spLocks noChangeArrowheads="1"/>
            </p:cNvSpPr>
            <p:nvPr/>
          </p:nvSpPr>
          <p:spPr bwMode="auto">
            <a:xfrm>
              <a:off x="3072" y="2256"/>
              <a:ext cx="576" cy="192"/>
            </a:xfrm>
            <a:prstGeom prst="rect">
              <a:avLst/>
            </a:prstGeom>
            <a:noFill/>
            <a:ln w="9525">
              <a:noFill/>
              <a:miter lim="800000"/>
              <a:headEnd/>
              <a:tailEnd/>
            </a:ln>
          </p:spPr>
          <p:txBody>
            <a:bodyPr>
              <a:spAutoFit/>
            </a:bodyPr>
            <a:lstStyle/>
            <a:p>
              <a:pPr algn="ctr" eaLnBrk="0" hangingPunct="0">
                <a:spcBef>
                  <a:spcPct val="50000"/>
                </a:spcBef>
              </a:pPr>
              <a:r>
                <a:rPr lang="en-US" sz="1400" dirty="0">
                  <a:solidFill>
                    <a:prstClr val="white"/>
                  </a:solidFill>
                  <a:latin typeface="Arial" panose="020B0604020202020204" pitchFamily="34" charset="0"/>
                  <a:cs typeface="Arial" panose="020B0604020202020204" pitchFamily="34" charset="0"/>
                </a:rPr>
                <a:t>EM203</a:t>
              </a:r>
            </a:p>
          </p:txBody>
        </p:sp>
      </p:grpSp>
      <p:sp>
        <p:nvSpPr>
          <p:cNvPr id="956602" name="Line 186"/>
          <p:cNvSpPr>
            <a:spLocks noChangeShapeType="1"/>
          </p:cNvSpPr>
          <p:nvPr/>
        </p:nvSpPr>
        <p:spPr bwMode="auto">
          <a:xfrm flipH="1" flipV="1">
            <a:off x="3581400" y="1600200"/>
            <a:ext cx="2919412" cy="1689100"/>
          </a:xfrm>
          <a:prstGeom prst="line">
            <a:avLst/>
          </a:prstGeom>
          <a:noFill/>
          <a:ln w="57150">
            <a:solidFill>
              <a:srgbClr val="FFCF41"/>
            </a:solidFill>
            <a:round/>
            <a:headEnd type="arrow" w="med" len="med"/>
            <a:tailEnd/>
          </a:ln>
          <a:effectLst/>
        </p:spPr>
        <p:txBody>
          <a:bodyPr/>
          <a:lstStyle/>
          <a:p>
            <a:pPr algn="ctr" eaLnBrk="0" hangingPunct="0">
              <a:defRPr/>
            </a:pPr>
            <a:endParaRPr lang="en-US">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56603" name="Line 187"/>
          <p:cNvSpPr>
            <a:spLocks noChangeShapeType="1"/>
          </p:cNvSpPr>
          <p:nvPr/>
        </p:nvSpPr>
        <p:spPr bwMode="auto">
          <a:xfrm flipH="1" flipV="1">
            <a:off x="3733800" y="2959100"/>
            <a:ext cx="2767012" cy="377825"/>
          </a:xfrm>
          <a:prstGeom prst="line">
            <a:avLst/>
          </a:prstGeom>
          <a:noFill/>
          <a:ln w="57150">
            <a:solidFill>
              <a:srgbClr val="FFCF41"/>
            </a:solidFill>
            <a:round/>
            <a:headEnd type="arrow" w="med" len="med"/>
            <a:tailEnd/>
          </a:ln>
          <a:effectLst/>
        </p:spPr>
        <p:txBody>
          <a:bodyPr/>
          <a:lstStyle/>
          <a:p>
            <a:pPr algn="ctr" eaLnBrk="0" hangingPunct="0">
              <a:defRPr/>
            </a:pPr>
            <a:endParaRPr lang="en-US">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56604" name="Line 188"/>
          <p:cNvSpPr>
            <a:spLocks noChangeShapeType="1"/>
          </p:cNvSpPr>
          <p:nvPr/>
        </p:nvSpPr>
        <p:spPr bwMode="auto">
          <a:xfrm flipH="1" flipV="1">
            <a:off x="1524000" y="2971800"/>
            <a:ext cx="4976812" cy="341313"/>
          </a:xfrm>
          <a:prstGeom prst="line">
            <a:avLst/>
          </a:prstGeom>
          <a:noFill/>
          <a:ln w="57150">
            <a:solidFill>
              <a:srgbClr val="FFCF41"/>
            </a:solidFill>
            <a:round/>
            <a:headEnd type="arrow" w="med" len="med"/>
            <a:tailEnd/>
          </a:ln>
          <a:effectLst/>
        </p:spPr>
        <p:txBody>
          <a:bodyPr/>
          <a:lstStyle/>
          <a:p>
            <a:pPr algn="ctr" eaLnBrk="0" hangingPunct="0">
              <a:defRPr/>
            </a:pPr>
            <a:endParaRPr lang="en-US">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56605" name="Line 189"/>
          <p:cNvSpPr>
            <a:spLocks noChangeShapeType="1"/>
          </p:cNvSpPr>
          <p:nvPr/>
        </p:nvSpPr>
        <p:spPr bwMode="auto">
          <a:xfrm flipH="1">
            <a:off x="3276600" y="3321050"/>
            <a:ext cx="3224212" cy="1708150"/>
          </a:xfrm>
          <a:prstGeom prst="line">
            <a:avLst/>
          </a:prstGeom>
          <a:noFill/>
          <a:ln w="57150">
            <a:solidFill>
              <a:srgbClr val="FFCF41"/>
            </a:solidFill>
            <a:round/>
            <a:headEnd type="arrow" w="med" len="med"/>
            <a:tailEnd/>
          </a:ln>
          <a:effectLst/>
        </p:spPr>
        <p:txBody>
          <a:bodyPr/>
          <a:lstStyle/>
          <a:p>
            <a:pPr algn="ctr" eaLnBrk="0" hangingPunct="0">
              <a:defRPr/>
            </a:pPr>
            <a:endParaRPr lang="en-US">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48142" name="Group 45"/>
          <p:cNvGrpSpPr>
            <a:grpSpLocks/>
          </p:cNvGrpSpPr>
          <p:nvPr/>
        </p:nvGrpSpPr>
        <p:grpSpPr bwMode="auto">
          <a:xfrm>
            <a:off x="2881313" y="1225550"/>
            <a:ext cx="1081087" cy="846138"/>
            <a:chOff x="2967" y="1300"/>
            <a:chExt cx="681" cy="533"/>
          </a:xfrm>
          <a:solidFill>
            <a:srgbClr val="4BBB87"/>
          </a:solidFill>
        </p:grpSpPr>
        <p:sp>
          <p:nvSpPr>
            <p:cNvPr id="956462" name="Freeform 46"/>
            <p:cNvSpPr>
              <a:spLocks/>
            </p:cNvSpPr>
            <p:nvPr/>
          </p:nvSpPr>
          <p:spPr bwMode="auto">
            <a:xfrm>
              <a:off x="2967" y="1300"/>
              <a:ext cx="559" cy="533"/>
            </a:xfrm>
            <a:custGeom>
              <a:avLst/>
              <a:gdLst/>
              <a:ahLst/>
              <a:cxnLst>
                <a:cxn ang="0">
                  <a:pos x="0" y="0"/>
                </a:cxn>
                <a:cxn ang="0">
                  <a:pos x="1153" y="896"/>
                </a:cxn>
                <a:cxn ang="0">
                  <a:pos x="1049" y="904"/>
                </a:cxn>
                <a:cxn ang="0">
                  <a:pos x="1046" y="924"/>
                </a:cxn>
                <a:cxn ang="0">
                  <a:pos x="1051" y="949"/>
                </a:cxn>
                <a:cxn ang="0">
                  <a:pos x="1059" y="979"/>
                </a:cxn>
                <a:cxn ang="0">
                  <a:pos x="1064" y="1008"/>
                </a:cxn>
                <a:cxn ang="0">
                  <a:pos x="1062" y="1035"/>
                </a:cxn>
                <a:cxn ang="0">
                  <a:pos x="1054" y="1062"/>
                </a:cxn>
                <a:cxn ang="0">
                  <a:pos x="1035" y="1084"/>
                </a:cxn>
                <a:cxn ang="0">
                  <a:pos x="1014" y="1102"/>
                </a:cxn>
                <a:cxn ang="0">
                  <a:pos x="988" y="1114"/>
                </a:cxn>
                <a:cxn ang="0">
                  <a:pos x="955" y="1121"/>
                </a:cxn>
                <a:cxn ang="0">
                  <a:pos x="926" y="1122"/>
                </a:cxn>
                <a:cxn ang="0">
                  <a:pos x="901" y="1119"/>
                </a:cxn>
                <a:cxn ang="0">
                  <a:pos x="875" y="1111"/>
                </a:cxn>
                <a:cxn ang="0">
                  <a:pos x="854" y="1097"/>
                </a:cxn>
                <a:cxn ang="0">
                  <a:pos x="834" y="1076"/>
                </a:cxn>
                <a:cxn ang="0">
                  <a:pos x="818" y="1053"/>
                </a:cxn>
                <a:cxn ang="0">
                  <a:pos x="809" y="1021"/>
                </a:cxn>
                <a:cxn ang="0">
                  <a:pos x="813" y="989"/>
                </a:cxn>
                <a:cxn ang="0">
                  <a:pos x="821" y="957"/>
                </a:cxn>
                <a:cxn ang="0">
                  <a:pos x="828" y="925"/>
                </a:cxn>
                <a:cxn ang="0">
                  <a:pos x="827" y="910"/>
                </a:cxn>
                <a:cxn ang="0">
                  <a:pos x="632" y="902"/>
                </a:cxn>
                <a:cxn ang="0">
                  <a:pos x="634" y="849"/>
                </a:cxn>
                <a:cxn ang="0">
                  <a:pos x="630" y="814"/>
                </a:cxn>
                <a:cxn ang="0">
                  <a:pos x="622" y="793"/>
                </a:cxn>
                <a:cxn ang="0">
                  <a:pos x="606" y="776"/>
                </a:cxn>
                <a:cxn ang="0">
                  <a:pos x="584" y="765"/>
                </a:cxn>
                <a:cxn ang="0">
                  <a:pos x="557" y="762"/>
                </a:cxn>
                <a:cxn ang="0">
                  <a:pos x="518" y="764"/>
                </a:cxn>
                <a:cxn ang="0">
                  <a:pos x="481" y="767"/>
                </a:cxn>
                <a:cxn ang="0">
                  <a:pos x="443" y="767"/>
                </a:cxn>
                <a:cxn ang="0">
                  <a:pos x="405" y="760"/>
                </a:cxn>
                <a:cxn ang="0">
                  <a:pos x="376" y="743"/>
                </a:cxn>
                <a:cxn ang="0">
                  <a:pos x="359" y="720"/>
                </a:cxn>
                <a:cxn ang="0">
                  <a:pos x="352" y="689"/>
                </a:cxn>
                <a:cxn ang="0">
                  <a:pos x="353" y="654"/>
                </a:cxn>
                <a:cxn ang="0">
                  <a:pos x="348" y="622"/>
                </a:cxn>
                <a:cxn ang="0">
                  <a:pos x="340" y="602"/>
                </a:cxn>
                <a:cxn ang="0">
                  <a:pos x="328" y="589"/>
                </a:cxn>
                <a:cxn ang="0">
                  <a:pos x="300" y="576"/>
                </a:cxn>
                <a:cxn ang="0">
                  <a:pos x="263" y="566"/>
                </a:cxn>
                <a:cxn ang="0">
                  <a:pos x="222" y="559"/>
                </a:cxn>
                <a:cxn ang="0">
                  <a:pos x="191" y="549"/>
                </a:cxn>
                <a:cxn ang="0">
                  <a:pos x="164" y="534"/>
                </a:cxn>
                <a:cxn ang="0">
                  <a:pos x="142" y="513"/>
                </a:cxn>
                <a:cxn ang="0">
                  <a:pos x="128" y="487"/>
                </a:cxn>
                <a:cxn ang="0">
                  <a:pos x="126" y="458"/>
                </a:cxn>
                <a:cxn ang="0">
                  <a:pos x="134" y="426"/>
                </a:cxn>
                <a:cxn ang="0">
                  <a:pos x="141" y="390"/>
                </a:cxn>
                <a:cxn ang="0">
                  <a:pos x="147" y="356"/>
                </a:cxn>
                <a:cxn ang="0">
                  <a:pos x="141" y="322"/>
                </a:cxn>
                <a:cxn ang="0">
                  <a:pos x="127" y="291"/>
                </a:cxn>
                <a:cxn ang="0">
                  <a:pos x="113" y="272"/>
                </a:cxn>
                <a:cxn ang="0">
                  <a:pos x="95" y="255"/>
                </a:cxn>
                <a:cxn ang="0">
                  <a:pos x="74" y="243"/>
                </a:cxn>
                <a:cxn ang="0">
                  <a:pos x="47" y="235"/>
                </a:cxn>
                <a:cxn ang="0">
                  <a:pos x="15" y="234"/>
                </a:cxn>
              </a:cxnLst>
              <a:rect l="0" t="0" r="r" b="b"/>
              <a:pathLst>
                <a:path w="1153" h="1122">
                  <a:moveTo>
                    <a:pt x="0" y="234"/>
                  </a:moveTo>
                  <a:lnTo>
                    <a:pt x="0" y="0"/>
                  </a:lnTo>
                  <a:lnTo>
                    <a:pt x="1152" y="0"/>
                  </a:lnTo>
                  <a:lnTo>
                    <a:pt x="1153" y="896"/>
                  </a:lnTo>
                  <a:lnTo>
                    <a:pt x="1053" y="896"/>
                  </a:lnTo>
                  <a:lnTo>
                    <a:pt x="1049" y="904"/>
                  </a:lnTo>
                  <a:lnTo>
                    <a:pt x="1046" y="915"/>
                  </a:lnTo>
                  <a:lnTo>
                    <a:pt x="1046" y="924"/>
                  </a:lnTo>
                  <a:lnTo>
                    <a:pt x="1047" y="935"/>
                  </a:lnTo>
                  <a:lnTo>
                    <a:pt x="1051" y="949"/>
                  </a:lnTo>
                  <a:lnTo>
                    <a:pt x="1055" y="967"/>
                  </a:lnTo>
                  <a:lnTo>
                    <a:pt x="1059" y="979"/>
                  </a:lnTo>
                  <a:lnTo>
                    <a:pt x="1062" y="994"/>
                  </a:lnTo>
                  <a:lnTo>
                    <a:pt x="1064" y="1008"/>
                  </a:lnTo>
                  <a:lnTo>
                    <a:pt x="1064" y="1022"/>
                  </a:lnTo>
                  <a:lnTo>
                    <a:pt x="1062" y="1035"/>
                  </a:lnTo>
                  <a:lnTo>
                    <a:pt x="1059" y="1049"/>
                  </a:lnTo>
                  <a:lnTo>
                    <a:pt x="1054" y="1062"/>
                  </a:lnTo>
                  <a:lnTo>
                    <a:pt x="1046" y="1072"/>
                  </a:lnTo>
                  <a:lnTo>
                    <a:pt x="1035" y="1084"/>
                  </a:lnTo>
                  <a:lnTo>
                    <a:pt x="1024" y="1093"/>
                  </a:lnTo>
                  <a:lnTo>
                    <a:pt x="1014" y="1102"/>
                  </a:lnTo>
                  <a:lnTo>
                    <a:pt x="1002" y="1109"/>
                  </a:lnTo>
                  <a:lnTo>
                    <a:pt x="988" y="1114"/>
                  </a:lnTo>
                  <a:lnTo>
                    <a:pt x="971" y="1119"/>
                  </a:lnTo>
                  <a:lnTo>
                    <a:pt x="955" y="1121"/>
                  </a:lnTo>
                  <a:lnTo>
                    <a:pt x="941" y="1122"/>
                  </a:lnTo>
                  <a:lnTo>
                    <a:pt x="926" y="1122"/>
                  </a:lnTo>
                  <a:lnTo>
                    <a:pt x="912" y="1121"/>
                  </a:lnTo>
                  <a:lnTo>
                    <a:pt x="901" y="1119"/>
                  </a:lnTo>
                  <a:lnTo>
                    <a:pt x="888" y="1115"/>
                  </a:lnTo>
                  <a:lnTo>
                    <a:pt x="875" y="1111"/>
                  </a:lnTo>
                  <a:lnTo>
                    <a:pt x="865" y="1105"/>
                  </a:lnTo>
                  <a:lnTo>
                    <a:pt x="854" y="1097"/>
                  </a:lnTo>
                  <a:lnTo>
                    <a:pt x="844" y="1087"/>
                  </a:lnTo>
                  <a:lnTo>
                    <a:pt x="834" y="1076"/>
                  </a:lnTo>
                  <a:lnTo>
                    <a:pt x="825" y="1065"/>
                  </a:lnTo>
                  <a:lnTo>
                    <a:pt x="818" y="1053"/>
                  </a:lnTo>
                  <a:lnTo>
                    <a:pt x="813" y="1038"/>
                  </a:lnTo>
                  <a:lnTo>
                    <a:pt x="809" y="1021"/>
                  </a:lnTo>
                  <a:lnTo>
                    <a:pt x="809" y="1005"/>
                  </a:lnTo>
                  <a:lnTo>
                    <a:pt x="813" y="989"/>
                  </a:lnTo>
                  <a:lnTo>
                    <a:pt x="817" y="973"/>
                  </a:lnTo>
                  <a:lnTo>
                    <a:pt x="821" y="957"/>
                  </a:lnTo>
                  <a:lnTo>
                    <a:pt x="826" y="939"/>
                  </a:lnTo>
                  <a:lnTo>
                    <a:pt x="828" y="925"/>
                  </a:lnTo>
                  <a:lnTo>
                    <a:pt x="828" y="917"/>
                  </a:lnTo>
                  <a:lnTo>
                    <a:pt x="827" y="910"/>
                  </a:lnTo>
                  <a:lnTo>
                    <a:pt x="824" y="902"/>
                  </a:lnTo>
                  <a:lnTo>
                    <a:pt x="632" y="902"/>
                  </a:lnTo>
                  <a:lnTo>
                    <a:pt x="635" y="868"/>
                  </a:lnTo>
                  <a:lnTo>
                    <a:pt x="634" y="849"/>
                  </a:lnTo>
                  <a:lnTo>
                    <a:pt x="632" y="831"/>
                  </a:lnTo>
                  <a:lnTo>
                    <a:pt x="630" y="814"/>
                  </a:lnTo>
                  <a:lnTo>
                    <a:pt x="627" y="803"/>
                  </a:lnTo>
                  <a:lnTo>
                    <a:pt x="622" y="793"/>
                  </a:lnTo>
                  <a:lnTo>
                    <a:pt x="616" y="784"/>
                  </a:lnTo>
                  <a:lnTo>
                    <a:pt x="606" y="776"/>
                  </a:lnTo>
                  <a:lnTo>
                    <a:pt x="595" y="769"/>
                  </a:lnTo>
                  <a:lnTo>
                    <a:pt x="584" y="765"/>
                  </a:lnTo>
                  <a:lnTo>
                    <a:pt x="574" y="763"/>
                  </a:lnTo>
                  <a:lnTo>
                    <a:pt x="557" y="762"/>
                  </a:lnTo>
                  <a:lnTo>
                    <a:pt x="537" y="762"/>
                  </a:lnTo>
                  <a:lnTo>
                    <a:pt x="518" y="764"/>
                  </a:lnTo>
                  <a:lnTo>
                    <a:pt x="497" y="765"/>
                  </a:lnTo>
                  <a:lnTo>
                    <a:pt x="481" y="767"/>
                  </a:lnTo>
                  <a:lnTo>
                    <a:pt x="460" y="768"/>
                  </a:lnTo>
                  <a:lnTo>
                    <a:pt x="443" y="767"/>
                  </a:lnTo>
                  <a:lnTo>
                    <a:pt x="428" y="765"/>
                  </a:lnTo>
                  <a:lnTo>
                    <a:pt x="405" y="760"/>
                  </a:lnTo>
                  <a:lnTo>
                    <a:pt x="390" y="753"/>
                  </a:lnTo>
                  <a:lnTo>
                    <a:pt x="376" y="743"/>
                  </a:lnTo>
                  <a:lnTo>
                    <a:pt x="367" y="732"/>
                  </a:lnTo>
                  <a:lnTo>
                    <a:pt x="359" y="720"/>
                  </a:lnTo>
                  <a:lnTo>
                    <a:pt x="353" y="705"/>
                  </a:lnTo>
                  <a:lnTo>
                    <a:pt x="352" y="689"/>
                  </a:lnTo>
                  <a:lnTo>
                    <a:pt x="352" y="669"/>
                  </a:lnTo>
                  <a:lnTo>
                    <a:pt x="353" y="654"/>
                  </a:lnTo>
                  <a:lnTo>
                    <a:pt x="352" y="639"/>
                  </a:lnTo>
                  <a:lnTo>
                    <a:pt x="348" y="622"/>
                  </a:lnTo>
                  <a:lnTo>
                    <a:pt x="345" y="612"/>
                  </a:lnTo>
                  <a:lnTo>
                    <a:pt x="340" y="602"/>
                  </a:lnTo>
                  <a:lnTo>
                    <a:pt x="334" y="595"/>
                  </a:lnTo>
                  <a:lnTo>
                    <a:pt x="328" y="589"/>
                  </a:lnTo>
                  <a:lnTo>
                    <a:pt x="315" y="583"/>
                  </a:lnTo>
                  <a:lnTo>
                    <a:pt x="300" y="576"/>
                  </a:lnTo>
                  <a:lnTo>
                    <a:pt x="283" y="571"/>
                  </a:lnTo>
                  <a:lnTo>
                    <a:pt x="263" y="566"/>
                  </a:lnTo>
                  <a:lnTo>
                    <a:pt x="243" y="562"/>
                  </a:lnTo>
                  <a:lnTo>
                    <a:pt x="222" y="559"/>
                  </a:lnTo>
                  <a:lnTo>
                    <a:pt x="207" y="554"/>
                  </a:lnTo>
                  <a:lnTo>
                    <a:pt x="191" y="549"/>
                  </a:lnTo>
                  <a:lnTo>
                    <a:pt x="175" y="543"/>
                  </a:lnTo>
                  <a:lnTo>
                    <a:pt x="164" y="534"/>
                  </a:lnTo>
                  <a:lnTo>
                    <a:pt x="151" y="523"/>
                  </a:lnTo>
                  <a:lnTo>
                    <a:pt x="142" y="513"/>
                  </a:lnTo>
                  <a:lnTo>
                    <a:pt x="134" y="501"/>
                  </a:lnTo>
                  <a:lnTo>
                    <a:pt x="128" y="487"/>
                  </a:lnTo>
                  <a:lnTo>
                    <a:pt x="126" y="472"/>
                  </a:lnTo>
                  <a:lnTo>
                    <a:pt x="126" y="458"/>
                  </a:lnTo>
                  <a:lnTo>
                    <a:pt x="129" y="445"/>
                  </a:lnTo>
                  <a:lnTo>
                    <a:pt x="134" y="426"/>
                  </a:lnTo>
                  <a:lnTo>
                    <a:pt x="139" y="407"/>
                  </a:lnTo>
                  <a:lnTo>
                    <a:pt x="141" y="390"/>
                  </a:lnTo>
                  <a:lnTo>
                    <a:pt x="145" y="373"/>
                  </a:lnTo>
                  <a:lnTo>
                    <a:pt x="147" y="356"/>
                  </a:lnTo>
                  <a:lnTo>
                    <a:pt x="145" y="338"/>
                  </a:lnTo>
                  <a:lnTo>
                    <a:pt x="141" y="322"/>
                  </a:lnTo>
                  <a:lnTo>
                    <a:pt x="135" y="306"/>
                  </a:lnTo>
                  <a:lnTo>
                    <a:pt x="127" y="291"/>
                  </a:lnTo>
                  <a:lnTo>
                    <a:pt x="118" y="279"/>
                  </a:lnTo>
                  <a:lnTo>
                    <a:pt x="113" y="272"/>
                  </a:lnTo>
                  <a:lnTo>
                    <a:pt x="104" y="263"/>
                  </a:lnTo>
                  <a:lnTo>
                    <a:pt x="95" y="255"/>
                  </a:lnTo>
                  <a:lnTo>
                    <a:pt x="86" y="249"/>
                  </a:lnTo>
                  <a:lnTo>
                    <a:pt x="74" y="243"/>
                  </a:lnTo>
                  <a:lnTo>
                    <a:pt x="62" y="239"/>
                  </a:lnTo>
                  <a:lnTo>
                    <a:pt x="47" y="235"/>
                  </a:lnTo>
                  <a:lnTo>
                    <a:pt x="30" y="234"/>
                  </a:lnTo>
                  <a:lnTo>
                    <a:pt x="15" y="234"/>
                  </a:lnTo>
                  <a:lnTo>
                    <a:pt x="0" y="234"/>
                  </a:lnTo>
                  <a:close/>
                </a:path>
              </a:pathLst>
            </a:custGeom>
            <a:grpFill/>
            <a:ln w="12700">
              <a:solidFill>
                <a:srgbClr val="006699"/>
              </a:solidFill>
              <a:prstDash val="solid"/>
              <a:round/>
              <a:headEnd/>
              <a:tailEnd/>
            </a:ln>
          </p:spPr>
          <p:txBody>
            <a:bodyPr/>
            <a:lstStyle/>
            <a:p>
              <a:pPr algn="ctr" eaLnBrk="0" hangingPunct="0">
                <a:defRPr/>
              </a:pPr>
              <a:endParaRPr lang="en-US">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186" name="Text Box 47"/>
            <p:cNvSpPr txBox="1">
              <a:spLocks noChangeArrowheads="1"/>
            </p:cNvSpPr>
            <p:nvPr/>
          </p:nvSpPr>
          <p:spPr bwMode="auto">
            <a:xfrm>
              <a:off x="3072" y="1392"/>
              <a:ext cx="576" cy="192"/>
            </a:xfrm>
            <a:prstGeom prst="rect">
              <a:avLst/>
            </a:prstGeom>
            <a:noFill/>
            <a:ln w="9525">
              <a:noFill/>
              <a:miter lim="800000"/>
              <a:headEnd/>
              <a:tailEnd/>
            </a:ln>
          </p:spPr>
          <p:txBody>
            <a:bodyPr>
              <a:spAutoFit/>
            </a:bodyPr>
            <a:lstStyle/>
            <a:p>
              <a:pPr algn="ctr" eaLnBrk="0" hangingPunct="0">
                <a:spcBef>
                  <a:spcPct val="50000"/>
                </a:spcBef>
              </a:pPr>
              <a:r>
                <a:rPr lang="en-US" sz="1400" dirty="0">
                  <a:solidFill>
                    <a:prstClr val="white"/>
                  </a:solidFill>
                  <a:latin typeface="Arial" panose="020B0604020202020204" pitchFamily="34" charset="0"/>
                  <a:cs typeface="Arial" panose="020B0604020202020204" pitchFamily="34" charset="0"/>
                </a:rPr>
                <a:t>ME302</a:t>
              </a:r>
            </a:p>
          </p:txBody>
        </p:sp>
      </p:grpSp>
      <p:grpSp>
        <p:nvGrpSpPr>
          <p:cNvPr id="48143" name="Group 60"/>
          <p:cNvGrpSpPr>
            <a:grpSpLocks/>
          </p:cNvGrpSpPr>
          <p:nvPr/>
        </p:nvGrpSpPr>
        <p:grpSpPr bwMode="auto">
          <a:xfrm>
            <a:off x="2881313" y="4643438"/>
            <a:ext cx="1081087" cy="709612"/>
            <a:chOff x="2967" y="3453"/>
            <a:chExt cx="681" cy="447"/>
          </a:xfrm>
          <a:solidFill>
            <a:srgbClr val="FF6C2C"/>
          </a:solidFill>
        </p:grpSpPr>
        <p:sp>
          <p:nvSpPr>
            <p:cNvPr id="956477" name="Freeform 61"/>
            <p:cNvSpPr>
              <a:spLocks/>
            </p:cNvSpPr>
            <p:nvPr/>
          </p:nvSpPr>
          <p:spPr bwMode="auto">
            <a:xfrm>
              <a:off x="2967" y="3453"/>
              <a:ext cx="561" cy="447"/>
            </a:xfrm>
            <a:custGeom>
              <a:avLst/>
              <a:gdLst/>
              <a:ahLst/>
              <a:cxnLst>
                <a:cxn ang="0">
                  <a:pos x="0" y="940"/>
                </a:cxn>
                <a:cxn ang="0">
                  <a:pos x="1157" y="0"/>
                </a:cxn>
                <a:cxn ang="0">
                  <a:pos x="1049" y="18"/>
                </a:cxn>
                <a:cxn ang="0">
                  <a:pos x="1052" y="49"/>
                </a:cxn>
                <a:cxn ang="0">
                  <a:pos x="1064" y="91"/>
                </a:cxn>
                <a:cxn ang="0">
                  <a:pos x="1067" y="125"/>
                </a:cxn>
                <a:cxn ang="0">
                  <a:pos x="1060" y="160"/>
                </a:cxn>
                <a:cxn ang="0">
                  <a:pos x="1036" y="190"/>
                </a:cxn>
                <a:cxn ang="0">
                  <a:pos x="1006" y="212"/>
                </a:cxn>
                <a:cxn ang="0">
                  <a:pos x="970" y="223"/>
                </a:cxn>
                <a:cxn ang="0">
                  <a:pos x="918" y="222"/>
                </a:cxn>
                <a:cxn ang="0">
                  <a:pos x="884" y="215"/>
                </a:cxn>
                <a:cxn ang="0">
                  <a:pos x="850" y="191"/>
                </a:cxn>
                <a:cxn ang="0">
                  <a:pos x="827" y="162"/>
                </a:cxn>
                <a:cxn ang="0">
                  <a:pos x="817" y="131"/>
                </a:cxn>
                <a:cxn ang="0">
                  <a:pos x="819" y="97"/>
                </a:cxn>
                <a:cxn ang="0">
                  <a:pos x="827" y="66"/>
                </a:cxn>
                <a:cxn ang="0">
                  <a:pos x="835" y="34"/>
                </a:cxn>
                <a:cxn ang="0">
                  <a:pos x="831" y="4"/>
                </a:cxn>
                <a:cxn ang="0">
                  <a:pos x="639" y="37"/>
                </a:cxn>
                <a:cxn ang="0">
                  <a:pos x="636" y="79"/>
                </a:cxn>
                <a:cxn ang="0">
                  <a:pos x="634" y="114"/>
                </a:cxn>
                <a:cxn ang="0">
                  <a:pos x="625" y="144"/>
                </a:cxn>
                <a:cxn ang="0">
                  <a:pos x="608" y="164"/>
                </a:cxn>
                <a:cxn ang="0">
                  <a:pos x="584" y="175"/>
                </a:cxn>
                <a:cxn ang="0">
                  <a:pos x="557" y="178"/>
                </a:cxn>
                <a:cxn ang="0">
                  <a:pos x="524" y="176"/>
                </a:cxn>
                <a:cxn ang="0">
                  <a:pos x="494" y="174"/>
                </a:cxn>
                <a:cxn ang="0">
                  <a:pos x="456" y="172"/>
                </a:cxn>
                <a:cxn ang="0">
                  <a:pos x="422" y="176"/>
                </a:cxn>
                <a:cxn ang="0">
                  <a:pos x="391" y="188"/>
                </a:cxn>
                <a:cxn ang="0">
                  <a:pos x="368" y="209"/>
                </a:cxn>
                <a:cxn ang="0">
                  <a:pos x="355" y="235"/>
                </a:cxn>
                <a:cxn ang="0">
                  <a:pos x="355" y="265"/>
                </a:cxn>
                <a:cxn ang="0">
                  <a:pos x="355" y="298"/>
                </a:cxn>
                <a:cxn ang="0">
                  <a:pos x="348" y="325"/>
                </a:cxn>
                <a:cxn ang="0">
                  <a:pos x="334" y="347"/>
                </a:cxn>
                <a:cxn ang="0">
                  <a:pos x="305" y="362"/>
                </a:cxn>
                <a:cxn ang="0">
                  <a:pos x="274" y="371"/>
                </a:cxn>
                <a:cxn ang="0">
                  <a:pos x="237" y="379"/>
                </a:cxn>
                <a:cxn ang="0">
                  <a:pos x="204" y="387"/>
                </a:cxn>
                <a:cxn ang="0">
                  <a:pos x="176" y="398"/>
                </a:cxn>
                <a:cxn ang="0">
                  <a:pos x="155" y="414"/>
                </a:cxn>
                <a:cxn ang="0">
                  <a:pos x="137" y="439"/>
                </a:cxn>
                <a:cxn ang="0">
                  <a:pos x="128" y="470"/>
                </a:cxn>
                <a:cxn ang="0">
                  <a:pos x="132" y="502"/>
                </a:cxn>
                <a:cxn ang="0">
                  <a:pos x="142" y="542"/>
                </a:cxn>
                <a:cxn ang="0">
                  <a:pos x="148" y="576"/>
                </a:cxn>
                <a:cxn ang="0">
                  <a:pos x="146" y="609"/>
                </a:cxn>
                <a:cxn ang="0">
                  <a:pos x="137" y="639"/>
                </a:cxn>
                <a:cxn ang="0">
                  <a:pos x="123" y="669"/>
                </a:cxn>
                <a:cxn ang="0">
                  <a:pos x="100" y="702"/>
                </a:cxn>
                <a:cxn ang="0">
                  <a:pos x="77" y="723"/>
                </a:cxn>
                <a:cxn ang="0">
                  <a:pos x="53" y="736"/>
                </a:cxn>
                <a:cxn ang="0">
                  <a:pos x="17" y="743"/>
                </a:cxn>
              </a:cxnLst>
              <a:rect l="0" t="0" r="r" b="b"/>
              <a:pathLst>
                <a:path w="1158" h="940">
                  <a:moveTo>
                    <a:pt x="0" y="743"/>
                  </a:moveTo>
                  <a:lnTo>
                    <a:pt x="0" y="940"/>
                  </a:lnTo>
                  <a:lnTo>
                    <a:pt x="1158" y="940"/>
                  </a:lnTo>
                  <a:lnTo>
                    <a:pt x="1157" y="0"/>
                  </a:lnTo>
                  <a:lnTo>
                    <a:pt x="1054" y="0"/>
                  </a:lnTo>
                  <a:lnTo>
                    <a:pt x="1049" y="18"/>
                  </a:lnTo>
                  <a:lnTo>
                    <a:pt x="1049" y="31"/>
                  </a:lnTo>
                  <a:lnTo>
                    <a:pt x="1052" y="49"/>
                  </a:lnTo>
                  <a:lnTo>
                    <a:pt x="1058" y="68"/>
                  </a:lnTo>
                  <a:lnTo>
                    <a:pt x="1064" y="91"/>
                  </a:lnTo>
                  <a:lnTo>
                    <a:pt x="1067" y="109"/>
                  </a:lnTo>
                  <a:lnTo>
                    <a:pt x="1067" y="125"/>
                  </a:lnTo>
                  <a:lnTo>
                    <a:pt x="1065" y="143"/>
                  </a:lnTo>
                  <a:lnTo>
                    <a:pt x="1060" y="160"/>
                  </a:lnTo>
                  <a:lnTo>
                    <a:pt x="1049" y="176"/>
                  </a:lnTo>
                  <a:lnTo>
                    <a:pt x="1036" y="190"/>
                  </a:lnTo>
                  <a:lnTo>
                    <a:pt x="1022" y="203"/>
                  </a:lnTo>
                  <a:lnTo>
                    <a:pt x="1006" y="212"/>
                  </a:lnTo>
                  <a:lnTo>
                    <a:pt x="987" y="219"/>
                  </a:lnTo>
                  <a:lnTo>
                    <a:pt x="970" y="223"/>
                  </a:lnTo>
                  <a:lnTo>
                    <a:pt x="946" y="224"/>
                  </a:lnTo>
                  <a:lnTo>
                    <a:pt x="918" y="222"/>
                  </a:lnTo>
                  <a:lnTo>
                    <a:pt x="900" y="219"/>
                  </a:lnTo>
                  <a:lnTo>
                    <a:pt x="884" y="215"/>
                  </a:lnTo>
                  <a:lnTo>
                    <a:pt x="869" y="206"/>
                  </a:lnTo>
                  <a:lnTo>
                    <a:pt x="850" y="191"/>
                  </a:lnTo>
                  <a:lnTo>
                    <a:pt x="838" y="177"/>
                  </a:lnTo>
                  <a:lnTo>
                    <a:pt x="827" y="162"/>
                  </a:lnTo>
                  <a:lnTo>
                    <a:pt x="821" y="146"/>
                  </a:lnTo>
                  <a:lnTo>
                    <a:pt x="817" y="131"/>
                  </a:lnTo>
                  <a:lnTo>
                    <a:pt x="817" y="114"/>
                  </a:lnTo>
                  <a:lnTo>
                    <a:pt x="819" y="97"/>
                  </a:lnTo>
                  <a:lnTo>
                    <a:pt x="823" y="81"/>
                  </a:lnTo>
                  <a:lnTo>
                    <a:pt x="827" y="66"/>
                  </a:lnTo>
                  <a:lnTo>
                    <a:pt x="832" y="50"/>
                  </a:lnTo>
                  <a:lnTo>
                    <a:pt x="835" y="34"/>
                  </a:lnTo>
                  <a:lnTo>
                    <a:pt x="835" y="20"/>
                  </a:lnTo>
                  <a:lnTo>
                    <a:pt x="831" y="4"/>
                  </a:lnTo>
                  <a:lnTo>
                    <a:pt x="637" y="4"/>
                  </a:lnTo>
                  <a:lnTo>
                    <a:pt x="639" y="37"/>
                  </a:lnTo>
                  <a:lnTo>
                    <a:pt x="637" y="60"/>
                  </a:lnTo>
                  <a:lnTo>
                    <a:pt x="636" y="79"/>
                  </a:lnTo>
                  <a:lnTo>
                    <a:pt x="636" y="96"/>
                  </a:lnTo>
                  <a:lnTo>
                    <a:pt x="634" y="114"/>
                  </a:lnTo>
                  <a:lnTo>
                    <a:pt x="630" y="132"/>
                  </a:lnTo>
                  <a:lnTo>
                    <a:pt x="625" y="144"/>
                  </a:lnTo>
                  <a:lnTo>
                    <a:pt x="618" y="155"/>
                  </a:lnTo>
                  <a:lnTo>
                    <a:pt x="608" y="164"/>
                  </a:lnTo>
                  <a:lnTo>
                    <a:pt x="597" y="171"/>
                  </a:lnTo>
                  <a:lnTo>
                    <a:pt x="584" y="175"/>
                  </a:lnTo>
                  <a:lnTo>
                    <a:pt x="570" y="177"/>
                  </a:lnTo>
                  <a:lnTo>
                    <a:pt x="557" y="178"/>
                  </a:lnTo>
                  <a:lnTo>
                    <a:pt x="540" y="178"/>
                  </a:lnTo>
                  <a:lnTo>
                    <a:pt x="524" y="176"/>
                  </a:lnTo>
                  <a:lnTo>
                    <a:pt x="511" y="175"/>
                  </a:lnTo>
                  <a:lnTo>
                    <a:pt x="494" y="174"/>
                  </a:lnTo>
                  <a:lnTo>
                    <a:pt x="476" y="172"/>
                  </a:lnTo>
                  <a:lnTo>
                    <a:pt x="456" y="172"/>
                  </a:lnTo>
                  <a:lnTo>
                    <a:pt x="439" y="174"/>
                  </a:lnTo>
                  <a:lnTo>
                    <a:pt x="422" y="176"/>
                  </a:lnTo>
                  <a:lnTo>
                    <a:pt x="404" y="181"/>
                  </a:lnTo>
                  <a:lnTo>
                    <a:pt x="391" y="188"/>
                  </a:lnTo>
                  <a:lnTo>
                    <a:pt x="377" y="197"/>
                  </a:lnTo>
                  <a:lnTo>
                    <a:pt x="368" y="209"/>
                  </a:lnTo>
                  <a:lnTo>
                    <a:pt x="359" y="222"/>
                  </a:lnTo>
                  <a:lnTo>
                    <a:pt x="355" y="235"/>
                  </a:lnTo>
                  <a:lnTo>
                    <a:pt x="353" y="250"/>
                  </a:lnTo>
                  <a:lnTo>
                    <a:pt x="355" y="265"/>
                  </a:lnTo>
                  <a:lnTo>
                    <a:pt x="356" y="281"/>
                  </a:lnTo>
                  <a:lnTo>
                    <a:pt x="355" y="298"/>
                  </a:lnTo>
                  <a:lnTo>
                    <a:pt x="352" y="311"/>
                  </a:lnTo>
                  <a:lnTo>
                    <a:pt x="348" y="325"/>
                  </a:lnTo>
                  <a:lnTo>
                    <a:pt x="342" y="338"/>
                  </a:lnTo>
                  <a:lnTo>
                    <a:pt x="334" y="347"/>
                  </a:lnTo>
                  <a:lnTo>
                    <a:pt x="321" y="356"/>
                  </a:lnTo>
                  <a:lnTo>
                    <a:pt x="305" y="362"/>
                  </a:lnTo>
                  <a:lnTo>
                    <a:pt x="289" y="367"/>
                  </a:lnTo>
                  <a:lnTo>
                    <a:pt x="274" y="371"/>
                  </a:lnTo>
                  <a:lnTo>
                    <a:pt x="258" y="375"/>
                  </a:lnTo>
                  <a:lnTo>
                    <a:pt x="237" y="379"/>
                  </a:lnTo>
                  <a:lnTo>
                    <a:pt x="221" y="382"/>
                  </a:lnTo>
                  <a:lnTo>
                    <a:pt x="204" y="387"/>
                  </a:lnTo>
                  <a:lnTo>
                    <a:pt x="190" y="392"/>
                  </a:lnTo>
                  <a:lnTo>
                    <a:pt x="176" y="398"/>
                  </a:lnTo>
                  <a:lnTo>
                    <a:pt x="165" y="406"/>
                  </a:lnTo>
                  <a:lnTo>
                    <a:pt x="155" y="414"/>
                  </a:lnTo>
                  <a:lnTo>
                    <a:pt x="144" y="427"/>
                  </a:lnTo>
                  <a:lnTo>
                    <a:pt x="137" y="439"/>
                  </a:lnTo>
                  <a:lnTo>
                    <a:pt x="131" y="453"/>
                  </a:lnTo>
                  <a:lnTo>
                    <a:pt x="128" y="470"/>
                  </a:lnTo>
                  <a:lnTo>
                    <a:pt x="130" y="486"/>
                  </a:lnTo>
                  <a:lnTo>
                    <a:pt x="132" y="502"/>
                  </a:lnTo>
                  <a:lnTo>
                    <a:pt x="137" y="521"/>
                  </a:lnTo>
                  <a:lnTo>
                    <a:pt x="142" y="542"/>
                  </a:lnTo>
                  <a:lnTo>
                    <a:pt x="146" y="561"/>
                  </a:lnTo>
                  <a:lnTo>
                    <a:pt x="148" y="576"/>
                  </a:lnTo>
                  <a:lnTo>
                    <a:pt x="148" y="590"/>
                  </a:lnTo>
                  <a:lnTo>
                    <a:pt x="146" y="609"/>
                  </a:lnTo>
                  <a:lnTo>
                    <a:pt x="141" y="625"/>
                  </a:lnTo>
                  <a:lnTo>
                    <a:pt x="137" y="639"/>
                  </a:lnTo>
                  <a:lnTo>
                    <a:pt x="131" y="652"/>
                  </a:lnTo>
                  <a:lnTo>
                    <a:pt x="123" y="669"/>
                  </a:lnTo>
                  <a:lnTo>
                    <a:pt x="112" y="688"/>
                  </a:lnTo>
                  <a:lnTo>
                    <a:pt x="100" y="702"/>
                  </a:lnTo>
                  <a:lnTo>
                    <a:pt x="88" y="713"/>
                  </a:lnTo>
                  <a:lnTo>
                    <a:pt x="77" y="723"/>
                  </a:lnTo>
                  <a:lnTo>
                    <a:pt x="65" y="731"/>
                  </a:lnTo>
                  <a:lnTo>
                    <a:pt x="53" y="736"/>
                  </a:lnTo>
                  <a:lnTo>
                    <a:pt x="36" y="740"/>
                  </a:lnTo>
                  <a:lnTo>
                    <a:pt x="17" y="743"/>
                  </a:lnTo>
                  <a:lnTo>
                    <a:pt x="0" y="743"/>
                  </a:lnTo>
                  <a:close/>
                </a:path>
              </a:pathLst>
            </a:custGeom>
            <a:grpFill/>
            <a:ln w="12700">
              <a:solidFill>
                <a:srgbClr val="006699"/>
              </a:solidFill>
              <a:prstDash val="solid"/>
              <a:round/>
              <a:headEnd/>
              <a:tailEnd/>
            </a:ln>
          </p:spPr>
          <p:txBody>
            <a:bodyPr/>
            <a:lstStyle/>
            <a:p>
              <a:pPr algn="ctr" eaLnBrk="0" hangingPunct="0">
                <a:defRPr/>
              </a:pPr>
              <a:endParaRPr lang="en-US">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184" name="Text Box 62"/>
            <p:cNvSpPr txBox="1">
              <a:spLocks noChangeArrowheads="1"/>
            </p:cNvSpPr>
            <p:nvPr/>
          </p:nvSpPr>
          <p:spPr bwMode="auto">
            <a:xfrm>
              <a:off x="3072" y="3648"/>
              <a:ext cx="576" cy="192"/>
            </a:xfrm>
            <a:prstGeom prst="rect">
              <a:avLst/>
            </a:prstGeom>
            <a:noFill/>
            <a:ln w="9525">
              <a:noFill/>
              <a:miter lim="800000"/>
              <a:headEnd/>
              <a:tailEnd/>
            </a:ln>
          </p:spPr>
          <p:txBody>
            <a:bodyPr>
              <a:spAutoFit/>
            </a:bodyPr>
            <a:lstStyle/>
            <a:p>
              <a:pPr algn="ctr" eaLnBrk="0" hangingPunct="0">
                <a:spcBef>
                  <a:spcPct val="50000"/>
                </a:spcBef>
              </a:pPr>
              <a:r>
                <a:rPr lang="en-US" sz="1400" dirty="0">
                  <a:solidFill>
                    <a:prstClr val="white"/>
                  </a:solidFill>
                  <a:latin typeface="Arial" panose="020B0604020202020204" pitchFamily="34" charset="0"/>
                  <a:cs typeface="Arial" panose="020B0604020202020204" pitchFamily="34" charset="0"/>
                </a:rPr>
                <a:t>ME450</a:t>
              </a:r>
            </a:p>
          </p:txBody>
        </p:sp>
      </p:grpSp>
      <p:sp>
        <p:nvSpPr>
          <p:cNvPr id="48261" name="Rectangle 48260"/>
          <p:cNvSpPr/>
          <p:nvPr/>
        </p:nvSpPr>
        <p:spPr>
          <a:xfrm>
            <a:off x="228600" y="251827"/>
            <a:ext cx="8153400" cy="523220"/>
          </a:xfrm>
          <a:prstGeom prst="rect">
            <a:avLst/>
          </a:prstGeom>
        </p:spPr>
        <p:txBody>
          <a:bodyPr wrap="square">
            <a:spAutoFit/>
          </a:bodyPr>
          <a:lstStyle/>
          <a:p>
            <a:pPr>
              <a:spcBef>
                <a:spcPct val="20000"/>
              </a:spcBef>
            </a:pPr>
            <a:r>
              <a:rPr lang="en-US" sz="2800" b="1" dirty="0">
                <a:solidFill>
                  <a:srgbClr val="FF6C2C"/>
                </a:solidFill>
                <a:latin typeface="Campton Medium" panose="00000600000000000000" pitchFamily="50" charset="0"/>
                <a:cs typeface="Arial" panose="020B0604020202020204" pitchFamily="34" charset="0"/>
              </a:rPr>
              <a:t>A2: Faculty as a member of the community</a:t>
            </a:r>
          </a:p>
        </p:txBody>
      </p:sp>
      <p:sp>
        <p:nvSpPr>
          <p:cNvPr id="145" name="Text Box 176"/>
          <p:cNvSpPr txBox="1">
            <a:spLocks noChangeArrowheads="1"/>
          </p:cNvSpPr>
          <p:nvPr/>
        </p:nvSpPr>
        <p:spPr bwMode="auto">
          <a:xfrm>
            <a:off x="6527135" y="1229140"/>
            <a:ext cx="2514600" cy="4247317"/>
          </a:xfrm>
          <a:prstGeom prst="rect">
            <a:avLst/>
          </a:prstGeom>
          <a:noFill/>
          <a:ln w="28575" algn="ctr">
            <a:solidFill>
              <a:schemeClr val="bg1">
                <a:lumMod val="50000"/>
              </a:schemeClr>
            </a:solidFill>
            <a:miter lim="800000"/>
            <a:headEnd/>
            <a:tailEnd/>
          </a:ln>
        </p:spPr>
        <p:txBody>
          <a:bodyPr>
            <a:spAutoFit/>
          </a:bodyPr>
          <a:lstStyle/>
          <a:p>
            <a:pPr eaLnBrk="0" hangingPunct="0">
              <a:spcBef>
                <a:spcPct val="50000"/>
              </a:spcBef>
            </a:pPr>
            <a:r>
              <a:rPr lang="en-US" sz="2000" dirty="0">
                <a:solidFill>
                  <a:srgbClr val="FC4F08"/>
                </a:solidFill>
                <a:latin typeface="Arial" panose="020B0604020202020204" pitchFamily="34" charset="0"/>
                <a:cs typeface="Arial" panose="020B0604020202020204" pitchFamily="34" charset="0"/>
              </a:rPr>
              <a:t>Student Outcomes:</a:t>
            </a:r>
          </a:p>
          <a:p>
            <a:pPr eaLnBrk="0" hangingPunct="0">
              <a:spcBef>
                <a:spcPct val="50000"/>
              </a:spcBef>
            </a:pPr>
            <a:r>
              <a:rPr lang="en-US" sz="2000" dirty="0">
                <a:solidFill>
                  <a:srgbClr val="545150"/>
                </a:solidFill>
                <a:latin typeface="Arial" panose="020B0604020202020204" pitchFamily="34" charset="0"/>
                <a:cs typeface="Arial" panose="020B0604020202020204" pitchFamily="34" charset="0"/>
              </a:rPr>
              <a:t>Technical</a:t>
            </a:r>
          </a:p>
          <a:p>
            <a:pPr eaLnBrk="0" hangingPunct="0">
              <a:spcBef>
                <a:spcPct val="50000"/>
              </a:spcBef>
            </a:pPr>
            <a:r>
              <a:rPr lang="en-US" sz="2000" dirty="0">
                <a:solidFill>
                  <a:srgbClr val="545150"/>
                </a:solidFill>
                <a:latin typeface="Arial" panose="020B0604020202020204" pitchFamily="34" charset="0"/>
                <a:cs typeface="Arial" panose="020B0604020202020204" pitchFamily="34" charset="0"/>
              </a:rPr>
              <a:t>Ethics</a:t>
            </a:r>
          </a:p>
          <a:p>
            <a:pPr eaLnBrk="0" hangingPunct="0">
              <a:spcBef>
                <a:spcPct val="50000"/>
              </a:spcBef>
            </a:pPr>
            <a:r>
              <a:rPr lang="en-US" sz="2000" dirty="0">
                <a:solidFill>
                  <a:srgbClr val="545150"/>
                </a:solidFill>
                <a:latin typeface="Arial" panose="020B0604020202020204" pitchFamily="34" charset="0"/>
                <a:cs typeface="Arial" panose="020B0604020202020204" pitchFamily="34" charset="0"/>
              </a:rPr>
              <a:t>Global</a:t>
            </a:r>
          </a:p>
          <a:p>
            <a:pPr eaLnBrk="0" hangingPunct="0">
              <a:spcBef>
                <a:spcPct val="50000"/>
              </a:spcBef>
            </a:pPr>
            <a:r>
              <a:rPr lang="en-US" sz="2000" dirty="0">
                <a:solidFill>
                  <a:srgbClr val="545150"/>
                </a:solidFill>
                <a:latin typeface="Arial" panose="020B0604020202020204" pitchFamily="34" charset="0"/>
                <a:cs typeface="Arial" panose="020B0604020202020204" pitchFamily="34" charset="0"/>
              </a:rPr>
              <a:t>Teams</a:t>
            </a:r>
          </a:p>
          <a:p>
            <a:pPr eaLnBrk="0" hangingPunct="0">
              <a:spcBef>
                <a:spcPct val="50000"/>
              </a:spcBef>
            </a:pPr>
            <a:r>
              <a:rPr lang="en-US" sz="2000" dirty="0">
                <a:solidFill>
                  <a:srgbClr val="545150"/>
                </a:solidFill>
                <a:latin typeface="Arial" panose="020B0604020202020204" pitchFamily="34" charset="0"/>
                <a:cs typeface="Arial" panose="020B0604020202020204" pitchFamily="34" charset="0"/>
              </a:rPr>
              <a:t>Cultural</a:t>
            </a:r>
          </a:p>
          <a:p>
            <a:pPr eaLnBrk="0" hangingPunct="0">
              <a:spcBef>
                <a:spcPct val="50000"/>
              </a:spcBef>
            </a:pPr>
            <a:r>
              <a:rPr lang="en-US" sz="2000" dirty="0">
                <a:solidFill>
                  <a:srgbClr val="545150"/>
                </a:solidFill>
                <a:latin typeface="Arial" panose="020B0604020202020204" pitchFamily="34" charset="0"/>
                <a:cs typeface="Arial" panose="020B0604020202020204" pitchFamily="34" charset="0"/>
              </a:rPr>
              <a:t>Communications    Skills</a:t>
            </a:r>
          </a:p>
          <a:p>
            <a:pPr eaLnBrk="0" hangingPunct="0">
              <a:spcBef>
                <a:spcPct val="50000"/>
              </a:spcBef>
            </a:pPr>
            <a:r>
              <a:rPr lang="en-US" sz="2000" dirty="0">
                <a:solidFill>
                  <a:srgbClr val="545150"/>
                </a:solidFill>
                <a:latin typeface="Arial" panose="020B0604020202020204" pitchFamily="34" charset="0"/>
                <a:cs typeface="Arial" panose="020B0604020202020204" pitchFamily="34" charset="0"/>
              </a:rPr>
              <a:t>Contemporary Issues</a:t>
            </a:r>
          </a:p>
        </p:txBody>
      </p:sp>
      <p:sp>
        <p:nvSpPr>
          <p:cNvPr id="143" name="AutoShape 162"/>
          <p:cNvSpPr>
            <a:spLocks/>
          </p:cNvSpPr>
          <p:nvPr/>
        </p:nvSpPr>
        <p:spPr bwMode="auto">
          <a:xfrm>
            <a:off x="5474553" y="990600"/>
            <a:ext cx="378559" cy="4485858"/>
          </a:xfrm>
          <a:prstGeom prst="rightBrace">
            <a:avLst>
              <a:gd name="adj1" fmla="val 123333"/>
              <a:gd name="adj2" fmla="val 50000"/>
            </a:avLst>
          </a:prstGeom>
          <a:noFill/>
          <a:ln w="76200">
            <a:solidFill>
              <a:srgbClr val="FF6C2C"/>
            </a:solidFill>
            <a:round/>
            <a:headEnd/>
            <a:tailEnd/>
          </a:ln>
          <a:effectLst/>
        </p:spPr>
        <p:txBody>
          <a:bodyPr wrap="none" anchor="ctr"/>
          <a:lstStyle/>
          <a:p>
            <a:pPr algn="ctr" eaLnBrk="0" hangingPunct="0">
              <a:defRPr/>
            </a:pPr>
            <a:endParaRPr lang="en-US">
              <a:solidFill>
                <a:srgbClr val="696867"/>
              </a:solidFill>
              <a:effectLst>
                <a:outerShdw blurRad="38100" dist="38100" dir="2700000" algn="tl">
                  <a:srgbClr val="000000">
                    <a:alpha val="43137"/>
                  </a:srgbClr>
                </a:outerShdw>
              </a:effectLst>
            </a:endParaRPr>
          </a:p>
        </p:txBody>
      </p:sp>
      <p:sp>
        <p:nvSpPr>
          <p:cNvPr id="144" name="Text Box 175"/>
          <p:cNvSpPr txBox="1">
            <a:spLocks noChangeArrowheads="1"/>
          </p:cNvSpPr>
          <p:nvPr/>
        </p:nvSpPr>
        <p:spPr bwMode="auto">
          <a:xfrm>
            <a:off x="5867400" y="842188"/>
            <a:ext cx="381000" cy="5478423"/>
          </a:xfrm>
          <a:prstGeom prst="rect">
            <a:avLst/>
          </a:prstGeom>
          <a:noFill/>
          <a:ln w="9525" algn="ctr">
            <a:noFill/>
            <a:miter lim="800000"/>
            <a:headEnd/>
            <a:tailEnd/>
          </a:ln>
        </p:spPr>
        <p:txBody>
          <a:bodyPr>
            <a:spAutoFit/>
          </a:bodyPr>
          <a:lstStyle/>
          <a:p>
            <a:pPr algn="ctr" eaLnBrk="0" hangingPunct="0">
              <a:spcBef>
                <a:spcPct val="50000"/>
              </a:spcBef>
            </a:pPr>
            <a:r>
              <a:rPr lang="en-US" sz="2000" dirty="0">
                <a:solidFill>
                  <a:srgbClr val="696867"/>
                </a:solidFill>
              </a:rPr>
              <a:t>PROGRAM</a:t>
            </a:r>
          </a:p>
          <a:p>
            <a:pPr algn="ctr" eaLnBrk="0" hangingPunct="0">
              <a:spcBef>
                <a:spcPct val="50000"/>
              </a:spcBef>
            </a:pPr>
            <a:r>
              <a:rPr lang="en-US" sz="2000" dirty="0">
                <a:solidFill>
                  <a:srgbClr val="696867"/>
                </a:solidFill>
              </a:rPr>
              <a:t>ASSESSMENT</a:t>
            </a:r>
          </a:p>
        </p:txBody>
      </p:sp>
    </p:spTree>
    <p:extLst>
      <p:ext uri="{BB962C8B-B14F-4D97-AF65-F5344CB8AC3E}">
        <p14:creationId xmlns:p14="http://schemas.microsoft.com/office/powerpoint/2010/main" val="4172502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1+#ppt_w/2"/>
                                          </p:val>
                                        </p:tav>
                                        <p:tav tm="100000">
                                          <p:val>
                                            <p:strVal val="#ppt_x"/>
                                          </p:val>
                                        </p:tav>
                                      </p:tavLst>
                                    </p:anim>
                                    <p:anim calcmode="lin" valueType="num">
                                      <p:cBhvr additive="base">
                                        <p:cTn id="13" dur="500" fill="hold"/>
                                        <p:tgtEl>
                                          <p:spTgt spid="17"/>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2"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0-#ppt_w/2"/>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6"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1+#ppt_w/2"/>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35"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style.rotation</p:attrName>
                                        </p:attrNameLst>
                                      </p:cBhvr>
                                      <p:tavLst>
                                        <p:tav tm="0">
                                          <p:val>
                                            <p:fltVal val="720"/>
                                          </p:val>
                                        </p:tav>
                                        <p:tav tm="100000">
                                          <p:val>
                                            <p:fltVal val="0"/>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 calcmode="lin" valueType="num">
                                      <p:cBhvr>
                                        <p:cTn id="30" dur="500" fill="hold"/>
                                        <p:tgtEl>
                                          <p:spTgt spid="23"/>
                                        </p:tgtEl>
                                        <p:attrNameLst>
                                          <p:attrName>ppt_w</p:attrName>
                                        </p:attrNameLst>
                                      </p:cBhvr>
                                      <p:tavLst>
                                        <p:tav tm="0">
                                          <p:val>
                                            <p:fltVal val="0"/>
                                          </p:val>
                                        </p:tav>
                                        <p:tav tm="100000">
                                          <p:val>
                                            <p:strVal val="#ppt_w"/>
                                          </p:val>
                                        </p:tav>
                                      </p:tavLst>
                                    </p:anim>
                                  </p:childTnLst>
                                </p:cTn>
                              </p:par>
                            </p:childTnLst>
                          </p:cTn>
                        </p:par>
                        <p:par>
                          <p:cTn id="31" fill="hold">
                            <p:stCondLst>
                              <p:cond delay="2500"/>
                            </p:stCondLst>
                            <p:childTnLst>
                              <p:par>
                                <p:cTn id="32" presetID="2" presetClass="entr" presetSubtype="9"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0-#ppt_w/2"/>
                                          </p:val>
                                        </p:tav>
                                        <p:tav tm="100000">
                                          <p:val>
                                            <p:strVal val="#ppt_x"/>
                                          </p:val>
                                        </p:tav>
                                      </p:tavLst>
                                    </p:anim>
                                    <p:anim calcmode="lin" valueType="num">
                                      <p:cBhvr additive="base">
                                        <p:cTn id="35" dur="500" fill="hold"/>
                                        <p:tgtEl>
                                          <p:spTgt spid="29"/>
                                        </p:tgtEl>
                                        <p:attrNameLst>
                                          <p:attrName>ppt_y</p:attrName>
                                        </p:attrNameLst>
                                      </p:cBhvr>
                                      <p:tavLst>
                                        <p:tav tm="0">
                                          <p:val>
                                            <p:strVal val="0-#ppt_h/2"/>
                                          </p:val>
                                        </p:tav>
                                        <p:tav tm="100000">
                                          <p:val>
                                            <p:strVal val="#ppt_y"/>
                                          </p:val>
                                        </p:tav>
                                      </p:tavLst>
                                    </p:anim>
                                  </p:childTnLst>
                                </p:cTn>
                              </p:par>
                            </p:childTnLst>
                          </p:cTn>
                        </p:par>
                        <p:par>
                          <p:cTn id="36" fill="hold">
                            <p:stCondLst>
                              <p:cond delay="3000"/>
                            </p:stCondLst>
                            <p:childTnLst>
                              <p:par>
                                <p:cTn id="37" presetID="2" presetClass="entr" presetSubtype="3" fill="hold" nodeType="afterEffect">
                                  <p:stCondLst>
                                    <p:cond delay="0"/>
                                  </p:stCondLst>
                                  <p:childTnLst>
                                    <p:set>
                                      <p:cBhvr>
                                        <p:cTn id="38" dur="1" fill="hold">
                                          <p:stCondLst>
                                            <p:cond delay="0"/>
                                          </p:stCondLst>
                                        </p:cTn>
                                        <p:tgtEl>
                                          <p:spTgt spid="48140"/>
                                        </p:tgtEl>
                                        <p:attrNameLst>
                                          <p:attrName>style.visibility</p:attrName>
                                        </p:attrNameLst>
                                      </p:cBhvr>
                                      <p:to>
                                        <p:strVal val="visible"/>
                                      </p:to>
                                    </p:set>
                                    <p:anim calcmode="lin" valueType="num">
                                      <p:cBhvr additive="base">
                                        <p:cTn id="39" dur="500" fill="hold"/>
                                        <p:tgtEl>
                                          <p:spTgt spid="48140"/>
                                        </p:tgtEl>
                                        <p:attrNameLst>
                                          <p:attrName>ppt_x</p:attrName>
                                        </p:attrNameLst>
                                      </p:cBhvr>
                                      <p:tavLst>
                                        <p:tav tm="0">
                                          <p:val>
                                            <p:strVal val="1+#ppt_w/2"/>
                                          </p:val>
                                        </p:tav>
                                        <p:tav tm="100000">
                                          <p:val>
                                            <p:strVal val="#ppt_x"/>
                                          </p:val>
                                        </p:tav>
                                      </p:tavLst>
                                    </p:anim>
                                    <p:anim calcmode="lin" valueType="num">
                                      <p:cBhvr additive="base">
                                        <p:cTn id="40" dur="500" fill="hold"/>
                                        <p:tgtEl>
                                          <p:spTgt spid="48140"/>
                                        </p:tgtEl>
                                        <p:attrNameLst>
                                          <p:attrName>ppt_y</p:attrName>
                                        </p:attrNameLst>
                                      </p:cBhvr>
                                      <p:tavLst>
                                        <p:tav tm="0">
                                          <p:val>
                                            <p:strVal val="0-#ppt_h/2"/>
                                          </p:val>
                                        </p:tav>
                                        <p:tav tm="100000">
                                          <p:val>
                                            <p:strVal val="#ppt_y"/>
                                          </p:val>
                                        </p:tav>
                                      </p:tavLst>
                                    </p:anim>
                                  </p:childTnLst>
                                </p:cTn>
                              </p:par>
                            </p:childTnLst>
                          </p:cTn>
                        </p:par>
                        <p:par>
                          <p:cTn id="41" fill="hold">
                            <p:stCondLst>
                              <p:cond delay="3500"/>
                            </p:stCondLst>
                            <p:childTnLst>
                              <p:par>
                                <p:cTn id="42" presetID="2" presetClass="entr" presetSubtype="12" fill="hold" nodeType="after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500" fill="hold"/>
                                        <p:tgtEl>
                                          <p:spTgt spid="28"/>
                                        </p:tgtEl>
                                        <p:attrNameLst>
                                          <p:attrName>ppt_x</p:attrName>
                                        </p:attrNameLst>
                                      </p:cBhvr>
                                      <p:tavLst>
                                        <p:tav tm="0">
                                          <p:val>
                                            <p:strVal val="0-#ppt_w/2"/>
                                          </p:val>
                                        </p:tav>
                                        <p:tav tm="100000">
                                          <p:val>
                                            <p:strVal val="#ppt_x"/>
                                          </p:val>
                                        </p:tav>
                                      </p:tavLst>
                                    </p:anim>
                                    <p:anim calcmode="lin" valueType="num">
                                      <p:cBhvr additive="base">
                                        <p:cTn id="45" dur="500" fill="hold"/>
                                        <p:tgtEl>
                                          <p:spTgt spid="28"/>
                                        </p:tgtEl>
                                        <p:attrNameLst>
                                          <p:attrName>ppt_y</p:attrName>
                                        </p:attrNameLst>
                                      </p:cBhvr>
                                      <p:tavLst>
                                        <p:tav tm="0">
                                          <p:val>
                                            <p:strVal val="1+#ppt_h/2"/>
                                          </p:val>
                                        </p:tav>
                                        <p:tav tm="100000">
                                          <p:val>
                                            <p:strVal val="#ppt_y"/>
                                          </p:val>
                                        </p:tav>
                                      </p:tavLst>
                                    </p:anim>
                                  </p:childTnLst>
                                </p:cTn>
                              </p:par>
                            </p:childTnLst>
                          </p:cTn>
                        </p:par>
                        <p:par>
                          <p:cTn id="46" fill="hold">
                            <p:stCondLst>
                              <p:cond delay="4000"/>
                            </p:stCondLst>
                            <p:childTnLst>
                              <p:par>
                                <p:cTn id="47" presetID="2" presetClass="entr" presetSubtype="6" fill="hold" nodeType="after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1+#ppt_w/2"/>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par>
                          <p:cTn id="51" fill="hold">
                            <p:stCondLst>
                              <p:cond delay="4500"/>
                            </p:stCondLst>
                            <p:childTnLst>
                              <p:par>
                                <p:cTn id="52" presetID="35" presetClass="entr" presetSubtype="0" fill="hold" nodeType="after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anim calcmode="lin" valueType="num">
                                      <p:cBhvr>
                                        <p:cTn id="55" dur="500" fill="hold"/>
                                        <p:tgtEl>
                                          <p:spTgt spid="24"/>
                                        </p:tgtEl>
                                        <p:attrNameLst>
                                          <p:attrName>style.rotation</p:attrName>
                                        </p:attrNameLst>
                                      </p:cBhvr>
                                      <p:tavLst>
                                        <p:tav tm="0">
                                          <p:val>
                                            <p:fltVal val="720"/>
                                          </p:val>
                                        </p:tav>
                                        <p:tav tm="100000">
                                          <p:val>
                                            <p:fltVal val="0"/>
                                          </p:val>
                                        </p:tav>
                                      </p:tavLst>
                                    </p:anim>
                                    <p:anim calcmode="lin" valueType="num">
                                      <p:cBhvr>
                                        <p:cTn id="56" dur="500" fill="hold"/>
                                        <p:tgtEl>
                                          <p:spTgt spid="24"/>
                                        </p:tgtEl>
                                        <p:attrNameLst>
                                          <p:attrName>ppt_h</p:attrName>
                                        </p:attrNameLst>
                                      </p:cBhvr>
                                      <p:tavLst>
                                        <p:tav tm="0">
                                          <p:val>
                                            <p:fltVal val="0"/>
                                          </p:val>
                                        </p:tav>
                                        <p:tav tm="100000">
                                          <p:val>
                                            <p:strVal val="#ppt_h"/>
                                          </p:val>
                                        </p:tav>
                                      </p:tavLst>
                                    </p:anim>
                                    <p:anim calcmode="lin" valueType="num">
                                      <p:cBhvr>
                                        <p:cTn id="57" dur="500" fill="hold"/>
                                        <p:tgtEl>
                                          <p:spTgt spid="24"/>
                                        </p:tgtEl>
                                        <p:attrNameLst>
                                          <p:attrName>ppt_w</p:attrName>
                                        </p:attrNameLst>
                                      </p:cBhvr>
                                      <p:tavLst>
                                        <p:tav tm="0">
                                          <p:val>
                                            <p:fltVal val="0"/>
                                          </p:val>
                                        </p:tav>
                                        <p:tav tm="100000">
                                          <p:val>
                                            <p:strVal val="#ppt_w"/>
                                          </p:val>
                                        </p:tav>
                                      </p:tavLst>
                                    </p:anim>
                                  </p:childTnLst>
                                </p:cTn>
                              </p:par>
                            </p:childTnLst>
                          </p:cTn>
                        </p:par>
                        <p:par>
                          <p:cTn id="58" fill="hold">
                            <p:stCondLst>
                              <p:cond delay="5000"/>
                            </p:stCondLst>
                            <p:childTnLst>
                              <p:par>
                                <p:cTn id="59" presetID="2" presetClass="entr" presetSubtype="12"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500" fill="hold"/>
                                        <p:tgtEl>
                                          <p:spTgt spid="27"/>
                                        </p:tgtEl>
                                        <p:attrNameLst>
                                          <p:attrName>ppt_x</p:attrName>
                                        </p:attrNameLst>
                                      </p:cBhvr>
                                      <p:tavLst>
                                        <p:tav tm="0">
                                          <p:val>
                                            <p:strVal val="0-#ppt_w/2"/>
                                          </p:val>
                                        </p:tav>
                                        <p:tav tm="100000">
                                          <p:val>
                                            <p:strVal val="#ppt_x"/>
                                          </p:val>
                                        </p:tav>
                                      </p:tavLst>
                                    </p:anim>
                                    <p:anim calcmode="lin" valueType="num">
                                      <p:cBhvr additive="base">
                                        <p:cTn id="62" dur="500" fill="hold"/>
                                        <p:tgtEl>
                                          <p:spTgt spid="27"/>
                                        </p:tgtEl>
                                        <p:attrNameLst>
                                          <p:attrName>ppt_y</p:attrName>
                                        </p:attrNameLst>
                                      </p:cBhvr>
                                      <p:tavLst>
                                        <p:tav tm="0">
                                          <p:val>
                                            <p:strVal val="1+#ppt_h/2"/>
                                          </p:val>
                                        </p:tav>
                                        <p:tav tm="100000">
                                          <p:val>
                                            <p:strVal val="#ppt_y"/>
                                          </p:val>
                                        </p:tav>
                                      </p:tavLst>
                                    </p:anim>
                                  </p:childTnLst>
                                </p:cTn>
                              </p:par>
                            </p:childTnLst>
                          </p:cTn>
                        </p:par>
                        <p:par>
                          <p:cTn id="63" fill="hold">
                            <p:stCondLst>
                              <p:cond delay="5500"/>
                            </p:stCondLst>
                            <p:childTnLst>
                              <p:par>
                                <p:cTn id="64" presetID="2" presetClass="entr" presetSubtype="3" fill="hold" nodeType="after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additive="base">
                                        <p:cTn id="66" dur="500" fill="hold"/>
                                        <p:tgtEl>
                                          <p:spTgt spid="21"/>
                                        </p:tgtEl>
                                        <p:attrNameLst>
                                          <p:attrName>ppt_x</p:attrName>
                                        </p:attrNameLst>
                                      </p:cBhvr>
                                      <p:tavLst>
                                        <p:tav tm="0">
                                          <p:val>
                                            <p:strVal val="1+#ppt_w/2"/>
                                          </p:val>
                                        </p:tav>
                                        <p:tav tm="100000">
                                          <p:val>
                                            <p:strVal val="#ppt_x"/>
                                          </p:val>
                                        </p:tav>
                                      </p:tavLst>
                                    </p:anim>
                                    <p:anim calcmode="lin" valueType="num">
                                      <p:cBhvr additive="base">
                                        <p:cTn id="67" dur="500" fill="hold"/>
                                        <p:tgtEl>
                                          <p:spTgt spid="21"/>
                                        </p:tgtEl>
                                        <p:attrNameLst>
                                          <p:attrName>ppt_y</p:attrName>
                                        </p:attrNameLst>
                                      </p:cBhvr>
                                      <p:tavLst>
                                        <p:tav tm="0">
                                          <p:val>
                                            <p:strVal val="0-#ppt_h/2"/>
                                          </p:val>
                                        </p:tav>
                                        <p:tav tm="100000">
                                          <p:val>
                                            <p:strVal val="#ppt_y"/>
                                          </p:val>
                                        </p:tav>
                                      </p:tavLst>
                                    </p:anim>
                                  </p:childTnLst>
                                </p:cTn>
                              </p:par>
                            </p:childTnLst>
                          </p:cTn>
                        </p:par>
                        <p:par>
                          <p:cTn id="68" fill="hold">
                            <p:stCondLst>
                              <p:cond delay="6000"/>
                            </p:stCondLst>
                            <p:childTnLst>
                              <p:par>
                                <p:cTn id="69" presetID="2" presetClass="entr" presetSubtype="12" fill="hold" nodeType="afterEffect">
                                  <p:stCondLst>
                                    <p:cond delay="0"/>
                                  </p:stCondLst>
                                  <p:childTnLst>
                                    <p:set>
                                      <p:cBhvr>
                                        <p:cTn id="70" dur="1" fill="hold">
                                          <p:stCondLst>
                                            <p:cond delay="0"/>
                                          </p:stCondLst>
                                        </p:cTn>
                                        <p:tgtEl>
                                          <p:spTgt spid="26"/>
                                        </p:tgtEl>
                                        <p:attrNameLst>
                                          <p:attrName>style.visibility</p:attrName>
                                        </p:attrNameLst>
                                      </p:cBhvr>
                                      <p:to>
                                        <p:strVal val="visible"/>
                                      </p:to>
                                    </p:set>
                                    <p:anim calcmode="lin" valueType="num">
                                      <p:cBhvr additive="base">
                                        <p:cTn id="71" dur="500" fill="hold"/>
                                        <p:tgtEl>
                                          <p:spTgt spid="26"/>
                                        </p:tgtEl>
                                        <p:attrNameLst>
                                          <p:attrName>ppt_x</p:attrName>
                                        </p:attrNameLst>
                                      </p:cBhvr>
                                      <p:tavLst>
                                        <p:tav tm="0">
                                          <p:val>
                                            <p:strVal val="0-#ppt_w/2"/>
                                          </p:val>
                                        </p:tav>
                                        <p:tav tm="100000">
                                          <p:val>
                                            <p:strVal val="#ppt_x"/>
                                          </p:val>
                                        </p:tav>
                                      </p:tavLst>
                                    </p:anim>
                                    <p:anim calcmode="lin" valueType="num">
                                      <p:cBhvr additive="base">
                                        <p:cTn id="72" dur="500" fill="hold"/>
                                        <p:tgtEl>
                                          <p:spTgt spid="26"/>
                                        </p:tgtEl>
                                        <p:attrNameLst>
                                          <p:attrName>ppt_y</p:attrName>
                                        </p:attrNameLst>
                                      </p:cBhvr>
                                      <p:tavLst>
                                        <p:tav tm="0">
                                          <p:val>
                                            <p:strVal val="1+#ppt_h/2"/>
                                          </p:val>
                                        </p:tav>
                                        <p:tav tm="100000">
                                          <p:val>
                                            <p:strVal val="#ppt_y"/>
                                          </p:val>
                                        </p:tav>
                                      </p:tavLst>
                                    </p:anim>
                                  </p:childTnLst>
                                </p:cTn>
                              </p:par>
                            </p:childTnLst>
                          </p:cTn>
                        </p:par>
                        <p:par>
                          <p:cTn id="73" fill="hold">
                            <p:stCondLst>
                              <p:cond delay="6500"/>
                            </p:stCondLst>
                            <p:childTnLst>
                              <p:par>
                                <p:cTn id="74" presetID="2" presetClass="entr" presetSubtype="6" fill="hold" nodeType="afterEffect">
                                  <p:stCondLst>
                                    <p:cond delay="0"/>
                                  </p:stCondLst>
                                  <p:childTnLst>
                                    <p:set>
                                      <p:cBhvr>
                                        <p:cTn id="75" dur="1" fill="hold">
                                          <p:stCondLst>
                                            <p:cond delay="0"/>
                                          </p:stCondLst>
                                        </p:cTn>
                                        <p:tgtEl>
                                          <p:spTgt spid="22"/>
                                        </p:tgtEl>
                                        <p:attrNameLst>
                                          <p:attrName>style.visibility</p:attrName>
                                        </p:attrNameLst>
                                      </p:cBhvr>
                                      <p:to>
                                        <p:strVal val="visible"/>
                                      </p:to>
                                    </p:set>
                                    <p:anim calcmode="lin" valueType="num">
                                      <p:cBhvr additive="base">
                                        <p:cTn id="76" dur="500" fill="hold"/>
                                        <p:tgtEl>
                                          <p:spTgt spid="22"/>
                                        </p:tgtEl>
                                        <p:attrNameLst>
                                          <p:attrName>ppt_x</p:attrName>
                                        </p:attrNameLst>
                                      </p:cBhvr>
                                      <p:tavLst>
                                        <p:tav tm="0">
                                          <p:val>
                                            <p:strVal val="1+#ppt_w/2"/>
                                          </p:val>
                                        </p:tav>
                                        <p:tav tm="100000">
                                          <p:val>
                                            <p:strVal val="#ppt_x"/>
                                          </p:val>
                                        </p:tav>
                                      </p:tavLst>
                                    </p:anim>
                                    <p:anim calcmode="lin" valueType="num">
                                      <p:cBhvr additive="base">
                                        <p:cTn id="77" dur="500" fill="hold"/>
                                        <p:tgtEl>
                                          <p:spTgt spid="22"/>
                                        </p:tgtEl>
                                        <p:attrNameLst>
                                          <p:attrName>ppt_y</p:attrName>
                                        </p:attrNameLst>
                                      </p:cBhvr>
                                      <p:tavLst>
                                        <p:tav tm="0">
                                          <p:val>
                                            <p:strVal val="1+#ppt_h/2"/>
                                          </p:val>
                                        </p:tav>
                                        <p:tav tm="100000">
                                          <p:val>
                                            <p:strVal val="#ppt_y"/>
                                          </p:val>
                                        </p:tav>
                                      </p:tavLst>
                                    </p:anim>
                                  </p:childTnLst>
                                </p:cTn>
                              </p:par>
                            </p:childTnLst>
                          </p:cTn>
                        </p:par>
                        <p:par>
                          <p:cTn id="78" fill="hold">
                            <p:stCondLst>
                              <p:cond delay="7000"/>
                            </p:stCondLst>
                            <p:childTnLst>
                              <p:par>
                                <p:cTn id="79" presetID="35" presetClass="entr" presetSubtype="0" fill="hold" nodeType="after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500"/>
                                        <p:tgtEl>
                                          <p:spTgt spid="25"/>
                                        </p:tgtEl>
                                      </p:cBhvr>
                                    </p:animEffect>
                                    <p:anim calcmode="lin" valueType="num">
                                      <p:cBhvr>
                                        <p:cTn id="82" dur="500" fill="hold"/>
                                        <p:tgtEl>
                                          <p:spTgt spid="25"/>
                                        </p:tgtEl>
                                        <p:attrNameLst>
                                          <p:attrName>style.rotation</p:attrName>
                                        </p:attrNameLst>
                                      </p:cBhvr>
                                      <p:tavLst>
                                        <p:tav tm="0">
                                          <p:val>
                                            <p:fltVal val="720"/>
                                          </p:val>
                                        </p:tav>
                                        <p:tav tm="100000">
                                          <p:val>
                                            <p:fltVal val="0"/>
                                          </p:val>
                                        </p:tav>
                                      </p:tavLst>
                                    </p:anim>
                                    <p:anim calcmode="lin" valueType="num">
                                      <p:cBhvr>
                                        <p:cTn id="83" dur="500" fill="hold"/>
                                        <p:tgtEl>
                                          <p:spTgt spid="25"/>
                                        </p:tgtEl>
                                        <p:attrNameLst>
                                          <p:attrName>ppt_h</p:attrName>
                                        </p:attrNameLst>
                                      </p:cBhvr>
                                      <p:tavLst>
                                        <p:tav tm="0">
                                          <p:val>
                                            <p:fltVal val="0"/>
                                          </p:val>
                                        </p:tav>
                                        <p:tav tm="100000">
                                          <p:val>
                                            <p:strVal val="#ppt_h"/>
                                          </p:val>
                                        </p:tav>
                                      </p:tavLst>
                                    </p:anim>
                                    <p:anim calcmode="lin" valueType="num">
                                      <p:cBhvr>
                                        <p:cTn id="84" dur="500" fill="hold"/>
                                        <p:tgtEl>
                                          <p:spTgt spid="25"/>
                                        </p:tgtEl>
                                        <p:attrNameLst>
                                          <p:attrName>ppt_w</p:attrName>
                                        </p:attrNameLst>
                                      </p:cBhvr>
                                      <p:tavLst>
                                        <p:tav tm="0">
                                          <p:val>
                                            <p:fltVal val="0"/>
                                          </p:val>
                                        </p:tav>
                                        <p:tav tm="100000">
                                          <p:val>
                                            <p:strVal val="#ppt_w"/>
                                          </p:val>
                                        </p:tav>
                                      </p:tavLst>
                                    </p:anim>
                                  </p:childTnLst>
                                </p:cTn>
                              </p:par>
                            </p:childTnLst>
                          </p:cTn>
                        </p:par>
                        <p:par>
                          <p:cTn id="85" fill="hold">
                            <p:stCondLst>
                              <p:cond delay="7500"/>
                            </p:stCondLst>
                            <p:childTnLst>
                              <p:par>
                                <p:cTn id="86" presetID="2" presetClass="entr" presetSubtype="12" fill="hold" nodeType="afterEffect">
                                  <p:stCondLst>
                                    <p:cond delay="0"/>
                                  </p:stCondLst>
                                  <p:childTnLst>
                                    <p:set>
                                      <p:cBhvr>
                                        <p:cTn id="87" dur="1" fill="hold">
                                          <p:stCondLst>
                                            <p:cond delay="0"/>
                                          </p:stCondLst>
                                        </p:cTn>
                                        <p:tgtEl>
                                          <p:spTgt spid="7"/>
                                        </p:tgtEl>
                                        <p:attrNameLst>
                                          <p:attrName>style.visibility</p:attrName>
                                        </p:attrNameLst>
                                      </p:cBhvr>
                                      <p:to>
                                        <p:strVal val="visible"/>
                                      </p:to>
                                    </p:set>
                                    <p:anim calcmode="lin" valueType="num">
                                      <p:cBhvr additive="base">
                                        <p:cTn id="88" dur="500" fill="hold"/>
                                        <p:tgtEl>
                                          <p:spTgt spid="7"/>
                                        </p:tgtEl>
                                        <p:attrNameLst>
                                          <p:attrName>ppt_x</p:attrName>
                                        </p:attrNameLst>
                                      </p:cBhvr>
                                      <p:tavLst>
                                        <p:tav tm="0">
                                          <p:val>
                                            <p:strVal val="0-#ppt_w/2"/>
                                          </p:val>
                                        </p:tav>
                                        <p:tav tm="100000">
                                          <p:val>
                                            <p:strVal val="#ppt_x"/>
                                          </p:val>
                                        </p:tav>
                                      </p:tavLst>
                                    </p:anim>
                                    <p:anim calcmode="lin" valueType="num">
                                      <p:cBhvr additive="base">
                                        <p:cTn id="89" dur="500" fill="hold"/>
                                        <p:tgtEl>
                                          <p:spTgt spid="7"/>
                                        </p:tgtEl>
                                        <p:attrNameLst>
                                          <p:attrName>ppt_y</p:attrName>
                                        </p:attrNameLst>
                                      </p:cBhvr>
                                      <p:tavLst>
                                        <p:tav tm="0">
                                          <p:val>
                                            <p:strVal val="1+#ppt_h/2"/>
                                          </p:val>
                                        </p:tav>
                                        <p:tav tm="100000">
                                          <p:val>
                                            <p:strVal val="#ppt_y"/>
                                          </p:val>
                                        </p:tav>
                                      </p:tavLst>
                                    </p:anim>
                                  </p:childTnLst>
                                </p:cTn>
                              </p:par>
                            </p:childTnLst>
                          </p:cTn>
                        </p:par>
                        <p:par>
                          <p:cTn id="90" fill="hold">
                            <p:stCondLst>
                              <p:cond delay="8000"/>
                            </p:stCondLst>
                            <p:childTnLst>
                              <p:par>
                                <p:cTn id="91" presetID="2" presetClass="entr" presetSubtype="6" fill="hold" nodeType="afterEffect">
                                  <p:stCondLst>
                                    <p:cond delay="0"/>
                                  </p:stCondLst>
                                  <p:childTnLst>
                                    <p:set>
                                      <p:cBhvr>
                                        <p:cTn id="92" dur="1" fill="hold">
                                          <p:stCondLst>
                                            <p:cond delay="0"/>
                                          </p:stCondLst>
                                        </p:cTn>
                                        <p:tgtEl>
                                          <p:spTgt spid="48142"/>
                                        </p:tgtEl>
                                        <p:attrNameLst>
                                          <p:attrName>style.visibility</p:attrName>
                                        </p:attrNameLst>
                                      </p:cBhvr>
                                      <p:to>
                                        <p:strVal val="visible"/>
                                      </p:to>
                                    </p:set>
                                    <p:anim calcmode="lin" valueType="num">
                                      <p:cBhvr additive="base">
                                        <p:cTn id="93" dur="500" fill="hold"/>
                                        <p:tgtEl>
                                          <p:spTgt spid="48142"/>
                                        </p:tgtEl>
                                        <p:attrNameLst>
                                          <p:attrName>ppt_x</p:attrName>
                                        </p:attrNameLst>
                                      </p:cBhvr>
                                      <p:tavLst>
                                        <p:tav tm="0">
                                          <p:val>
                                            <p:strVal val="1+#ppt_w/2"/>
                                          </p:val>
                                        </p:tav>
                                        <p:tav tm="100000">
                                          <p:val>
                                            <p:strVal val="#ppt_x"/>
                                          </p:val>
                                        </p:tav>
                                      </p:tavLst>
                                    </p:anim>
                                    <p:anim calcmode="lin" valueType="num">
                                      <p:cBhvr additive="base">
                                        <p:cTn id="94" dur="500" fill="hold"/>
                                        <p:tgtEl>
                                          <p:spTgt spid="48142"/>
                                        </p:tgtEl>
                                        <p:attrNameLst>
                                          <p:attrName>ppt_y</p:attrName>
                                        </p:attrNameLst>
                                      </p:cBhvr>
                                      <p:tavLst>
                                        <p:tav tm="0">
                                          <p:val>
                                            <p:strVal val="1+#ppt_h/2"/>
                                          </p:val>
                                        </p:tav>
                                        <p:tav tm="100000">
                                          <p:val>
                                            <p:strVal val="#ppt_y"/>
                                          </p:val>
                                        </p:tav>
                                      </p:tavLst>
                                    </p:anim>
                                  </p:childTnLst>
                                </p:cTn>
                              </p:par>
                            </p:childTnLst>
                          </p:cTn>
                        </p:par>
                        <p:par>
                          <p:cTn id="95" fill="hold">
                            <p:stCondLst>
                              <p:cond delay="8500"/>
                            </p:stCondLst>
                            <p:childTnLst>
                              <p:par>
                                <p:cTn id="96" presetID="2" presetClass="entr" presetSubtype="12" fill="hold" nodeType="afterEffect">
                                  <p:stCondLst>
                                    <p:cond delay="0"/>
                                  </p:stCondLst>
                                  <p:childTnLst>
                                    <p:set>
                                      <p:cBhvr>
                                        <p:cTn id="97" dur="1" fill="hold">
                                          <p:stCondLst>
                                            <p:cond delay="0"/>
                                          </p:stCondLst>
                                        </p:cTn>
                                        <p:tgtEl>
                                          <p:spTgt spid="12"/>
                                        </p:tgtEl>
                                        <p:attrNameLst>
                                          <p:attrName>style.visibility</p:attrName>
                                        </p:attrNameLst>
                                      </p:cBhvr>
                                      <p:to>
                                        <p:strVal val="visible"/>
                                      </p:to>
                                    </p:set>
                                    <p:anim calcmode="lin" valueType="num">
                                      <p:cBhvr additive="base">
                                        <p:cTn id="98" dur="500" fill="hold"/>
                                        <p:tgtEl>
                                          <p:spTgt spid="12"/>
                                        </p:tgtEl>
                                        <p:attrNameLst>
                                          <p:attrName>ppt_x</p:attrName>
                                        </p:attrNameLst>
                                      </p:cBhvr>
                                      <p:tavLst>
                                        <p:tav tm="0">
                                          <p:val>
                                            <p:strVal val="0-#ppt_w/2"/>
                                          </p:val>
                                        </p:tav>
                                        <p:tav tm="100000">
                                          <p:val>
                                            <p:strVal val="#ppt_x"/>
                                          </p:val>
                                        </p:tav>
                                      </p:tavLst>
                                    </p:anim>
                                    <p:anim calcmode="lin" valueType="num">
                                      <p:cBhvr additive="base">
                                        <p:cTn id="99" dur="500" fill="hold"/>
                                        <p:tgtEl>
                                          <p:spTgt spid="12"/>
                                        </p:tgtEl>
                                        <p:attrNameLst>
                                          <p:attrName>ppt_y</p:attrName>
                                        </p:attrNameLst>
                                      </p:cBhvr>
                                      <p:tavLst>
                                        <p:tav tm="0">
                                          <p:val>
                                            <p:strVal val="1+#ppt_h/2"/>
                                          </p:val>
                                        </p:tav>
                                        <p:tav tm="100000">
                                          <p:val>
                                            <p:strVal val="#ppt_y"/>
                                          </p:val>
                                        </p:tav>
                                      </p:tavLst>
                                    </p:anim>
                                  </p:childTnLst>
                                </p:cTn>
                              </p:par>
                            </p:childTnLst>
                          </p:cTn>
                        </p:par>
                        <p:par>
                          <p:cTn id="100" fill="hold">
                            <p:stCondLst>
                              <p:cond delay="9000"/>
                            </p:stCondLst>
                            <p:childTnLst>
                              <p:par>
                                <p:cTn id="101" presetID="2" presetClass="entr" presetSubtype="6" fill="hold" nodeType="afterEffect">
                                  <p:stCondLst>
                                    <p:cond delay="0"/>
                                  </p:stCondLst>
                                  <p:childTnLst>
                                    <p:set>
                                      <p:cBhvr>
                                        <p:cTn id="102" dur="1" fill="hold">
                                          <p:stCondLst>
                                            <p:cond delay="0"/>
                                          </p:stCondLst>
                                        </p:cTn>
                                        <p:tgtEl>
                                          <p:spTgt spid="48128"/>
                                        </p:tgtEl>
                                        <p:attrNameLst>
                                          <p:attrName>style.visibility</p:attrName>
                                        </p:attrNameLst>
                                      </p:cBhvr>
                                      <p:to>
                                        <p:strVal val="visible"/>
                                      </p:to>
                                    </p:set>
                                    <p:anim calcmode="lin" valueType="num">
                                      <p:cBhvr additive="base">
                                        <p:cTn id="103" dur="500" fill="hold"/>
                                        <p:tgtEl>
                                          <p:spTgt spid="48128"/>
                                        </p:tgtEl>
                                        <p:attrNameLst>
                                          <p:attrName>ppt_x</p:attrName>
                                        </p:attrNameLst>
                                      </p:cBhvr>
                                      <p:tavLst>
                                        <p:tav tm="0">
                                          <p:val>
                                            <p:strVal val="1+#ppt_w/2"/>
                                          </p:val>
                                        </p:tav>
                                        <p:tav tm="100000">
                                          <p:val>
                                            <p:strVal val="#ppt_x"/>
                                          </p:val>
                                        </p:tav>
                                      </p:tavLst>
                                    </p:anim>
                                    <p:anim calcmode="lin" valueType="num">
                                      <p:cBhvr additive="base">
                                        <p:cTn id="104" dur="500" fill="hold"/>
                                        <p:tgtEl>
                                          <p:spTgt spid="48128"/>
                                        </p:tgtEl>
                                        <p:attrNameLst>
                                          <p:attrName>ppt_y</p:attrName>
                                        </p:attrNameLst>
                                      </p:cBhvr>
                                      <p:tavLst>
                                        <p:tav tm="0">
                                          <p:val>
                                            <p:strVal val="1+#ppt_h/2"/>
                                          </p:val>
                                        </p:tav>
                                        <p:tav tm="100000">
                                          <p:val>
                                            <p:strVal val="#ppt_y"/>
                                          </p:val>
                                        </p:tav>
                                      </p:tavLst>
                                    </p:anim>
                                  </p:childTnLst>
                                </p:cTn>
                              </p:par>
                            </p:childTnLst>
                          </p:cTn>
                        </p:par>
                        <p:par>
                          <p:cTn id="105" fill="hold">
                            <p:stCondLst>
                              <p:cond delay="9500"/>
                            </p:stCondLst>
                            <p:childTnLst>
                              <p:par>
                                <p:cTn id="106" presetID="35" presetClass="entr" presetSubtype="0" fill="hold" nodeType="afterEffect">
                                  <p:stCondLst>
                                    <p:cond delay="0"/>
                                  </p:stCondLst>
                                  <p:childTnLst>
                                    <p:set>
                                      <p:cBhvr>
                                        <p:cTn id="107" dur="1" fill="hold">
                                          <p:stCondLst>
                                            <p:cond delay="0"/>
                                          </p:stCondLst>
                                        </p:cTn>
                                        <p:tgtEl>
                                          <p:spTgt spid="11"/>
                                        </p:tgtEl>
                                        <p:attrNameLst>
                                          <p:attrName>style.visibility</p:attrName>
                                        </p:attrNameLst>
                                      </p:cBhvr>
                                      <p:to>
                                        <p:strVal val="visible"/>
                                      </p:to>
                                    </p:set>
                                    <p:animEffect transition="in" filter="fade">
                                      <p:cBhvr>
                                        <p:cTn id="108" dur="500"/>
                                        <p:tgtEl>
                                          <p:spTgt spid="11"/>
                                        </p:tgtEl>
                                      </p:cBhvr>
                                    </p:animEffect>
                                    <p:anim calcmode="lin" valueType="num">
                                      <p:cBhvr>
                                        <p:cTn id="109" dur="500" fill="hold"/>
                                        <p:tgtEl>
                                          <p:spTgt spid="11"/>
                                        </p:tgtEl>
                                        <p:attrNameLst>
                                          <p:attrName>style.rotation</p:attrName>
                                        </p:attrNameLst>
                                      </p:cBhvr>
                                      <p:tavLst>
                                        <p:tav tm="0">
                                          <p:val>
                                            <p:fltVal val="720"/>
                                          </p:val>
                                        </p:tav>
                                        <p:tav tm="100000">
                                          <p:val>
                                            <p:fltVal val="0"/>
                                          </p:val>
                                        </p:tav>
                                      </p:tavLst>
                                    </p:anim>
                                    <p:anim calcmode="lin" valueType="num">
                                      <p:cBhvr>
                                        <p:cTn id="110" dur="500" fill="hold"/>
                                        <p:tgtEl>
                                          <p:spTgt spid="11"/>
                                        </p:tgtEl>
                                        <p:attrNameLst>
                                          <p:attrName>ppt_h</p:attrName>
                                        </p:attrNameLst>
                                      </p:cBhvr>
                                      <p:tavLst>
                                        <p:tav tm="0">
                                          <p:val>
                                            <p:fltVal val="0"/>
                                          </p:val>
                                        </p:tav>
                                        <p:tav tm="100000">
                                          <p:val>
                                            <p:strVal val="#ppt_h"/>
                                          </p:val>
                                        </p:tav>
                                      </p:tavLst>
                                    </p:anim>
                                    <p:anim calcmode="lin" valueType="num">
                                      <p:cBhvr>
                                        <p:cTn id="111" dur="500" fill="hold"/>
                                        <p:tgtEl>
                                          <p:spTgt spid="11"/>
                                        </p:tgtEl>
                                        <p:attrNameLst>
                                          <p:attrName>ppt_w</p:attrName>
                                        </p:attrNameLst>
                                      </p:cBhvr>
                                      <p:tavLst>
                                        <p:tav tm="0">
                                          <p:val>
                                            <p:fltVal val="0"/>
                                          </p:val>
                                        </p:tav>
                                        <p:tav tm="100000">
                                          <p:val>
                                            <p:strVal val="#ppt_w"/>
                                          </p:val>
                                        </p:tav>
                                      </p:tavLst>
                                    </p:anim>
                                  </p:childTnLst>
                                </p:cTn>
                              </p:par>
                            </p:childTnLst>
                          </p:cTn>
                        </p:par>
                        <p:par>
                          <p:cTn id="112" fill="hold">
                            <p:stCondLst>
                              <p:cond delay="10000"/>
                            </p:stCondLst>
                            <p:childTnLst>
                              <p:par>
                                <p:cTn id="113" presetID="2" presetClass="entr" presetSubtype="12" fill="hold" nodeType="afterEffect">
                                  <p:stCondLst>
                                    <p:cond delay="0"/>
                                  </p:stCondLst>
                                  <p:childTnLst>
                                    <p:set>
                                      <p:cBhvr>
                                        <p:cTn id="114" dur="1" fill="hold">
                                          <p:stCondLst>
                                            <p:cond delay="0"/>
                                          </p:stCondLst>
                                        </p:cTn>
                                        <p:tgtEl>
                                          <p:spTgt spid="9"/>
                                        </p:tgtEl>
                                        <p:attrNameLst>
                                          <p:attrName>style.visibility</p:attrName>
                                        </p:attrNameLst>
                                      </p:cBhvr>
                                      <p:to>
                                        <p:strVal val="visible"/>
                                      </p:to>
                                    </p:set>
                                    <p:anim calcmode="lin" valueType="num">
                                      <p:cBhvr additive="base">
                                        <p:cTn id="115" dur="500" fill="hold"/>
                                        <p:tgtEl>
                                          <p:spTgt spid="9"/>
                                        </p:tgtEl>
                                        <p:attrNameLst>
                                          <p:attrName>ppt_x</p:attrName>
                                        </p:attrNameLst>
                                      </p:cBhvr>
                                      <p:tavLst>
                                        <p:tav tm="0">
                                          <p:val>
                                            <p:strVal val="0-#ppt_w/2"/>
                                          </p:val>
                                        </p:tav>
                                        <p:tav tm="100000">
                                          <p:val>
                                            <p:strVal val="#ppt_x"/>
                                          </p:val>
                                        </p:tav>
                                      </p:tavLst>
                                    </p:anim>
                                    <p:anim calcmode="lin" valueType="num">
                                      <p:cBhvr additive="base">
                                        <p:cTn id="116" dur="500" fill="hold"/>
                                        <p:tgtEl>
                                          <p:spTgt spid="9"/>
                                        </p:tgtEl>
                                        <p:attrNameLst>
                                          <p:attrName>ppt_y</p:attrName>
                                        </p:attrNameLst>
                                      </p:cBhvr>
                                      <p:tavLst>
                                        <p:tav tm="0">
                                          <p:val>
                                            <p:strVal val="1+#ppt_h/2"/>
                                          </p:val>
                                        </p:tav>
                                        <p:tav tm="100000">
                                          <p:val>
                                            <p:strVal val="#ppt_y"/>
                                          </p:val>
                                        </p:tav>
                                      </p:tavLst>
                                    </p:anim>
                                  </p:childTnLst>
                                </p:cTn>
                              </p:par>
                            </p:childTnLst>
                          </p:cTn>
                        </p:par>
                        <p:par>
                          <p:cTn id="117" fill="hold">
                            <p:stCondLst>
                              <p:cond delay="10500"/>
                            </p:stCondLst>
                            <p:childTnLst>
                              <p:par>
                                <p:cTn id="118" presetID="2" presetClass="entr" presetSubtype="3" fill="hold" nodeType="afterEffect">
                                  <p:stCondLst>
                                    <p:cond delay="0"/>
                                  </p:stCondLst>
                                  <p:childTnLst>
                                    <p:set>
                                      <p:cBhvr>
                                        <p:cTn id="119" dur="1" fill="hold">
                                          <p:stCondLst>
                                            <p:cond delay="0"/>
                                          </p:stCondLst>
                                        </p:cTn>
                                        <p:tgtEl>
                                          <p:spTgt spid="48141"/>
                                        </p:tgtEl>
                                        <p:attrNameLst>
                                          <p:attrName>style.visibility</p:attrName>
                                        </p:attrNameLst>
                                      </p:cBhvr>
                                      <p:to>
                                        <p:strVal val="visible"/>
                                      </p:to>
                                    </p:set>
                                    <p:anim calcmode="lin" valueType="num">
                                      <p:cBhvr additive="base">
                                        <p:cTn id="120" dur="500" fill="hold"/>
                                        <p:tgtEl>
                                          <p:spTgt spid="48141"/>
                                        </p:tgtEl>
                                        <p:attrNameLst>
                                          <p:attrName>ppt_x</p:attrName>
                                        </p:attrNameLst>
                                      </p:cBhvr>
                                      <p:tavLst>
                                        <p:tav tm="0">
                                          <p:val>
                                            <p:strVal val="1+#ppt_w/2"/>
                                          </p:val>
                                        </p:tav>
                                        <p:tav tm="100000">
                                          <p:val>
                                            <p:strVal val="#ppt_x"/>
                                          </p:val>
                                        </p:tav>
                                      </p:tavLst>
                                    </p:anim>
                                    <p:anim calcmode="lin" valueType="num">
                                      <p:cBhvr additive="base">
                                        <p:cTn id="121" dur="500" fill="hold"/>
                                        <p:tgtEl>
                                          <p:spTgt spid="48141"/>
                                        </p:tgtEl>
                                        <p:attrNameLst>
                                          <p:attrName>ppt_y</p:attrName>
                                        </p:attrNameLst>
                                      </p:cBhvr>
                                      <p:tavLst>
                                        <p:tav tm="0">
                                          <p:val>
                                            <p:strVal val="0-#ppt_h/2"/>
                                          </p:val>
                                        </p:tav>
                                        <p:tav tm="100000">
                                          <p:val>
                                            <p:strVal val="#ppt_y"/>
                                          </p:val>
                                        </p:tav>
                                      </p:tavLst>
                                    </p:anim>
                                  </p:childTnLst>
                                </p:cTn>
                              </p:par>
                            </p:childTnLst>
                          </p:cTn>
                        </p:par>
                        <p:par>
                          <p:cTn id="122" fill="hold">
                            <p:stCondLst>
                              <p:cond delay="11000"/>
                            </p:stCondLst>
                            <p:childTnLst>
                              <p:par>
                                <p:cTn id="123" presetID="2" presetClass="entr" presetSubtype="12" fill="hold" nodeType="afterEffect">
                                  <p:stCondLst>
                                    <p:cond delay="0"/>
                                  </p:stCondLst>
                                  <p:childTnLst>
                                    <p:set>
                                      <p:cBhvr>
                                        <p:cTn id="124" dur="1" fill="hold">
                                          <p:stCondLst>
                                            <p:cond delay="0"/>
                                          </p:stCondLst>
                                        </p:cTn>
                                        <p:tgtEl>
                                          <p:spTgt spid="13"/>
                                        </p:tgtEl>
                                        <p:attrNameLst>
                                          <p:attrName>style.visibility</p:attrName>
                                        </p:attrNameLst>
                                      </p:cBhvr>
                                      <p:to>
                                        <p:strVal val="visible"/>
                                      </p:to>
                                    </p:set>
                                    <p:anim calcmode="lin" valueType="num">
                                      <p:cBhvr additive="base">
                                        <p:cTn id="125" dur="500" fill="hold"/>
                                        <p:tgtEl>
                                          <p:spTgt spid="13"/>
                                        </p:tgtEl>
                                        <p:attrNameLst>
                                          <p:attrName>ppt_x</p:attrName>
                                        </p:attrNameLst>
                                      </p:cBhvr>
                                      <p:tavLst>
                                        <p:tav tm="0">
                                          <p:val>
                                            <p:strVal val="0-#ppt_w/2"/>
                                          </p:val>
                                        </p:tav>
                                        <p:tav tm="100000">
                                          <p:val>
                                            <p:strVal val="#ppt_x"/>
                                          </p:val>
                                        </p:tav>
                                      </p:tavLst>
                                    </p:anim>
                                    <p:anim calcmode="lin" valueType="num">
                                      <p:cBhvr additive="base">
                                        <p:cTn id="126" dur="500" fill="hold"/>
                                        <p:tgtEl>
                                          <p:spTgt spid="13"/>
                                        </p:tgtEl>
                                        <p:attrNameLst>
                                          <p:attrName>ppt_y</p:attrName>
                                        </p:attrNameLst>
                                      </p:cBhvr>
                                      <p:tavLst>
                                        <p:tav tm="0">
                                          <p:val>
                                            <p:strVal val="1+#ppt_h/2"/>
                                          </p:val>
                                        </p:tav>
                                        <p:tav tm="100000">
                                          <p:val>
                                            <p:strVal val="#ppt_y"/>
                                          </p:val>
                                        </p:tav>
                                      </p:tavLst>
                                    </p:anim>
                                  </p:childTnLst>
                                </p:cTn>
                              </p:par>
                            </p:childTnLst>
                          </p:cTn>
                        </p:par>
                        <p:par>
                          <p:cTn id="127" fill="hold">
                            <p:stCondLst>
                              <p:cond delay="11500"/>
                            </p:stCondLst>
                            <p:childTnLst>
                              <p:par>
                                <p:cTn id="128" presetID="2" presetClass="entr" presetSubtype="6" fill="hold" nodeType="afterEffect">
                                  <p:stCondLst>
                                    <p:cond delay="0"/>
                                  </p:stCondLst>
                                  <p:childTnLst>
                                    <p:set>
                                      <p:cBhvr>
                                        <p:cTn id="129" dur="1" fill="hold">
                                          <p:stCondLst>
                                            <p:cond delay="0"/>
                                          </p:stCondLst>
                                        </p:cTn>
                                        <p:tgtEl>
                                          <p:spTgt spid="19"/>
                                        </p:tgtEl>
                                        <p:attrNameLst>
                                          <p:attrName>style.visibility</p:attrName>
                                        </p:attrNameLst>
                                      </p:cBhvr>
                                      <p:to>
                                        <p:strVal val="visible"/>
                                      </p:to>
                                    </p:set>
                                    <p:anim calcmode="lin" valueType="num">
                                      <p:cBhvr additive="base">
                                        <p:cTn id="130" dur="500" fill="hold"/>
                                        <p:tgtEl>
                                          <p:spTgt spid="19"/>
                                        </p:tgtEl>
                                        <p:attrNameLst>
                                          <p:attrName>ppt_x</p:attrName>
                                        </p:attrNameLst>
                                      </p:cBhvr>
                                      <p:tavLst>
                                        <p:tav tm="0">
                                          <p:val>
                                            <p:strVal val="1+#ppt_w/2"/>
                                          </p:val>
                                        </p:tav>
                                        <p:tav tm="100000">
                                          <p:val>
                                            <p:strVal val="#ppt_x"/>
                                          </p:val>
                                        </p:tav>
                                      </p:tavLst>
                                    </p:anim>
                                    <p:anim calcmode="lin" valueType="num">
                                      <p:cBhvr additive="base">
                                        <p:cTn id="131" dur="500" fill="hold"/>
                                        <p:tgtEl>
                                          <p:spTgt spid="19"/>
                                        </p:tgtEl>
                                        <p:attrNameLst>
                                          <p:attrName>ppt_y</p:attrName>
                                        </p:attrNameLst>
                                      </p:cBhvr>
                                      <p:tavLst>
                                        <p:tav tm="0">
                                          <p:val>
                                            <p:strVal val="1+#ppt_h/2"/>
                                          </p:val>
                                        </p:tav>
                                        <p:tav tm="100000">
                                          <p:val>
                                            <p:strVal val="#ppt_y"/>
                                          </p:val>
                                        </p:tav>
                                      </p:tavLst>
                                    </p:anim>
                                  </p:childTnLst>
                                </p:cTn>
                              </p:par>
                            </p:childTnLst>
                          </p:cTn>
                        </p:par>
                        <p:par>
                          <p:cTn id="132" fill="hold">
                            <p:stCondLst>
                              <p:cond delay="12000"/>
                            </p:stCondLst>
                            <p:childTnLst>
                              <p:par>
                                <p:cTn id="133" presetID="35" presetClass="entr" presetSubtype="0" fill="hold" nodeType="afterEffect">
                                  <p:stCondLst>
                                    <p:cond delay="0"/>
                                  </p:stCondLst>
                                  <p:childTnLst>
                                    <p:set>
                                      <p:cBhvr>
                                        <p:cTn id="134" dur="1" fill="hold">
                                          <p:stCondLst>
                                            <p:cond delay="0"/>
                                          </p:stCondLst>
                                        </p:cTn>
                                        <p:tgtEl>
                                          <p:spTgt spid="10"/>
                                        </p:tgtEl>
                                        <p:attrNameLst>
                                          <p:attrName>style.visibility</p:attrName>
                                        </p:attrNameLst>
                                      </p:cBhvr>
                                      <p:to>
                                        <p:strVal val="visible"/>
                                      </p:to>
                                    </p:set>
                                    <p:animEffect transition="in" filter="fade">
                                      <p:cBhvr>
                                        <p:cTn id="135" dur="500"/>
                                        <p:tgtEl>
                                          <p:spTgt spid="10"/>
                                        </p:tgtEl>
                                      </p:cBhvr>
                                    </p:animEffect>
                                    <p:anim calcmode="lin" valueType="num">
                                      <p:cBhvr>
                                        <p:cTn id="136" dur="500" fill="hold"/>
                                        <p:tgtEl>
                                          <p:spTgt spid="10"/>
                                        </p:tgtEl>
                                        <p:attrNameLst>
                                          <p:attrName>style.rotation</p:attrName>
                                        </p:attrNameLst>
                                      </p:cBhvr>
                                      <p:tavLst>
                                        <p:tav tm="0">
                                          <p:val>
                                            <p:fltVal val="720"/>
                                          </p:val>
                                        </p:tav>
                                        <p:tav tm="100000">
                                          <p:val>
                                            <p:fltVal val="0"/>
                                          </p:val>
                                        </p:tav>
                                      </p:tavLst>
                                    </p:anim>
                                    <p:anim calcmode="lin" valueType="num">
                                      <p:cBhvr>
                                        <p:cTn id="137" dur="500" fill="hold"/>
                                        <p:tgtEl>
                                          <p:spTgt spid="10"/>
                                        </p:tgtEl>
                                        <p:attrNameLst>
                                          <p:attrName>ppt_h</p:attrName>
                                        </p:attrNameLst>
                                      </p:cBhvr>
                                      <p:tavLst>
                                        <p:tav tm="0">
                                          <p:val>
                                            <p:fltVal val="0"/>
                                          </p:val>
                                        </p:tav>
                                        <p:tav tm="100000">
                                          <p:val>
                                            <p:strVal val="#ppt_h"/>
                                          </p:val>
                                        </p:tav>
                                      </p:tavLst>
                                    </p:anim>
                                    <p:anim calcmode="lin" valueType="num">
                                      <p:cBhvr>
                                        <p:cTn id="138" dur="500" fill="hold"/>
                                        <p:tgtEl>
                                          <p:spTgt spid="10"/>
                                        </p:tgtEl>
                                        <p:attrNameLst>
                                          <p:attrName>ppt_w</p:attrName>
                                        </p:attrNameLst>
                                      </p:cBhvr>
                                      <p:tavLst>
                                        <p:tav tm="0">
                                          <p:val>
                                            <p:fltVal val="0"/>
                                          </p:val>
                                        </p:tav>
                                        <p:tav tm="100000">
                                          <p:val>
                                            <p:strVal val="#ppt_w"/>
                                          </p:val>
                                        </p:tav>
                                      </p:tavLst>
                                    </p:anim>
                                  </p:childTnLst>
                                </p:cTn>
                              </p:par>
                            </p:childTnLst>
                          </p:cTn>
                        </p:par>
                        <p:par>
                          <p:cTn id="139" fill="hold">
                            <p:stCondLst>
                              <p:cond delay="12500"/>
                            </p:stCondLst>
                            <p:childTnLst>
                              <p:par>
                                <p:cTn id="140" presetID="2" presetClass="entr" presetSubtype="9" fill="hold" nodeType="afterEffect">
                                  <p:stCondLst>
                                    <p:cond delay="0"/>
                                  </p:stCondLst>
                                  <p:childTnLst>
                                    <p:set>
                                      <p:cBhvr>
                                        <p:cTn id="141" dur="1" fill="hold">
                                          <p:stCondLst>
                                            <p:cond delay="0"/>
                                          </p:stCondLst>
                                        </p:cTn>
                                        <p:tgtEl>
                                          <p:spTgt spid="6"/>
                                        </p:tgtEl>
                                        <p:attrNameLst>
                                          <p:attrName>style.visibility</p:attrName>
                                        </p:attrNameLst>
                                      </p:cBhvr>
                                      <p:to>
                                        <p:strVal val="visible"/>
                                      </p:to>
                                    </p:set>
                                    <p:anim calcmode="lin" valueType="num">
                                      <p:cBhvr additive="base">
                                        <p:cTn id="142" dur="500" fill="hold"/>
                                        <p:tgtEl>
                                          <p:spTgt spid="6"/>
                                        </p:tgtEl>
                                        <p:attrNameLst>
                                          <p:attrName>ppt_x</p:attrName>
                                        </p:attrNameLst>
                                      </p:cBhvr>
                                      <p:tavLst>
                                        <p:tav tm="0">
                                          <p:val>
                                            <p:strVal val="0-#ppt_w/2"/>
                                          </p:val>
                                        </p:tav>
                                        <p:tav tm="100000">
                                          <p:val>
                                            <p:strVal val="#ppt_x"/>
                                          </p:val>
                                        </p:tav>
                                      </p:tavLst>
                                    </p:anim>
                                    <p:anim calcmode="lin" valueType="num">
                                      <p:cBhvr additive="base">
                                        <p:cTn id="143" dur="500" fill="hold"/>
                                        <p:tgtEl>
                                          <p:spTgt spid="6"/>
                                        </p:tgtEl>
                                        <p:attrNameLst>
                                          <p:attrName>ppt_y</p:attrName>
                                        </p:attrNameLst>
                                      </p:cBhvr>
                                      <p:tavLst>
                                        <p:tav tm="0">
                                          <p:val>
                                            <p:strVal val="0-#ppt_h/2"/>
                                          </p:val>
                                        </p:tav>
                                        <p:tav tm="100000">
                                          <p:val>
                                            <p:strVal val="#ppt_y"/>
                                          </p:val>
                                        </p:tav>
                                      </p:tavLst>
                                    </p:anim>
                                  </p:childTnLst>
                                </p:cTn>
                              </p:par>
                            </p:childTnLst>
                          </p:cTn>
                        </p:par>
                        <p:par>
                          <p:cTn id="144" fill="hold">
                            <p:stCondLst>
                              <p:cond delay="13000"/>
                            </p:stCondLst>
                            <p:childTnLst>
                              <p:par>
                                <p:cTn id="145" presetID="2" presetClass="entr" presetSubtype="6" fill="hold" nodeType="afterEffect">
                                  <p:stCondLst>
                                    <p:cond delay="0"/>
                                  </p:stCondLst>
                                  <p:childTnLst>
                                    <p:set>
                                      <p:cBhvr>
                                        <p:cTn id="146" dur="1" fill="hold">
                                          <p:stCondLst>
                                            <p:cond delay="0"/>
                                          </p:stCondLst>
                                        </p:cTn>
                                        <p:tgtEl>
                                          <p:spTgt spid="5"/>
                                        </p:tgtEl>
                                        <p:attrNameLst>
                                          <p:attrName>style.visibility</p:attrName>
                                        </p:attrNameLst>
                                      </p:cBhvr>
                                      <p:to>
                                        <p:strVal val="visible"/>
                                      </p:to>
                                    </p:set>
                                    <p:anim calcmode="lin" valueType="num">
                                      <p:cBhvr additive="base">
                                        <p:cTn id="147" dur="500" fill="hold"/>
                                        <p:tgtEl>
                                          <p:spTgt spid="5"/>
                                        </p:tgtEl>
                                        <p:attrNameLst>
                                          <p:attrName>ppt_x</p:attrName>
                                        </p:attrNameLst>
                                      </p:cBhvr>
                                      <p:tavLst>
                                        <p:tav tm="0">
                                          <p:val>
                                            <p:strVal val="1+#ppt_w/2"/>
                                          </p:val>
                                        </p:tav>
                                        <p:tav tm="100000">
                                          <p:val>
                                            <p:strVal val="#ppt_x"/>
                                          </p:val>
                                        </p:tav>
                                      </p:tavLst>
                                    </p:anim>
                                    <p:anim calcmode="lin" valueType="num">
                                      <p:cBhvr additive="base">
                                        <p:cTn id="148" dur="500" fill="hold"/>
                                        <p:tgtEl>
                                          <p:spTgt spid="5"/>
                                        </p:tgtEl>
                                        <p:attrNameLst>
                                          <p:attrName>ppt_y</p:attrName>
                                        </p:attrNameLst>
                                      </p:cBhvr>
                                      <p:tavLst>
                                        <p:tav tm="0">
                                          <p:val>
                                            <p:strVal val="1+#ppt_h/2"/>
                                          </p:val>
                                        </p:tav>
                                        <p:tav tm="100000">
                                          <p:val>
                                            <p:strVal val="#ppt_y"/>
                                          </p:val>
                                        </p:tav>
                                      </p:tavLst>
                                    </p:anim>
                                  </p:childTnLst>
                                </p:cTn>
                              </p:par>
                            </p:childTnLst>
                          </p:cTn>
                        </p:par>
                        <p:par>
                          <p:cTn id="149" fill="hold">
                            <p:stCondLst>
                              <p:cond delay="13500"/>
                            </p:stCondLst>
                            <p:childTnLst>
                              <p:par>
                                <p:cTn id="150" presetID="2" presetClass="entr" presetSubtype="12" fill="hold" nodeType="afterEffect">
                                  <p:stCondLst>
                                    <p:cond delay="0"/>
                                  </p:stCondLst>
                                  <p:childTnLst>
                                    <p:set>
                                      <p:cBhvr>
                                        <p:cTn id="151" dur="1" fill="hold">
                                          <p:stCondLst>
                                            <p:cond delay="0"/>
                                          </p:stCondLst>
                                        </p:cTn>
                                        <p:tgtEl>
                                          <p:spTgt spid="2"/>
                                        </p:tgtEl>
                                        <p:attrNameLst>
                                          <p:attrName>style.visibility</p:attrName>
                                        </p:attrNameLst>
                                      </p:cBhvr>
                                      <p:to>
                                        <p:strVal val="visible"/>
                                      </p:to>
                                    </p:set>
                                    <p:anim calcmode="lin" valueType="num">
                                      <p:cBhvr additive="base">
                                        <p:cTn id="152" dur="500" fill="hold"/>
                                        <p:tgtEl>
                                          <p:spTgt spid="2"/>
                                        </p:tgtEl>
                                        <p:attrNameLst>
                                          <p:attrName>ppt_x</p:attrName>
                                        </p:attrNameLst>
                                      </p:cBhvr>
                                      <p:tavLst>
                                        <p:tav tm="0">
                                          <p:val>
                                            <p:strVal val="0-#ppt_w/2"/>
                                          </p:val>
                                        </p:tav>
                                        <p:tav tm="100000">
                                          <p:val>
                                            <p:strVal val="#ppt_x"/>
                                          </p:val>
                                        </p:tav>
                                      </p:tavLst>
                                    </p:anim>
                                    <p:anim calcmode="lin" valueType="num">
                                      <p:cBhvr additive="base">
                                        <p:cTn id="153" dur="500" fill="hold"/>
                                        <p:tgtEl>
                                          <p:spTgt spid="2"/>
                                        </p:tgtEl>
                                        <p:attrNameLst>
                                          <p:attrName>ppt_y</p:attrName>
                                        </p:attrNameLst>
                                      </p:cBhvr>
                                      <p:tavLst>
                                        <p:tav tm="0">
                                          <p:val>
                                            <p:strVal val="1+#ppt_h/2"/>
                                          </p:val>
                                        </p:tav>
                                        <p:tav tm="100000">
                                          <p:val>
                                            <p:strVal val="#ppt_y"/>
                                          </p:val>
                                        </p:tav>
                                      </p:tavLst>
                                    </p:anim>
                                  </p:childTnLst>
                                </p:cTn>
                              </p:par>
                            </p:childTnLst>
                          </p:cTn>
                        </p:par>
                        <p:par>
                          <p:cTn id="154" fill="hold">
                            <p:stCondLst>
                              <p:cond delay="14000"/>
                            </p:stCondLst>
                            <p:childTnLst>
                              <p:par>
                                <p:cTn id="155" presetID="2" presetClass="entr" presetSubtype="6" fill="hold" nodeType="afterEffect">
                                  <p:stCondLst>
                                    <p:cond delay="0"/>
                                  </p:stCondLst>
                                  <p:childTnLst>
                                    <p:set>
                                      <p:cBhvr>
                                        <p:cTn id="156" dur="1" fill="hold">
                                          <p:stCondLst>
                                            <p:cond delay="0"/>
                                          </p:stCondLst>
                                        </p:cTn>
                                        <p:tgtEl>
                                          <p:spTgt spid="48143"/>
                                        </p:tgtEl>
                                        <p:attrNameLst>
                                          <p:attrName>style.visibility</p:attrName>
                                        </p:attrNameLst>
                                      </p:cBhvr>
                                      <p:to>
                                        <p:strVal val="visible"/>
                                      </p:to>
                                    </p:set>
                                    <p:anim calcmode="lin" valueType="num">
                                      <p:cBhvr additive="base">
                                        <p:cTn id="157" dur="500" fill="hold"/>
                                        <p:tgtEl>
                                          <p:spTgt spid="48143"/>
                                        </p:tgtEl>
                                        <p:attrNameLst>
                                          <p:attrName>ppt_x</p:attrName>
                                        </p:attrNameLst>
                                      </p:cBhvr>
                                      <p:tavLst>
                                        <p:tav tm="0">
                                          <p:val>
                                            <p:strVal val="1+#ppt_w/2"/>
                                          </p:val>
                                        </p:tav>
                                        <p:tav tm="100000">
                                          <p:val>
                                            <p:strVal val="#ppt_x"/>
                                          </p:val>
                                        </p:tav>
                                      </p:tavLst>
                                    </p:anim>
                                    <p:anim calcmode="lin" valueType="num">
                                      <p:cBhvr additive="base">
                                        <p:cTn id="158" dur="500" fill="hold"/>
                                        <p:tgtEl>
                                          <p:spTgt spid="48143"/>
                                        </p:tgtEl>
                                        <p:attrNameLst>
                                          <p:attrName>ppt_y</p:attrName>
                                        </p:attrNameLst>
                                      </p:cBhvr>
                                      <p:tavLst>
                                        <p:tav tm="0">
                                          <p:val>
                                            <p:strVal val="1+#ppt_h/2"/>
                                          </p:val>
                                        </p:tav>
                                        <p:tav tm="100000">
                                          <p:val>
                                            <p:strVal val="#ppt_y"/>
                                          </p:val>
                                        </p:tav>
                                      </p:tavLst>
                                    </p:anim>
                                  </p:childTnLst>
                                </p:cTn>
                              </p:par>
                            </p:childTnLst>
                          </p:cTn>
                        </p:par>
                        <p:par>
                          <p:cTn id="159" fill="hold">
                            <p:stCondLst>
                              <p:cond delay="14500"/>
                            </p:stCondLst>
                            <p:childTnLst>
                              <p:par>
                                <p:cTn id="160" presetID="35" presetClass="entr" presetSubtype="0" fill="hold" nodeType="afterEffect">
                                  <p:stCondLst>
                                    <p:cond delay="0"/>
                                  </p:stCondLst>
                                  <p:childTnLst>
                                    <p:set>
                                      <p:cBhvr>
                                        <p:cTn id="161" dur="1" fill="hold">
                                          <p:stCondLst>
                                            <p:cond delay="0"/>
                                          </p:stCondLst>
                                        </p:cTn>
                                        <p:tgtEl>
                                          <p:spTgt spid="4"/>
                                        </p:tgtEl>
                                        <p:attrNameLst>
                                          <p:attrName>style.visibility</p:attrName>
                                        </p:attrNameLst>
                                      </p:cBhvr>
                                      <p:to>
                                        <p:strVal val="visible"/>
                                      </p:to>
                                    </p:set>
                                    <p:animEffect transition="in" filter="fade">
                                      <p:cBhvr>
                                        <p:cTn id="162" dur="500"/>
                                        <p:tgtEl>
                                          <p:spTgt spid="4"/>
                                        </p:tgtEl>
                                      </p:cBhvr>
                                    </p:animEffect>
                                    <p:anim calcmode="lin" valueType="num">
                                      <p:cBhvr>
                                        <p:cTn id="163" dur="500" fill="hold"/>
                                        <p:tgtEl>
                                          <p:spTgt spid="4"/>
                                        </p:tgtEl>
                                        <p:attrNameLst>
                                          <p:attrName>style.rotation</p:attrName>
                                        </p:attrNameLst>
                                      </p:cBhvr>
                                      <p:tavLst>
                                        <p:tav tm="0">
                                          <p:val>
                                            <p:fltVal val="720"/>
                                          </p:val>
                                        </p:tav>
                                        <p:tav tm="100000">
                                          <p:val>
                                            <p:fltVal val="0"/>
                                          </p:val>
                                        </p:tav>
                                      </p:tavLst>
                                    </p:anim>
                                    <p:anim calcmode="lin" valueType="num">
                                      <p:cBhvr>
                                        <p:cTn id="164" dur="500" fill="hold"/>
                                        <p:tgtEl>
                                          <p:spTgt spid="4"/>
                                        </p:tgtEl>
                                        <p:attrNameLst>
                                          <p:attrName>ppt_h</p:attrName>
                                        </p:attrNameLst>
                                      </p:cBhvr>
                                      <p:tavLst>
                                        <p:tav tm="0">
                                          <p:val>
                                            <p:fltVal val="0"/>
                                          </p:val>
                                        </p:tav>
                                        <p:tav tm="100000">
                                          <p:val>
                                            <p:strVal val="#ppt_h"/>
                                          </p:val>
                                        </p:tav>
                                      </p:tavLst>
                                    </p:anim>
                                    <p:anim calcmode="lin" valueType="num">
                                      <p:cBhvr>
                                        <p:cTn id="165" dur="500" fill="hold"/>
                                        <p:tgtEl>
                                          <p:spTgt spid="4"/>
                                        </p:tgtEl>
                                        <p:attrNameLst>
                                          <p:attrName>ppt_w</p:attrName>
                                        </p:attrNameLst>
                                      </p:cBhvr>
                                      <p:tavLst>
                                        <p:tav tm="0">
                                          <p:val>
                                            <p:fltVal val="0"/>
                                          </p:val>
                                        </p:tav>
                                        <p:tav tm="100000">
                                          <p:val>
                                            <p:strVal val="#ppt_w"/>
                                          </p:val>
                                        </p:tav>
                                      </p:tavLst>
                                    </p:anim>
                                  </p:childTnLst>
                                </p:cTn>
                              </p:par>
                            </p:childTnLst>
                          </p:cTn>
                        </p:par>
                        <p:par>
                          <p:cTn id="166" fill="hold">
                            <p:stCondLst>
                              <p:cond delay="15000"/>
                            </p:stCondLst>
                            <p:childTnLst>
                              <p:par>
                                <p:cTn id="167" presetID="2" presetClass="entr" presetSubtype="9" fill="hold" nodeType="afterEffect">
                                  <p:stCondLst>
                                    <p:cond delay="0"/>
                                  </p:stCondLst>
                                  <p:childTnLst>
                                    <p:set>
                                      <p:cBhvr>
                                        <p:cTn id="168" dur="1" fill="hold">
                                          <p:stCondLst>
                                            <p:cond delay="0"/>
                                          </p:stCondLst>
                                        </p:cTn>
                                        <p:tgtEl>
                                          <p:spTgt spid="8"/>
                                        </p:tgtEl>
                                        <p:attrNameLst>
                                          <p:attrName>style.visibility</p:attrName>
                                        </p:attrNameLst>
                                      </p:cBhvr>
                                      <p:to>
                                        <p:strVal val="visible"/>
                                      </p:to>
                                    </p:set>
                                    <p:anim calcmode="lin" valueType="num">
                                      <p:cBhvr additive="base">
                                        <p:cTn id="169" dur="500" fill="hold"/>
                                        <p:tgtEl>
                                          <p:spTgt spid="8"/>
                                        </p:tgtEl>
                                        <p:attrNameLst>
                                          <p:attrName>ppt_x</p:attrName>
                                        </p:attrNameLst>
                                      </p:cBhvr>
                                      <p:tavLst>
                                        <p:tav tm="0">
                                          <p:val>
                                            <p:strVal val="0-#ppt_w/2"/>
                                          </p:val>
                                        </p:tav>
                                        <p:tav tm="100000">
                                          <p:val>
                                            <p:strVal val="#ppt_x"/>
                                          </p:val>
                                        </p:tav>
                                      </p:tavLst>
                                    </p:anim>
                                    <p:anim calcmode="lin" valueType="num">
                                      <p:cBhvr additive="base">
                                        <p:cTn id="170" dur="500" fill="hold"/>
                                        <p:tgtEl>
                                          <p:spTgt spid="8"/>
                                        </p:tgtEl>
                                        <p:attrNameLst>
                                          <p:attrName>ppt_y</p:attrName>
                                        </p:attrNameLst>
                                      </p:cBhvr>
                                      <p:tavLst>
                                        <p:tav tm="0">
                                          <p:val>
                                            <p:strVal val="0-#ppt_h/2"/>
                                          </p:val>
                                        </p:tav>
                                        <p:tav tm="100000">
                                          <p:val>
                                            <p:strVal val="#ppt_y"/>
                                          </p:val>
                                        </p:tav>
                                      </p:tavLst>
                                    </p:anim>
                                  </p:childTnLst>
                                </p:cTn>
                              </p:par>
                            </p:childTnLst>
                          </p:cTn>
                        </p:par>
                        <p:par>
                          <p:cTn id="171" fill="hold">
                            <p:stCondLst>
                              <p:cond delay="15500"/>
                            </p:stCondLst>
                            <p:childTnLst>
                              <p:par>
                                <p:cTn id="172" presetID="2" presetClass="entr" presetSubtype="3" fill="hold" nodeType="afterEffect">
                                  <p:stCondLst>
                                    <p:cond delay="0"/>
                                  </p:stCondLst>
                                  <p:childTnLst>
                                    <p:set>
                                      <p:cBhvr>
                                        <p:cTn id="173" dur="1" fill="hold">
                                          <p:stCondLst>
                                            <p:cond delay="0"/>
                                          </p:stCondLst>
                                        </p:cTn>
                                        <p:tgtEl>
                                          <p:spTgt spid="15"/>
                                        </p:tgtEl>
                                        <p:attrNameLst>
                                          <p:attrName>style.visibility</p:attrName>
                                        </p:attrNameLst>
                                      </p:cBhvr>
                                      <p:to>
                                        <p:strVal val="visible"/>
                                      </p:to>
                                    </p:set>
                                    <p:anim calcmode="lin" valueType="num">
                                      <p:cBhvr additive="base">
                                        <p:cTn id="174" dur="500" fill="hold"/>
                                        <p:tgtEl>
                                          <p:spTgt spid="15"/>
                                        </p:tgtEl>
                                        <p:attrNameLst>
                                          <p:attrName>ppt_x</p:attrName>
                                        </p:attrNameLst>
                                      </p:cBhvr>
                                      <p:tavLst>
                                        <p:tav tm="0">
                                          <p:val>
                                            <p:strVal val="1+#ppt_w/2"/>
                                          </p:val>
                                        </p:tav>
                                        <p:tav tm="100000">
                                          <p:val>
                                            <p:strVal val="#ppt_x"/>
                                          </p:val>
                                        </p:tav>
                                      </p:tavLst>
                                    </p:anim>
                                    <p:anim calcmode="lin" valueType="num">
                                      <p:cBhvr additive="base">
                                        <p:cTn id="175" dur="500" fill="hold"/>
                                        <p:tgtEl>
                                          <p:spTgt spid="15"/>
                                        </p:tgtEl>
                                        <p:attrNameLst>
                                          <p:attrName>ppt_y</p:attrName>
                                        </p:attrNameLst>
                                      </p:cBhvr>
                                      <p:tavLst>
                                        <p:tav tm="0">
                                          <p:val>
                                            <p:strVal val="0-#ppt_h/2"/>
                                          </p:val>
                                        </p:tav>
                                        <p:tav tm="100000">
                                          <p:val>
                                            <p:strVal val="#ppt_y"/>
                                          </p:val>
                                        </p:tav>
                                      </p:tavLst>
                                    </p:anim>
                                  </p:childTnLst>
                                </p:cTn>
                              </p:par>
                            </p:childTnLst>
                          </p:cTn>
                        </p:par>
                        <p:par>
                          <p:cTn id="176" fill="hold">
                            <p:stCondLst>
                              <p:cond delay="16000"/>
                            </p:stCondLst>
                            <p:childTnLst>
                              <p:par>
                                <p:cTn id="177" presetID="2" presetClass="entr" presetSubtype="12" fill="hold" nodeType="afterEffect">
                                  <p:stCondLst>
                                    <p:cond delay="0"/>
                                  </p:stCondLst>
                                  <p:childTnLst>
                                    <p:set>
                                      <p:cBhvr>
                                        <p:cTn id="178" dur="1" fill="hold">
                                          <p:stCondLst>
                                            <p:cond delay="0"/>
                                          </p:stCondLst>
                                        </p:cTn>
                                        <p:tgtEl>
                                          <p:spTgt spid="48129"/>
                                        </p:tgtEl>
                                        <p:attrNameLst>
                                          <p:attrName>style.visibility</p:attrName>
                                        </p:attrNameLst>
                                      </p:cBhvr>
                                      <p:to>
                                        <p:strVal val="visible"/>
                                      </p:to>
                                    </p:set>
                                    <p:anim calcmode="lin" valueType="num">
                                      <p:cBhvr additive="base">
                                        <p:cTn id="179" dur="500" fill="hold"/>
                                        <p:tgtEl>
                                          <p:spTgt spid="48129"/>
                                        </p:tgtEl>
                                        <p:attrNameLst>
                                          <p:attrName>ppt_x</p:attrName>
                                        </p:attrNameLst>
                                      </p:cBhvr>
                                      <p:tavLst>
                                        <p:tav tm="0">
                                          <p:val>
                                            <p:strVal val="0-#ppt_w/2"/>
                                          </p:val>
                                        </p:tav>
                                        <p:tav tm="100000">
                                          <p:val>
                                            <p:strVal val="#ppt_x"/>
                                          </p:val>
                                        </p:tav>
                                      </p:tavLst>
                                    </p:anim>
                                    <p:anim calcmode="lin" valueType="num">
                                      <p:cBhvr additive="base">
                                        <p:cTn id="180" dur="500" fill="hold"/>
                                        <p:tgtEl>
                                          <p:spTgt spid="48129"/>
                                        </p:tgtEl>
                                        <p:attrNameLst>
                                          <p:attrName>ppt_y</p:attrName>
                                        </p:attrNameLst>
                                      </p:cBhvr>
                                      <p:tavLst>
                                        <p:tav tm="0">
                                          <p:val>
                                            <p:strVal val="1+#ppt_h/2"/>
                                          </p:val>
                                        </p:tav>
                                        <p:tav tm="100000">
                                          <p:val>
                                            <p:strVal val="#ppt_y"/>
                                          </p:val>
                                        </p:tav>
                                      </p:tavLst>
                                    </p:anim>
                                  </p:childTnLst>
                                </p:cTn>
                              </p:par>
                            </p:childTnLst>
                          </p:cTn>
                        </p:par>
                        <p:par>
                          <p:cTn id="181" fill="hold">
                            <p:stCondLst>
                              <p:cond delay="16500"/>
                            </p:stCondLst>
                            <p:childTnLst>
                              <p:par>
                                <p:cTn id="182" presetID="2" presetClass="entr" presetSubtype="6" fill="hold" nodeType="afterEffect">
                                  <p:stCondLst>
                                    <p:cond delay="0"/>
                                  </p:stCondLst>
                                  <p:childTnLst>
                                    <p:set>
                                      <p:cBhvr>
                                        <p:cTn id="183" dur="1" fill="hold">
                                          <p:stCondLst>
                                            <p:cond delay="0"/>
                                          </p:stCondLst>
                                        </p:cTn>
                                        <p:tgtEl>
                                          <p:spTgt spid="48137"/>
                                        </p:tgtEl>
                                        <p:attrNameLst>
                                          <p:attrName>style.visibility</p:attrName>
                                        </p:attrNameLst>
                                      </p:cBhvr>
                                      <p:to>
                                        <p:strVal val="visible"/>
                                      </p:to>
                                    </p:set>
                                    <p:anim calcmode="lin" valueType="num">
                                      <p:cBhvr additive="base">
                                        <p:cTn id="184" dur="500" fill="hold"/>
                                        <p:tgtEl>
                                          <p:spTgt spid="48137"/>
                                        </p:tgtEl>
                                        <p:attrNameLst>
                                          <p:attrName>ppt_x</p:attrName>
                                        </p:attrNameLst>
                                      </p:cBhvr>
                                      <p:tavLst>
                                        <p:tav tm="0">
                                          <p:val>
                                            <p:strVal val="1+#ppt_w/2"/>
                                          </p:val>
                                        </p:tav>
                                        <p:tav tm="100000">
                                          <p:val>
                                            <p:strVal val="#ppt_x"/>
                                          </p:val>
                                        </p:tav>
                                      </p:tavLst>
                                    </p:anim>
                                    <p:anim calcmode="lin" valueType="num">
                                      <p:cBhvr additive="base">
                                        <p:cTn id="185" dur="500" fill="hold"/>
                                        <p:tgtEl>
                                          <p:spTgt spid="48137"/>
                                        </p:tgtEl>
                                        <p:attrNameLst>
                                          <p:attrName>ppt_y</p:attrName>
                                        </p:attrNameLst>
                                      </p:cBhvr>
                                      <p:tavLst>
                                        <p:tav tm="0">
                                          <p:val>
                                            <p:strVal val="1+#ppt_h/2"/>
                                          </p:val>
                                        </p:tav>
                                        <p:tav tm="100000">
                                          <p:val>
                                            <p:strVal val="#ppt_y"/>
                                          </p:val>
                                        </p:tav>
                                      </p:tavLst>
                                    </p:anim>
                                  </p:childTnLst>
                                </p:cTn>
                              </p:par>
                            </p:childTnLst>
                          </p:cTn>
                        </p:par>
                        <p:par>
                          <p:cTn id="186" fill="hold">
                            <p:stCondLst>
                              <p:cond delay="17000"/>
                            </p:stCondLst>
                            <p:childTnLst>
                              <p:par>
                                <p:cTn id="187" presetID="35" presetClass="entr" presetSubtype="0" fill="hold" nodeType="afterEffect">
                                  <p:stCondLst>
                                    <p:cond delay="0"/>
                                  </p:stCondLst>
                                  <p:childTnLst>
                                    <p:set>
                                      <p:cBhvr>
                                        <p:cTn id="188" dur="1" fill="hold">
                                          <p:stCondLst>
                                            <p:cond delay="0"/>
                                          </p:stCondLst>
                                        </p:cTn>
                                        <p:tgtEl>
                                          <p:spTgt spid="48132"/>
                                        </p:tgtEl>
                                        <p:attrNameLst>
                                          <p:attrName>style.visibility</p:attrName>
                                        </p:attrNameLst>
                                      </p:cBhvr>
                                      <p:to>
                                        <p:strVal val="visible"/>
                                      </p:to>
                                    </p:set>
                                    <p:animEffect transition="in" filter="fade">
                                      <p:cBhvr>
                                        <p:cTn id="189" dur="500"/>
                                        <p:tgtEl>
                                          <p:spTgt spid="48132"/>
                                        </p:tgtEl>
                                      </p:cBhvr>
                                    </p:animEffect>
                                    <p:anim calcmode="lin" valueType="num">
                                      <p:cBhvr>
                                        <p:cTn id="190" dur="500" fill="hold"/>
                                        <p:tgtEl>
                                          <p:spTgt spid="48132"/>
                                        </p:tgtEl>
                                        <p:attrNameLst>
                                          <p:attrName>style.rotation</p:attrName>
                                        </p:attrNameLst>
                                      </p:cBhvr>
                                      <p:tavLst>
                                        <p:tav tm="0">
                                          <p:val>
                                            <p:fltVal val="720"/>
                                          </p:val>
                                        </p:tav>
                                        <p:tav tm="100000">
                                          <p:val>
                                            <p:fltVal val="0"/>
                                          </p:val>
                                        </p:tav>
                                      </p:tavLst>
                                    </p:anim>
                                    <p:anim calcmode="lin" valueType="num">
                                      <p:cBhvr>
                                        <p:cTn id="191" dur="500" fill="hold"/>
                                        <p:tgtEl>
                                          <p:spTgt spid="48132"/>
                                        </p:tgtEl>
                                        <p:attrNameLst>
                                          <p:attrName>ppt_h</p:attrName>
                                        </p:attrNameLst>
                                      </p:cBhvr>
                                      <p:tavLst>
                                        <p:tav tm="0">
                                          <p:val>
                                            <p:fltVal val="0"/>
                                          </p:val>
                                        </p:tav>
                                        <p:tav tm="100000">
                                          <p:val>
                                            <p:strVal val="#ppt_h"/>
                                          </p:val>
                                        </p:tav>
                                      </p:tavLst>
                                    </p:anim>
                                    <p:anim calcmode="lin" valueType="num">
                                      <p:cBhvr>
                                        <p:cTn id="192" dur="500" fill="hold"/>
                                        <p:tgtEl>
                                          <p:spTgt spid="48132"/>
                                        </p:tgtEl>
                                        <p:attrNameLst>
                                          <p:attrName>ppt_w</p:attrName>
                                        </p:attrNameLst>
                                      </p:cBhvr>
                                      <p:tavLst>
                                        <p:tav tm="0">
                                          <p:val>
                                            <p:fltVal val="0"/>
                                          </p:val>
                                        </p:tav>
                                        <p:tav tm="100000">
                                          <p:val>
                                            <p:strVal val="#ppt_w"/>
                                          </p:val>
                                        </p:tav>
                                      </p:tavLst>
                                    </p:anim>
                                  </p:childTnLst>
                                </p:cTn>
                              </p:par>
                            </p:childTnLst>
                          </p:cTn>
                        </p:par>
                        <p:par>
                          <p:cTn id="193" fill="hold">
                            <p:stCondLst>
                              <p:cond delay="17500"/>
                            </p:stCondLst>
                            <p:childTnLst>
                              <p:par>
                                <p:cTn id="194" presetID="2" presetClass="entr" presetSubtype="9" fill="hold" nodeType="afterEffect">
                                  <p:stCondLst>
                                    <p:cond delay="0"/>
                                  </p:stCondLst>
                                  <p:childTnLst>
                                    <p:set>
                                      <p:cBhvr>
                                        <p:cTn id="195" dur="1" fill="hold">
                                          <p:stCondLst>
                                            <p:cond delay="0"/>
                                          </p:stCondLst>
                                        </p:cTn>
                                        <p:tgtEl>
                                          <p:spTgt spid="48131"/>
                                        </p:tgtEl>
                                        <p:attrNameLst>
                                          <p:attrName>style.visibility</p:attrName>
                                        </p:attrNameLst>
                                      </p:cBhvr>
                                      <p:to>
                                        <p:strVal val="visible"/>
                                      </p:to>
                                    </p:set>
                                    <p:anim calcmode="lin" valueType="num">
                                      <p:cBhvr additive="base">
                                        <p:cTn id="196" dur="500" fill="hold"/>
                                        <p:tgtEl>
                                          <p:spTgt spid="48131"/>
                                        </p:tgtEl>
                                        <p:attrNameLst>
                                          <p:attrName>ppt_x</p:attrName>
                                        </p:attrNameLst>
                                      </p:cBhvr>
                                      <p:tavLst>
                                        <p:tav tm="0">
                                          <p:val>
                                            <p:strVal val="0-#ppt_w/2"/>
                                          </p:val>
                                        </p:tav>
                                        <p:tav tm="100000">
                                          <p:val>
                                            <p:strVal val="#ppt_x"/>
                                          </p:val>
                                        </p:tav>
                                      </p:tavLst>
                                    </p:anim>
                                    <p:anim calcmode="lin" valueType="num">
                                      <p:cBhvr additive="base">
                                        <p:cTn id="197" dur="500" fill="hold"/>
                                        <p:tgtEl>
                                          <p:spTgt spid="48131"/>
                                        </p:tgtEl>
                                        <p:attrNameLst>
                                          <p:attrName>ppt_y</p:attrName>
                                        </p:attrNameLst>
                                      </p:cBhvr>
                                      <p:tavLst>
                                        <p:tav tm="0">
                                          <p:val>
                                            <p:strVal val="0-#ppt_h/2"/>
                                          </p:val>
                                        </p:tav>
                                        <p:tav tm="100000">
                                          <p:val>
                                            <p:strVal val="#ppt_y"/>
                                          </p:val>
                                        </p:tav>
                                      </p:tavLst>
                                    </p:anim>
                                  </p:childTnLst>
                                </p:cTn>
                              </p:par>
                            </p:childTnLst>
                          </p:cTn>
                        </p:par>
                        <p:par>
                          <p:cTn id="198" fill="hold">
                            <p:stCondLst>
                              <p:cond delay="18000"/>
                            </p:stCondLst>
                            <p:childTnLst>
                              <p:par>
                                <p:cTn id="199" presetID="2" presetClass="entr" presetSubtype="3" fill="hold" nodeType="afterEffect">
                                  <p:stCondLst>
                                    <p:cond delay="0"/>
                                  </p:stCondLst>
                                  <p:childTnLst>
                                    <p:set>
                                      <p:cBhvr>
                                        <p:cTn id="200" dur="1" fill="hold">
                                          <p:stCondLst>
                                            <p:cond delay="0"/>
                                          </p:stCondLst>
                                        </p:cTn>
                                        <p:tgtEl>
                                          <p:spTgt spid="14"/>
                                        </p:tgtEl>
                                        <p:attrNameLst>
                                          <p:attrName>style.visibility</p:attrName>
                                        </p:attrNameLst>
                                      </p:cBhvr>
                                      <p:to>
                                        <p:strVal val="visible"/>
                                      </p:to>
                                    </p:set>
                                    <p:anim calcmode="lin" valueType="num">
                                      <p:cBhvr additive="base">
                                        <p:cTn id="201" dur="500" fill="hold"/>
                                        <p:tgtEl>
                                          <p:spTgt spid="14"/>
                                        </p:tgtEl>
                                        <p:attrNameLst>
                                          <p:attrName>ppt_x</p:attrName>
                                        </p:attrNameLst>
                                      </p:cBhvr>
                                      <p:tavLst>
                                        <p:tav tm="0">
                                          <p:val>
                                            <p:strVal val="1+#ppt_w/2"/>
                                          </p:val>
                                        </p:tav>
                                        <p:tav tm="100000">
                                          <p:val>
                                            <p:strVal val="#ppt_x"/>
                                          </p:val>
                                        </p:tav>
                                      </p:tavLst>
                                    </p:anim>
                                    <p:anim calcmode="lin" valueType="num">
                                      <p:cBhvr additive="base">
                                        <p:cTn id="202" dur="500" fill="hold"/>
                                        <p:tgtEl>
                                          <p:spTgt spid="14"/>
                                        </p:tgtEl>
                                        <p:attrNameLst>
                                          <p:attrName>ppt_y</p:attrName>
                                        </p:attrNameLst>
                                      </p:cBhvr>
                                      <p:tavLst>
                                        <p:tav tm="0">
                                          <p:val>
                                            <p:strVal val="0-#ppt_h/2"/>
                                          </p:val>
                                        </p:tav>
                                        <p:tav tm="100000">
                                          <p:val>
                                            <p:strVal val="#ppt_y"/>
                                          </p:val>
                                        </p:tav>
                                      </p:tavLst>
                                    </p:anim>
                                  </p:childTnLst>
                                </p:cTn>
                              </p:par>
                            </p:childTnLst>
                          </p:cTn>
                        </p:par>
                        <p:par>
                          <p:cTn id="203" fill="hold">
                            <p:stCondLst>
                              <p:cond delay="18500"/>
                            </p:stCondLst>
                            <p:childTnLst>
                              <p:par>
                                <p:cTn id="204" presetID="2" presetClass="entr" presetSubtype="12" fill="hold" nodeType="afterEffect">
                                  <p:stCondLst>
                                    <p:cond delay="0"/>
                                  </p:stCondLst>
                                  <p:childTnLst>
                                    <p:set>
                                      <p:cBhvr>
                                        <p:cTn id="205" dur="1" fill="hold">
                                          <p:stCondLst>
                                            <p:cond delay="0"/>
                                          </p:stCondLst>
                                        </p:cTn>
                                        <p:tgtEl>
                                          <p:spTgt spid="48130"/>
                                        </p:tgtEl>
                                        <p:attrNameLst>
                                          <p:attrName>style.visibility</p:attrName>
                                        </p:attrNameLst>
                                      </p:cBhvr>
                                      <p:to>
                                        <p:strVal val="visible"/>
                                      </p:to>
                                    </p:set>
                                    <p:anim calcmode="lin" valueType="num">
                                      <p:cBhvr additive="base">
                                        <p:cTn id="206" dur="500" fill="hold"/>
                                        <p:tgtEl>
                                          <p:spTgt spid="48130"/>
                                        </p:tgtEl>
                                        <p:attrNameLst>
                                          <p:attrName>ppt_x</p:attrName>
                                        </p:attrNameLst>
                                      </p:cBhvr>
                                      <p:tavLst>
                                        <p:tav tm="0">
                                          <p:val>
                                            <p:strVal val="0-#ppt_w/2"/>
                                          </p:val>
                                        </p:tav>
                                        <p:tav tm="100000">
                                          <p:val>
                                            <p:strVal val="#ppt_x"/>
                                          </p:val>
                                        </p:tav>
                                      </p:tavLst>
                                    </p:anim>
                                    <p:anim calcmode="lin" valueType="num">
                                      <p:cBhvr additive="base">
                                        <p:cTn id="207" dur="500" fill="hold"/>
                                        <p:tgtEl>
                                          <p:spTgt spid="48130"/>
                                        </p:tgtEl>
                                        <p:attrNameLst>
                                          <p:attrName>ppt_y</p:attrName>
                                        </p:attrNameLst>
                                      </p:cBhvr>
                                      <p:tavLst>
                                        <p:tav tm="0">
                                          <p:val>
                                            <p:strVal val="1+#ppt_h/2"/>
                                          </p:val>
                                        </p:tav>
                                        <p:tav tm="100000">
                                          <p:val>
                                            <p:strVal val="#ppt_y"/>
                                          </p:val>
                                        </p:tav>
                                      </p:tavLst>
                                    </p:anim>
                                  </p:childTnLst>
                                </p:cTn>
                              </p:par>
                            </p:childTnLst>
                          </p:cTn>
                        </p:par>
                        <p:par>
                          <p:cTn id="208" fill="hold">
                            <p:stCondLst>
                              <p:cond delay="19000"/>
                            </p:stCondLst>
                            <p:childTnLst>
                              <p:par>
                                <p:cTn id="209" presetID="2" presetClass="entr" presetSubtype="6" fill="hold" nodeType="afterEffect">
                                  <p:stCondLst>
                                    <p:cond delay="0"/>
                                  </p:stCondLst>
                                  <p:childTnLst>
                                    <p:set>
                                      <p:cBhvr>
                                        <p:cTn id="210" dur="1" fill="hold">
                                          <p:stCondLst>
                                            <p:cond delay="0"/>
                                          </p:stCondLst>
                                        </p:cTn>
                                        <p:tgtEl>
                                          <p:spTgt spid="48135"/>
                                        </p:tgtEl>
                                        <p:attrNameLst>
                                          <p:attrName>style.visibility</p:attrName>
                                        </p:attrNameLst>
                                      </p:cBhvr>
                                      <p:to>
                                        <p:strVal val="visible"/>
                                      </p:to>
                                    </p:set>
                                    <p:anim calcmode="lin" valueType="num">
                                      <p:cBhvr additive="base">
                                        <p:cTn id="211" dur="500" fill="hold"/>
                                        <p:tgtEl>
                                          <p:spTgt spid="48135"/>
                                        </p:tgtEl>
                                        <p:attrNameLst>
                                          <p:attrName>ppt_x</p:attrName>
                                        </p:attrNameLst>
                                      </p:cBhvr>
                                      <p:tavLst>
                                        <p:tav tm="0">
                                          <p:val>
                                            <p:strVal val="1+#ppt_w/2"/>
                                          </p:val>
                                        </p:tav>
                                        <p:tav tm="100000">
                                          <p:val>
                                            <p:strVal val="#ppt_x"/>
                                          </p:val>
                                        </p:tav>
                                      </p:tavLst>
                                    </p:anim>
                                    <p:anim calcmode="lin" valueType="num">
                                      <p:cBhvr additive="base">
                                        <p:cTn id="212" dur="500" fill="hold"/>
                                        <p:tgtEl>
                                          <p:spTgt spid="48135"/>
                                        </p:tgtEl>
                                        <p:attrNameLst>
                                          <p:attrName>ppt_y</p:attrName>
                                        </p:attrNameLst>
                                      </p:cBhvr>
                                      <p:tavLst>
                                        <p:tav tm="0">
                                          <p:val>
                                            <p:strVal val="1+#ppt_h/2"/>
                                          </p:val>
                                        </p:tav>
                                        <p:tav tm="100000">
                                          <p:val>
                                            <p:strVal val="#ppt_y"/>
                                          </p:val>
                                        </p:tav>
                                      </p:tavLst>
                                    </p:anim>
                                  </p:childTnLst>
                                </p:cTn>
                              </p:par>
                            </p:childTnLst>
                          </p:cTn>
                        </p:par>
                        <p:par>
                          <p:cTn id="213" fill="hold">
                            <p:stCondLst>
                              <p:cond delay="19500"/>
                            </p:stCondLst>
                            <p:childTnLst>
                              <p:par>
                                <p:cTn id="214" presetID="35" presetClass="entr" presetSubtype="0" fill="hold" nodeType="afterEffect">
                                  <p:stCondLst>
                                    <p:cond delay="0"/>
                                  </p:stCondLst>
                                  <p:childTnLst>
                                    <p:set>
                                      <p:cBhvr>
                                        <p:cTn id="215" dur="1" fill="hold">
                                          <p:stCondLst>
                                            <p:cond delay="0"/>
                                          </p:stCondLst>
                                        </p:cTn>
                                        <p:tgtEl>
                                          <p:spTgt spid="48136"/>
                                        </p:tgtEl>
                                        <p:attrNameLst>
                                          <p:attrName>style.visibility</p:attrName>
                                        </p:attrNameLst>
                                      </p:cBhvr>
                                      <p:to>
                                        <p:strVal val="visible"/>
                                      </p:to>
                                    </p:set>
                                    <p:animEffect transition="in" filter="fade">
                                      <p:cBhvr>
                                        <p:cTn id="216" dur="500"/>
                                        <p:tgtEl>
                                          <p:spTgt spid="48136"/>
                                        </p:tgtEl>
                                      </p:cBhvr>
                                    </p:animEffect>
                                    <p:anim calcmode="lin" valueType="num">
                                      <p:cBhvr>
                                        <p:cTn id="217" dur="500" fill="hold"/>
                                        <p:tgtEl>
                                          <p:spTgt spid="48136"/>
                                        </p:tgtEl>
                                        <p:attrNameLst>
                                          <p:attrName>style.rotation</p:attrName>
                                        </p:attrNameLst>
                                      </p:cBhvr>
                                      <p:tavLst>
                                        <p:tav tm="0">
                                          <p:val>
                                            <p:fltVal val="720"/>
                                          </p:val>
                                        </p:tav>
                                        <p:tav tm="100000">
                                          <p:val>
                                            <p:fltVal val="0"/>
                                          </p:val>
                                        </p:tav>
                                      </p:tavLst>
                                    </p:anim>
                                    <p:anim calcmode="lin" valueType="num">
                                      <p:cBhvr>
                                        <p:cTn id="218" dur="500" fill="hold"/>
                                        <p:tgtEl>
                                          <p:spTgt spid="48136"/>
                                        </p:tgtEl>
                                        <p:attrNameLst>
                                          <p:attrName>ppt_h</p:attrName>
                                        </p:attrNameLst>
                                      </p:cBhvr>
                                      <p:tavLst>
                                        <p:tav tm="0">
                                          <p:val>
                                            <p:fltVal val="0"/>
                                          </p:val>
                                        </p:tav>
                                        <p:tav tm="100000">
                                          <p:val>
                                            <p:strVal val="#ppt_h"/>
                                          </p:val>
                                        </p:tav>
                                      </p:tavLst>
                                    </p:anim>
                                    <p:anim calcmode="lin" valueType="num">
                                      <p:cBhvr>
                                        <p:cTn id="219" dur="500" fill="hold"/>
                                        <p:tgtEl>
                                          <p:spTgt spid="48136"/>
                                        </p:tgtEl>
                                        <p:attrNameLst>
                                          <p:attrName>ppt_w</p:attrName>
                                        </p:attrNameLst>
                                      </p:cBhvr>
                                      <p:tavLst>
                                        <p:tav tm="0">
                                          <p:val>
                                            <p:fltVal val="0"/>
                                          </p:val>
                                        </p:tav>
                                        <p:tav tm="100000">
                                          <p:val>
                                            <p:strVal val="#ppt_w"/>
                                          </p:val>
                                        </p:tav>
                                      </p:tavLst>
                                    </p:anim>
                                  </p:childTnLst>
                                </p:cTn>
                              </p:par>
                            </p:childTnLst>
                          </p:cTn>
                        </p:par>
                        <p:par>
                          <p:cTn id="220" fill="hold">
                            <p:stCondLst>
                              <p:cond delay="20000"/>
                            </p:stCondLst>
                            <p:childTnLst>
                              <p:par>
                                <p:cTn id="221" presetID="2" presetClass="entr" presetSubtype="9" fill="hold" nodeType="afterEffect">
                                  <p:stCondLst>
                                    <p:cond delay="0"/>
                                  </p:stCondLst>
                                  <p:childTnLst>
                                    <p:set>
                                      <p:cBhvr>
                                        <p:cTn id="222" dur="1" fill="hold">
                                          <p:stCondLst>
                                            <p:cond delay="0"/>
                                          </p:stCondLst>
                                        </p:cTn>
                                        <p:tgtEl>
                                          <p:spTgt spid="48133"/>
                                        </p:tgtEl>
                                        <p:attrNameLst>
                                          <p:attrName>style.visibility</p:attrName>
                                        </p:attrNameLst>
                                      </p:cBhvr>
                                      <p:to>
                                        <p:strVal val="visible"/>
                                      </p:to>
                                    </p:set>
                                    <p:anim calcmode="lin" valueType="num">
                                      <p:cBhvr additive="base">
                                        <p:cTn id="223" dur="500" fill="hold"/>
                                        <p:tgtEl>
                                          <p:spTgt spid="48133"/>
                                        </p:tgtEl>
                                        <p:attrNameLst>
                                          <p:attrName>ppt_x</p:attrName>
                                        </p:attrNameLst>
                                      </p:cBhvr>
                                      <p:tavLst>
                                        <p:tav tm="0">
                                          <p:val>
                                            <p:strVal val="0-#ppt_w/2"/>
                                          </p:val>
                                        </p:tav>
                                        <p:tav tm="100000">
                                          <p:val>
                                            <p:strVal val="#ppt_x"/>
                                          </p:val>
                                        </p:tav>
                                      </p:tavLst>
                                    </p:anim>
                                    <p:anim calcmode="lin" valueType="num">
                                      <p:cBhvr additive="base">
                                        <p:cTn id="224" dur="500" fill="hold"/>
                                        <p:tgtEl>
                                          <p:spTgt spid="48133"/>
                                        </p:tgtEl>
                                        <p:attrNameLst>
                                          <p:attrName>ppt_y</p:attrName>
                                        </p:attrNameLst>
                                      </p:cBhvr>
                                      <p:tavLst>
                                        <p:tav tm="0">
                                          <p:val>
                                            <p:strVal val="0-#ppt_h/2"/>
                                          </p:val>
                                        </p:tav>
                                        <p:tav tm="100000">
                                          <p:val>
                                            <p:strVal val="#ppt_y"/>
                                          </p:val>
                                        </p:tav>
                                      </p:tavLst>
                                    </p:anim>
                                  </p:childTnLst>
                                </p:cTn>
                              </p:par>
                            </p:childTnLst>
                          </p:cTn>
                        </p:par>
                        <p:par>
                          <p:cTn id="225" fill="hold">
                            <p:stCondLst>
                              <p:cond delay="20500"/>
                            </p:stCondLst>
                            <p:childTnLst>
                              <p:par>
                                <p:cTn id="226" presetID="2" presetClass="entr" presetSubtype="3" fill="hold" nodeType="afterEffect">
                                  <p:stCondLst>
                                    <p:cond delay="0"/>
                                  </p:stCondLst>
                                  <p:childTnLst>
                                    <p:set>
                                      <p:cBhvr>
                                        <p:cTn id="227" dur="1" fill="hold">
                                          <p:stCondLst>
                                            <p:cond delay="0"/>
                                          </p:stCondLst>
                                        </p:cTn>
                                        <p:tgtEl>
                                          <p:spTgt spid="16"/>
                                        </p:tgtEl>
                                        <p:attrNameLst>
                                          <p:attrName>style.visibility</p:attrName>
                                        </p:attrNameLst>
                                      </p:cBhvr>
                                      <p:to>
                                        <p:strVal val="visible"/>
                                      </p:to>
                                    </p:set>
                                    <p:anim calcmode="lin" valueType="num">
                                      <p:cBhvr additive="base">
                                        <p:cTn id="228" dur="500" fill="hold"/>
                                        <p:tgtEl>
                                          <p:spTgt spid="16"/>
                                        </p:tgtEl>
                                        <p:attrNameLst>
                                          <p:attrName>ppt_x</p:attrName>
                                        </p:attrNameLst>
                                      </p:cBhvr>
                                      <p:tavLst>
                                        <p:tav tm="0">
                                          <p:val>
                                            <p:strVal val="1+#ppt_w/2"/>
                                          </p:val>
                                        </p:tav>
                                        <p:tav tm="100000">
                                          <p:val>
                                            <p:strVal val="#ppt_x"/>
                                          </p:val>
                                        </p:tav>
                                      </p:tavLst>
                                    </p:anim>
                                    <p:anim calcmode="lin" valueType="num">
                                      <p:cBhvr additive="base">
                                        <p:cTn id="229" dur="500" fill="hold"/>
                                        <p:tgtEl>
                                          <p:spTgt spid="16"/>
                                        </p:tgtEl>
                                        <p:attrNameLst>
                                          <p:attrName>ppt_y</p:attrName>
                                        </p:attrNameLst>
                                      </p:cBhvr>
                                      <p:tavLst>
                                        <p:tav tm="0">
                                          <p:val>
                                            <p:strVal val="0-#ppt_h/2"/>
                                          </p:val>
                                        </p:tav>
                                        <p:tav tm="100000">
                                          <p:val>
                                            <p:strVal val="#ppt_y"/>
                                          </p:val>
                                        </p:tav>
                                      </p:tavLst>
                                    </p:anim>
                                  </p:childTnLst>
                                </p:cTn>
                              </p:par>
                            </p:childTnLst>
                          </p:cTn>
                        </p:par>
                        <p:par>
                          <p:cTn id="230" fill="hold">
                            <p:stCondLst>
                              <p:cond delay="21000"/>
                            </p:stCondLst>
                            <p:childTnLst>
                              <p:par>
                                <p:cTn id="231" presetID="2" presetClass="entr" presetSubtype="12" fill="hold" nodeType="afterEffect">
                                  <p:stCondLst>
                                    <p:cond delay="0"/>
                                  </p:stCondLst>
                                  <p:childTnLst>
                                    <p:set>
                                      <p:cBhvr>
                                        <p:cTn id="232" dur="1" fill="hold">
                                          <p:stCondLst>
                                            <p:cond delay="0"/>
                                          </p:stCondLst>
                                        </p:cTn>
                                        <p:tgtEl>
                                          <p:spTgt spid="3"/>
                                        </p:tgtEl>
                                        <p:attrNameLst>
                                          <p:attrName>style.visibility</p:attrName>
                                        </p:attrNameLst>
                                      </p:cBhvr>
                                      <p:to>
                                        <p:strVal val="visible"/>
                                      </p:to>
                                    </p:set>
                                    <p:anim calcmode="lin" valueType="num">
                                      <p:cBhvr additive="base">
                                        <p:cTn id="233" dur="500" fill="hold"/>
                                        <p:tgtEl>
                                          <p:spTgt spid="3"/>
                                        </p:tgtEl>
                                        <p:attrNameLst>
                                          <p:attrName>ppt_x</p:attrName>
                                        </p:attrNameLst>
                                      </p:cBhvr>
                                      <p:tavLst>
                                        <p:tav tm="0">
                                          <p:val>
                                            <p:strVal val="0-#ppt_w/2"/>
                                          </p:val>
                                        </p:tav>
                                        <p:tav tm="100000">
                                          <p:val>
                                            <p:strVal val="#ppt_x"/>
                                          </p:val>
                                        </p:tav>
                                      </p:tavLst>
                                    </p:anim>
                                    <p:anim calcmode="lin" valueType="num">
                                      <p:cBhvr additive="base">
                                        <p:cTn id="234" dur="500" fill="hold"/>
                                        <p:tgtEl>
                                          <p:spTgt spid="3"/>
                                        </p:tgtEl>
                                        <p:attrNameLst>
                                          <p:attrName>ppt_y</p:attrName>
                                        </p:attrNameLst>
                                      </p:cBhvr>
                                      <p:tavLst>
                                        <p:tav tm="0">
                                          <p:val>
                                            <p:strVal val="1+#ppt_h/2"/>
                                          </p:val>
                                        </p:tav>
                                        <p:tav tm="100000">
                                          <p:val>
                                            <p:strVal val="#ppt_y"/>
                                          </p:val>
                                        </p:tav>
                                      </p:tavLst>
                                    </p:anim>
                                  </p:childTnLst>
                                </p:cTn>
                              </p:par>
                            </p:childTnLst>
                          </p:cTn>
                        </p:par>
                        <p:par>
                          <p:cTn id="235" fill="hold">
                            <p:stCondLst>
                              <p:cond delay="21500"/>
                            </p:stCondLst>
                            <p:childTnLst>
                              <p:par>
                                <p:cTn id="236" presetID="2" presetClass="entr" presetSubtype="6" fill="hold" nodeType="afterEffect">
                                  <p:stCondLst>
                                    <p:cond delay="0"/>
                                  </p:stCondLst>
                                  <p:childTnLst>
                                    <p:set>
                                      <p:cBhvr>
                                        <p:cTn id="237" dur="1" fill="hold">
                                          <p:stCondLst>
                                            <p:cond delay="0"/>
                                          </p:stCondLst>
                                        </p:cTn>
                                        <p:tgtEl>
                                          <p:spTgt spid="48139"/>
                                        </p:tgtEl>
                                        <p:attrNameLst>
                                          <p:attrName>style.visibility</p:attrName>
                                        </p:attrNameLst>
                                      </p:cBhvr>
                                      <p:to>
                                        <p:strVal val="visible"/>
                                      </p:to>
                                    </p:set>
                                    <p:anim calcmode="lin" valueType="num">
                                      <p:cBhvr additive="base">
                                        <p:cTn id="238" dur="500" fill="hold"/>
                                        <p:tgtEl>
                                          <p:spTgt spid="48139"/>
                                        </p:tgtEl>
                                        <p:attrNameLst>
                                          <p:attrName>ppt_x</p:attrName>
                                        </p:attrNameLst>
                                      </p:cBhvr>
                                      <p:tavLst>
                                        <p:tav tm="0">
                                          <p:val>
                                            <p:strVal val="1+#ppt_w/2"/>
                                          </p:val>
                                        </p:tav>
                                        <p:tav tm="100000">
                                          <p:val>
                                            <p:strVal val="#ppt_x"/>
                                          </p:val>
                                        </p:tav>
                                      </p:tavLst>
                                    </p:anim>
                                    <p:anim calcmode="lin" valueType="num">
                                      <p:cBhvr additive="base">
                                        <p:cTn id="239" dur="500" fill="hold"/>
                                        <p:tgtEl>
                                          <p:spTgt spid="48139"/>
                                        </p:tgtEl>
                                        <p:attrNameLst>
                                          <p:attrName>ppt_y</p:attrName>
                                        </p:attrNameLst>
                                      </p:cBhvr>
                                      <p:tavLst>
                                        <p:tav tm="0">
                                          <p:val>
                                            <p:strVal val="1+#ppt_h/2"/>
                                          </p:val>
                                        </p:tav>
                                        <p:tav tm="100000">
                                          <p:val>
                                            <p:strVal val="#ppt_y"/>
                                          </p:val>
                                        </p:tav>
                                      </p:tavLst>
                                    </p:anim>
                                  </p:childTnLst>
                                </p:cTn>
                              </p:par>
                            </p:childTnLst>
                          </p:cTn>
                        </p:par>
                        <p:par>
                          <p:cTn id="240" fill="hold">
                            <p:stCondLst>
                              <p:cond delay="22000"/>
                            </p:stCondLst>
                            <p:childTnLst>
                              <p:par>
                                <p:cTn id="241" presetID="35" presetClass="entr" presetSubtype="0" fill="hold" nodeType="afterEffect">
                                  <p:stCondLst>
                                    <p:cond delay="0"/>
                                  </p:stCondLst>
                                  <p:childTnLst>
                                    <p:set>
                                      <p:cBhvr>
                                        <p:cTn id="242" dur="1" fill="hold">
                                          <p:stCondLst>
                                            <p:cond delay="0"/>
                                          </p:stCondLst>
                                        </p:cTn>
                                        <p:tgtEl>
                                          <p:spTgt spid="48134"/>
                                        </p:tgtEl>
                                        <p:attrNameLst>
                                          <p:attrName>style.visibility</p:attrName>
                                        </p:attrNameLst>
                                      </p:cBhvr>
                                      <p:to>
                                        <p:strVal val="visible"/>
                                      </p:to>
                                    </p:set>
                                    <p:animEffect transition="in" filter="fade">
                                      <p:cBhvr>
                                        <p:cTn id="243" dur="500"/>
                                        <p:tgtEl>
                                          <p:spTgt spid="48134"/>
                                        </p:tgtEl>
                                      </p:cBhvr>
                                    </p:animEffect>
                                    <p:anim calcmode="lin" valueType="num">
                                      <p:cBhvr>
                                        <p:cTn id="244" dur="500" fill="hold"/>
                                        <p:tgtEl>
                                          <p:spTgt spid="48134"/>
                                        </p:tgtEl>
                                        <p:attrNameLst>
                                          <p:attrName>style.rotation</p:attrName>
                                        </p:attrNameLst>
                                      </p:cBhvr>
                                      <p:tavLst>
                                        <p:tav tm="0">
                                          <p:val>
                                            <p:fltVal val="720"/>
                                          </p:val>
                                        </p:tav>
                                        <p:tav tm="100000">
                                          <p:val>
                                            <p:fltVal val="0"/>
                                          </p:val>
                                        </p:tav>
                                      </p:tavLst>
                                    </p:anim>
                                    <p:anim calcmode="lin" valueType="num">
                                      <p:cBhvr>
                                        <p:cTn id="245" dur="500" fill="hold"/>
                                        <p:tgtEl>
                                          <p:spTgt spid="48134"/>
                                        </p:tgtEl>
                                        <p:attrNameLst>
                                          <p:attrName>ppt_h</p:attrName>
                                        </p:attrNameLst>
                                      </p:cBhvr>
                                      <p:tavLst>
                                        <p:tav tm="0">
                                          <p:val>
                                            <p:fltVal val="0"/>
                                          </p:val>
                                        </p:tav>
                                        <p:tav tm="100000">
                                          <p:val>
                                            <p:strVal val="#ppt_h"/>
                                          </p:val>
                                        </p:tav>
                                      </p:tavLst>
                                    </p:anim>
                                    <p:anim calcmode="lin" valueType="num">
                                      <p:cBhvr>
                                        <p:cTn id="246" dur="500" fill="hold"/>
                                        <p:tgtEl>
                                          <p:spTgt spid="48134"/>
                                        </p:tgtEl>
                                        <p:attrNameLst>
                                          <p:attrName>ppt_w</p:attrName>
                                        </p:attrNameLst>
                                      </p:cBhvr>
                                      <p:tavLst>
                                        <p:tav tm="0">
                                          <p:val>
                                            <p:fltVal val="0"/>
                                          </p:val>
                                        </p:tav>
                                        <p:tav tm="100000">
                                          <p:val>
                                            <p:strVal val="#ppt_w"/>
                                          </p:val>
                                        </p:tav>
                                      </p:tavLst>
                                    </p:anim>
                                  </p:childTnLst>
                                </p:cTn>
                              </p:par>
                            </p:childTnLst>
                          </p:cTn>
                        </p:par>
                      </p:childTnLst>
                    </p:cTn>
                  </p:par>
                  <p:par>
                    <p:cTn id="247" fill="hold">
                      <p:stCondLst>
                        <p:cond delay="indefinite"/>
                      </p:stCondLst>
                      <p:childTnLst>
                        <p:par>
                          <p:cTn id="248" fill="hold">
                            <p:stCondLst>
                              <p:cond delay="0"/>
                            </p:stCondLst>
                            <p:childTnLst>
                              <p:par>
                                <p:cTn id="249" presetID="22" presetClass="entr" presetSubtype="8" fill="hold" grpId="0" nodeType="clickEffect">
                                  <p:stCondLst>
                                    <p:cond delay="0"/>
                                  </p:stCondLst>
                                  <p:childTnLst>
                                    <p:set>
                                      <p:cBhvr>
                                        <p:cTn id="250" dur="1" fill="hold">
                                          <p:stCondLst>
                                            <p:cond delay="0"/>
                                          </p:stCondLst>
                                        </p:cTn>
                                        <p:tgtEl>
                                          <p:spTgt spid="145"/>
                                        </p:tgtEl>
                                        <p:attrNameLst>
                                          <p:attrName>style.visibility</p:attrName>
                                        </p:attrNameLst>
                                      </p:cBhvr>
                                      <p:to>
                                        <p:strVal val="visible"/>
                                      </p:to>
                                    </p:set>
                                    <p:animEffect transition="in" filter="wipe(left)">
                                      <p:cBhvr>
                                        <p:cTn id="251" dur="500"/>
                                        <p:tgtEl>
                                          <p:spTgt spid="145"/>
                                        </p:tgtEl>
                                      </p:cBhvr>
                                    </p:animEffect>
                                  </p:childTnLst>
                                </p:cTn>
                              </p:par>
                            </p:childTnLst>
                          </p:cTn>
                        </p:par>
                        <p:par>
                          <p:cTn id="252" fill="hold">
                            <p:stCondLst>
                              <p:cond delay="500"/>
                            </p:stCondLst>
                            <p:childTnLst>
                              <p:par>
                                <p:cTn id="253" presetID="6" presetClass="emph" presetSubtype="0" fill="hold" nodeType="afterEffect">
                                  <p:stCondLst>
                                    <p:cond delay="0"/>
                                  </p:stCondLst>
                                  <p:childTnLst>
                                    <p:animScale>
                                      <p:cBhvr>
                                        <p:cTn id="254" dur="1000" fill="hold"/>
                                        <p:tgtEl>
                                          <p:spTgt spid="48140"/>
                                        </p:tgtEl>
                                      </p:cBhvr>
                                      <p:by x="150000" y="150000"/>
                                    </p:animScale>
                                  </p:childTnLst>
                                </p:cTn>
                              </p:par>
                            </p:childTnLst>
                          </p:cTn>
                        </p:par>
                        <p:par>
                          <p:cTn id="255" fill="hold">
                            <p:stCondLst>
                              <p:cond delay="1500"/>
                            </p:stCondLst>
                            <p:childTnLst>
                              <p:par>
                                <p:cTn id="256" presetID="6" presetClass="emph" presetSubtype="0" fill="hold" nodeType="afterEffect">
                                  <p:stCondLst>
                                    <p:cond delay="0"/>
                                  </p:stCondLst>
                                  <p:childTnLst>
                                    <p:animScale>
                                      <p:cBhvr>
                                        <p:cTn id="257" dur="1000" fill="hold"/>
                                        <p:tgtEl>
                                          <p:spTgt spid="48141"/>
                                        </p:tgtEl>
                                      </p:cBhvr>
                                      <p:by x="150000" y="150000"/>
                                    </p:animScale>
                                  </p:childTnLst>
                                </p:cTn>
                              </p:par>
                            </p:childTnLst>
                          </p:cTn>
                        </p:par>
                        <p:par>
                          <p:cTn id="258" fill="hold">
                            <p:stCondLst>
                              <p:cond delay="2500"/>
                            </p:stCondLst>
                            <p:childTnLst>
                              <p:par>
                                <p:cTn id="259" presetID="6" presetClass="emph" presetSubtype="0" fill="hold" nodeType="afterEffect">
                                  <p:stCondLst>
                                    <p:cond delay="0"/>
                                  </p:stCondLst>
                                  <p:childTnLst>
                                    <p:animScale>
                                      <p:cBhvr>
                                        <p:cTn id="260" dur="2000" fill="hold"/>
                                        <p:tgtEl>
                                          <p:spTgt spid="48143"/>
                                        </p:tgtEl>
                                      </p:cBhvr>
                                      <p:by x="150000" y="150000"/>
                                    </p:animScale>
                                  </p:childTnLst>
                                </p:cTn>
                              </p:par>
                            </p:childTnLst>
                          </p:cTn>
                        </p:par>
                        <p:par>
                          <p:cTn id="261" fill="hold">
                            <p:stCondLst>
                              <p:cond delay="4500"/>
                            </p:stCondLst>
                            <p:childTnLst>
                              <p:par>
                                <p:cTn id="262" presetID="6" presetClass="emph" presetSubtype="0" fill="hold" nodeType="afterEffect">
                                  <p:stCondLst>
                                    <p:cond delay="0"/>
                                  </p:stCondLst>
                                  <p:childTnLst>
                                    <p:animScale>
                                      <p:cBhvr>
                                        <p:cTn id="263" dur="2000" fill="hold"/>
                                        <p:tgtEl>
                                          <p:spTgt spid="48142"/>
                                        </p:tgtEl>
                                      </p:cBhvr>
                                      <p:by x="150000" y="150000"/>
                                    </p:animScale>
                                  </p:childTnLst>
                                </p:cTn>
                              </p:par>
                            </p:childTnLst>
                          </p:cTn>
                        </p:par>
                        <p:par>
                          <p:cTn id="264" fill="hold">
                            <p:stCondLst>
                              <p:cond delay="6500"/>
                            </p:stCondLst>
                            <p:childTnLst>
                              <p:par>
                                <p:cTn id="265" presetID="22" presetClass="entr" presetSubtype="8" fill="hold" nodeType="afterEffect">
                                  <p:stCondLst>
                                    <p:cond delay="0"/>
                                  </p:stCondLst>
                                  <p:childTnLst>
                                    <p:set>
                                      <p:cBhvr>
                                        <p:cTn id="266" dur="1" fill="hold">
                                          <p:stCondLst>
                                            <p:cond delay="0"/>
                                          </p:stCondLst>
                                        </p:cTn>
                                        <p:tgtEl>
                                          <p:spTgt spid="956605"/>
                                        </p:tgtEl>
                                        <p:attrNameLst>
                                          <p:attrName>style.visibility</p:attrName>
                                        </p:attrNameLst>
                                      </p:cBhvr>
                                      <p:to>
                                        <p:strVal val="visible"/>
                                      </p:to>
                                    </p:set>
                                    <p:animEffect transition="in" filter="wipe(left)">
                                      <p:cBhvr>
                                        <p:cTn id="267" dur="2000"/>
                                        <p:tgtEl>
                                          <p:spTgt spid="956605"/>
                                        </p:tgtEl>
                                      </p:cBhvr>
                                    </p:animEffect>
                                  </p:childTnLst>
                                </p:cTn>
                              </p:par>
                              <p:par>
                                <p:cTn id="268" presetID="22" presetClass="entr" presetSubtype="8" fill="hold" nodeType="withEffect">
                                  <p:stCondLst>
                                    <p:cond delay="0"/>
                                  </p:stCondLst>
                                  <p:childTnLst>
                                    <p:set>
                                      <p:cBhvr>
                                        <p:cTn id="269" dur="1" fill="hold">
                                          <p:stCondLst>
                                            <p:cond delay="0"/>
                                          </p:stCondLst>
                                        </p:cTn>
                                        <p:tgtEl>
                                          <p:spTgt spid="956604"/>
                                        </p:tgtEl>
                                        <p:attrNameLst>
                                          <p:attrName>style.visibility</p:attrName>
                                        </p:attrNameLst>
                                      </p:cBhvr>
                                      <p:to>
                                        <p:strVal val="visible"/>
                                      </p:to>
                                    </p:set>
                                    <p:animEffect transition="in" filter="wipe(left)">
                                      <p:cBhvr>
                                        <p:cTn id="270" dur="2000"/>
                                        <p:tgtEl>
                                          <p:spTgt spid="956604"/>
                                        </p:tgtEl>
                                      </p:cBhvr>
                                    </p:animEffect>
                                  </p:childTnLst>
                                </p:cTn>
                              </p:par>
                              <p:par>
                                <p:cTn id="271" presetID="22" presetClass="entr" presetSubtype="8" fill="hold" nodeType="withEffect">
                                  <p:stCondLst>
                                    <p:cond delay="0"/>
                                  </p:stCondLst>
                                  <p:childTnLst>
                                    <p:set>
                                      <p:cBhvr>
                                        <p:cTn id="272" dur="1" fill="hold">
                                          <p:stCondLst>
                                            <p:cond delay="0"/>
                                          </p:stCondLst>
                                        </p:cTn>
                                        <p:tgtEl>
                                          <p:spTgt spid="956603"/>
                                        </p:tgtEl>
                                        <p:attrNameLst>
                                          <p:attrName>style.visibility</p:attrName>
                                        </p:attrNameLst>
                                      </p:cBhvr>
                                      <p:to>
                                        <p:strVal val="visible"/>
                                      </p:to>
                                    </p:set>
                                    <p:animEffect transition="in" filter="wipe(left)">
                                      <p:cBhvr>
                                        <p:cTn id="273" dur="2000"/>
                                        <p:tgtEl>
                                          <p:spTgt spid="956603"/>
                                        </p:tgtEl>
                                      </p:cBhvr>
                                    </p:animEffect>
                                  </p:childTnLst>
                                </p:cTn>
                              </p:par>
                              <p:par>
                                <p:cTn id="274" presetID="22" presetClass="entr" presetSubtype="8" fill="hold" nodeType="withEffect">
                                  <p:stCondLst>
                                    <p:cond delay="0"/>
                                  </p:stCondLst>
                                  <p:childTnLst>
                                    <p:set>
                                      <p:cBhvr>
                                        <p:cTn id="275" dur="1" fill="hold">
                                          <p:stCondLst>
                                            <p:cond delay="0"/>
                                          </p:stCondLst>
                                        </p:cTn>
                                        <p:tgtEl>
                                          <p:spTgt spid="956602"/>
                                        </p:tgtEl>
                                        <p:attrNameLst>
                                          <p:attrName>style.visibility</p:attrName>
                                        </p:attrNameLst>
                                      </p:cBhvr>
                                      <p:to>
                                        <p:strVal val="visible"/>
                                      </p:to>
                                    </p:set>
                                    <p:animEffect transition="in" filter="wipe(left)">
                                      <p:cBhvr>
                                        <p:cTn id="276" dur="2000"/>
                                        <p:tgtEl>
                                          <p:spTgt spid="956602"/>
                                        </p:tgtEl>
                                      </p:cBhvr>
                                    </p:animEffect>
                                  </p:childTnLst>
                                </p:cTn>
                              </p:par>
                            </p:childTnLst>
                          </p:cTn>
                        </p:par>
                        <p:par>
                          <p:cTn id="277" fill="hold">
                            <p:stCondLst>
                              <p:cond delay="8500"/>
                            </p:stCondLst>
                            <p:childTnLst>
                              <p:par>
                                <p:cTn id="278" presetID="22" presetClass="entr" presetSubtype="8" fill="hold" grpId="0" nodeType="afterEffect">
                                  <p:stCondLst>
                                    <p:cond delay="0"/>
                                  </p:stCondLst>
                                  <p:childTnLst>
                                    <p:set>
                                      <p:cBhvr>
                                        <p:cTn id="279" dur="1" fill="hold">
                                          <p:stCondLst>
                                            <p:cond delay="0"/>
                                          </p:stCondLst>
                                        </p:cTn>
                                        <p:tgtEl>
                                          <p:spTgt spid="143"/>
                                        </p:tgtEl>
                                        <p:attrNameLst>
                                          <p:attrName>style.visibility</p:attrName>
                                        </p:attrNameLst>
                                      </p:cBhvr>
                                      <p:to>
                                        <p:strVal val="visible"/>
                                      </p:to>
                                    </p:set>
                                    <p:animEffect transition="in" filter="wipe(left)">
                                      <p:cBhvr>
                                        <p:cTn id="280" dur="500"/>
                                        <p:tgtEl>
                                          <p:spTgt spid="143"/>
                                        </p:tgtEl>
                                      </p:cBhvr>
                                    </p:animEffect>
                                  </p:childTnLst>
                                </p:cTn>
                              </p:par>
                            </p:childTnLst>
                          </p:cTn>
                        </p:par>
                        <p:par>
                          <p:cTn id="281" fill="hold">
                            <p:stCondLst>
                              <p:cond delay="9000"/>
                            </p:stCondLst>
                            <p:childTnLst>
                              <p:par>
                                <p:cTn id="282" presetID="12" presetClass="entr" presetSubtype="4" fill="hold" grpId="0" nodeType="afterEffect">
                                  <p:stCondLst>
                                    <p:cond delay="0"/>
                                  </p:stCondLst>
                                  <p:childTnLst>
                                    <p:set>
                                      <p:cBhvr>
                                        <p:cTn id="283" dur="1" fill="hold">
                                          <p:stCondLst>
                                            <p:cond delay="0"/>
                                          </p:stCondLst>
                                        </p:cTn>
                                        <p:tgtEl>
                                          <p:spTgt spid="144"/>
                                        </p:tgtEl>
                                        <p:attrNameLst>
                                          <p:attrName>style.visibility</p:attrName>
                                        </p:attrNameLst>
                                      </p:cBhvr>
                                      <p:to>
                                        <p:strVal val="visible"/>
                                      </p:to>
                                    </p:set>
                                    <p:animEffect transition="in" filter="slide(fromBottom)">
                                      <p:cBhvr>
                                        <p:cTn id="284" dur="10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P spid="143" grpId="0" animBg="1"/>
      <p:bldP spid="14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r>
              <a:rPr lang="en-US" dirty="0">
                <a:latin typeface="Campton Medium" panose="00000600000000000000" pitchFamily="50" charset="0"/>
              </a:rPr>
              <a:t>Success</a:t>
            </a:r>
          </a:p>
        </p:txBody>
      </p:sp>
      <p:sp>
        <p:nvSpPr>
          <p:cNvPr id="5" name="Freeform 4"/>
          <p:cNvSpPr/>
          <p:nvPr/>
        </p:nvSpPr>
        <p:spPr>
          <a:xfrm>
            <a:off x="1456038" y="1143000"/>
            <a:ext cx="7086600" cy="5181600"/>
          </a:xfrm>
          <a:custGeom>
            <a:avLst/>
            <a:gdLst>
              <a:gd name="connsiteX0" fmla="*/ 247135 w 2730843"/>
              <a:gd name="connsiteY0" fmla="*/ 2162433 h 2162433"/>
              <a:gd name="connsiteX1" fmla="*/ 1025611 w 2730843"/>
              <a:gd name="connsiteY1" fmla="*/ 1915298 h 2162433"/>
              <a:gd name="connsiteX2" fmla="*/ 1013254 w 2730843"/>
              <a:gd name="connsiteY2" fmla="*/ 1952368 h 2162433"/>
              <a:gd name="connsiteX3" fmla="*/ 1000897 w 2730843"/>
              <a:gd name="connsiteY3" fmla="*/ 2014152 h 2162433"/>
              <a:gd name="connsiteX4" fmla="*/ 939113 w 2730843"/>
              <a:gd name="connsiteY4" fmla="*/ 2100649 h 2162433"/>
              <a:gd name="connsiteX5" fmla="*/ 914400 w 2730843"/>
              <a:gd name="connsiteY5" fmla="*/ 2137719 h 2162433"/>
              <a:gd name="connsiteX6" fmla="*/ 840259 w 2730843"/>
              <a:gd name="connsiteY6" fmla="*/ 2162433 h 2162433"/>
              <a:gd name="connsiteX7" fmla="*/ 790832 w 2730843"/>
              <a:gd name="connsiteY7" fmla="*/ 2150076 h 2162433"/>
              <a:gd name="connsiteX8" fmla="*/ 766119 w 2730843"/>
              <a:gd name="connsiteY8" fmla="*/ 2100649 h 2162433"/>
              <a:gd name="connsiteX9" fmla="*/ 729048 w 2730843"/>
              <a:gd name="connsiteY9" fmla="*/ 2051222 h 2162433"/>
              <a:gd name="connsiteX10" fmla="*/ 704335 w 2730843"/>
              <a:gd name="connsiteY10" fmla="*/ 2001795 h 2162433"/>
              <a:gd name="connsiteX11" fmla="*/ 679621 w 2730843"/>
              <a:gd name="connsiteY11" fmla="*/ 1964725 h 2162433"/>
              <a:gd name="connsiteX12" fmla="*/ 667265 w 2730843"/>
              <a:gd name="connsiteY12" fmla="*/ 1742303 h 2162433"/>
              <a:gd name="connsiteX13" fmla="*/ 654908 w 2730843"/>
              <a:gd name="connsiteY13" fmla="*/ 1692876 h 2162433"/>
              <a:gd name="connsiteX14" fmla="*/ 691978 w 2730843"/>
              <a:gd name="connsiteY14" fmla="*/ 1618735 h 2162433"/>
              <a:gd name="connsiteX15" fmla="*/ 729048 w 2730843"/>
              <a:gd name="connsiteY15" fmla="*/ 1594022 h 2162433"/>
              <a:gd name="connsiteX16" fmla="*/ 654908 w 2730843"/>
              <a:gd name="connsiteY16" fmla="*/ 1556952 h 2162433"/>
              <a:gd name="connsiteX17" fmla="*/ 518984 w 2730843"/>
              <a:gd name="connsiteY17" fmla="*/ 1532238 h 2162433"/>
              <a:gd name="connsiteX18" fmla="*/ 481913 w 2730843"/>
              <a:gd name="connsiteY18" fmla="*/ 1519881 h 2162433"/>
              <a:gd name="connsiteX19" fmla="*/ 407773 w 2730843"/>
              <a:gd name="connsiteY19" fmla="*/ 1470454 h 2162433"/>
              <a:gd name="connsiteX20" fmla="*/ 358346 w 2730843"/>
              <a:gd name="connsiteY20" fmla="*/ 1433384 h 2162433"/>
              <a:gd name="connsiteX21" fmla="*/ 321275 w 2730843"/>
              <a:gd name="connsiteY21" fmla="*/ 1421027 h 2162433"/>
              <a:gd name="connsiteX22" fmla="*/ 247135 w 2730843"/>
              <a:gd name="connsiteY22" fmla="*/ 1383957 h 2162433"/>
              <a:gd name="connsiteX23" fmla="*/ 135924 w 2730843"/>
              <a:gd name="connsiteY23" fmla="*/ 1396314 h 2162433"/>
              <a:gd name="connsiteX24" fmla="*/ 86497 w 2730843"/>
              <a:gd name="connsiteY24" fmla="*/ 1470454 h 2162433"/>
              <a:gd name="connsiteX25" fmla="*/ 12357 w 2730843"/>
              <a:gd name="connsiteY25" fmla="*/ 1532238 h 2162433"/>
              <a:gd name="connsiteX26" fmla="*/ 0 w 2730843"/>
              <a:gd name="connsiteY26" fmla="*/ 1569308 h 2162433"/>
              <a:gd name="connsiteX27" fmla="*/ 49427 w 2730843"/>
              <a:gd name="connsiteY27" fmla="*/ 1668162 h 2162433"/>
              <a:gd name="connsiteX28" fmla="*/ 98854 w 2730843"/>
              <a:gd name="connsiteY28" fmla="*/ 1692876 h 2162433"/>
              <a:gd name="connsiteX29" fmla="*/ 185351 w 2730843"/>
              <a:gd name="connsiteY29" fmla="*/ 1742303 h 2162433"/>
              <a:gd name="connsiteX30" fmla="*/ 259492 w 2730843"/>
              <a:gd name="connsiteY30" fmla="*/ 1767017 h 2162433"/>
              <a:gd name="connsiteX31" fmla="*/ 296562 w 2730843"/>
              <a:gd name="connsiteY31" fmla="*/ 1779373 h 2162433"/>
              <a:gd name="connsiteX32" fmla="*/ 518984 w 2730843"/>
              <a:gd name="connsiteY32" fmla="*/ 1767017 h 2162433"/>
              <a:gd name="connsiteX33" fmla="*/ 543697 w 2730843"/>
              <a:gd name="connsiteY33" fmla="*/ 1729946 h 2162433"/>
              <a:gd name="connsiteX34" fmla="*/ 518984 w 2730843"/>
              <a:gd name="connsiteY34" fmla="*/ 1433384 h 2162433"/>
              <a:gd name="connsiteX35" fmla="*/ 494270 w 2730843"/>
              <a:gd name="connsiteY35" fmla="*/ 1396314 h 2162433"/>
              <a:gd name="connsiteX36" fmla="*/ 420130 w 2730843"/>
              <a:gd name="connsiteY36" fmla="*/ 1371600 h 2162433"/>
              <a:gd name="connsiteX37" fmla="*/ 296562 w 2730843"/>
              <a:gd name="connsiteY37" fmla="*/ 1396314 h 2162433"/>
              <a:gd name="connsiteX38" fmla="*/ 259492 w 2730843"/>
              <a:gd name="connsiteY38" fmla="*/ 1433384 h 2162433"/>
              <a:gd name="connsiteX39" fmla="*/ 271848 w 2730843"/>
              <a:gd name="connsiteY39" fmla="*/ 1544595 h 2162433"/>
              <a:gd name="connsiteX40" fmla="*/ 284205 w 2730843"/>
              <a:gd name="connsiteY40" fmla="*/ 1581665 h 2162433"/>
              <a:gd name="connsiteX41" fmla="*/ 321275 w 2730843"/>
              <a:gd name="connsiteY41" fmla="*/ 1606379 h 2162433"/>
              <a:gd name="connsiteX42" fmla="*/ 383059 w 2730843"/>
              <a:gd name="connsiteY42" fmla="*/ 1680519 h 2162433"/>
              <a:gd name="connsiteX43" fmla="*/ 432486 w 2730843"/>
              <a:gd name="connsiteY43" fmla="*/ 1692876 h 2162433"/>
              <a:gd name="connsiteX44" fmla="*/ 506627 w 2730843"/>
              <a:gd name="connsiteY44" fmla="*/ 1729946 h 2162433"/>
              <a:gd name="connsiteX45" fmla="*/ 543697 w 2730843"/>
              <a:gd name="connsiteY45" fmla="*/ 1754660 h 2162433"/>
              <a:gd name="connsiteX46" fmla="*/ 877330 w 2730843"/>
              <a:gd name="connsiteY46" fmla="*/ 1717589 h 2162433"/>
              <a:gd name="connsiteX47" fmla="*/ 902043 w 2730843"/>
              <a:gd name="connsiteY47" fmla="*/ 1680519 h 2162433"/>
              <a:gd name="connsiteX48" fmla="*/ 914400 w 2730843"/>
              <a:gd name="connsiteY48" fmla="*/ 1643449 h 2162433"/>
              <a:gd name="connsiteX49" fmla="*/ 926757 w 2730843"/>
              <a:gd name="connsiteY49" fmla="*/ 1235676 h 2162433"/>
              <a:gd name="connsiteX50" fmla="*/ 939113 w 2730843"/>
              <a:gd name="connsiteY50" fmla="*/ 1198606 h 2162433"/>
              <a:gd name="connsiteX51" fmla="*/ 963827 w 2730843"/>
              <a:gd name="connsiteY51" fmla="*/ 1161535 h 2162433"/>
              <a:gd name="connsiteX52" fmla="*/ 976184 w 2730843"/>
              <a:gd name="connsiteY52" fmla="*/ 1124465 h 2162433"/>
              <a:gd name="connsiteX53" fmla="*/ 1050324 w 2730843"/>
              <a:gd name="connsiteY53" fmla="*/ 1062681 h 2162433"/>
              <a:gd name="connsiteX54" fmla="*/ 1136821 w 2730843"/>
              <a:gd name="connsiteY54" fmla="*/ 1013254 h 2162433"/>
              <a:gd name="connsiteX55" fmla="*/ 1272746 w 2730843"/>
              <a:gd name="connsiteY55" fmla="*/ 1037968 h 2162433"/>
              <a:gd name="connsiteX56" fmla="*/ 1346886 w 2730843"/>
              <a:gd name="connsiteY56" fmla="*/ 1087395 h 2162433"/>
              <a:gd name="connsiteX57" fmla="*/ 1371600 w 2730843"/>
              <a:gd name="connsiteY57" fmla="*/ 1124465 h 2162433"/>
              <a:gd name="connsiteX58" fmla="*/ 1408670 w 2730843"/>
              <a:gd name="connsiteY58" fmla="*/ 1149179 h 2162433"/>
              <a:gd name="connsiteX59" fmla="*/ 1421027 w 2730843"/>
              <a:gd name="connsiteY59" fmla="*/ 1198606 h 2162433"/>
              <a:gd name="connsiteX60" fmla="*/ 1458097 w 2730843"/>
              <a:gd name="connsiteY60" fmla="*/ 1285103 h 2162433"/>
              <a:gd name="connsiteX61" fmla="*/ 1470454 w 2730843"/>
              <a:gd name="connsiteY61" fmla="*/ 1334530 h 2162433"/>
              <a:gd name="connsiteX62" fmla="*/ 1445740 w 2730843"/>
              <a:gd name="connsiteY62" fmla="*/ 1371600 h 2162433"/>
              <a:gd name="connsiteX63" fmla="*/ 1408670 w 2730843"/>
              <a:gd name="connsiteY63" fmla="*/ 1458098 h 2162433"/>
              <a:gd name="connsiteX64" fmla="*/ 1371600 w 2730843"/>
              <a:gd name="connsiteY64" fmla="*/ 1470454 h 2162433"/>
              <a:gd name="connsiteX65" fmla="*/ 1359243 w 2730843"/>
              <a:gd name="connsiteY65" fmla="*/ 1507525 h 2162433"/>
              <a:gd name="connsiteX66" fmla="*/ 1248032 w 2730843"/>
              <a:gd name="connsiteY66" fmla="*/ 1569308 h 2162433"/>
              <a:gd name="connsiteX67" fmla="*/ 1112108 w 2730843"/>
              <a:gd name="connsiteY67" fmla="*/ 1556952 h 2162433"/>
              <a:gd name="connsiteX68" fmla="*/ 1013254 w 2730843"/>
              <a:gd name="connsiteY68" fmla="*/ 1532238 h 2162433"/>
              <a:gd name="connsiteX69" fmla="*/ 914400 w 2730843"/>
              <a:gd name="connsiteY69" fmla="*/ 1507525 h 2162433"/>
              <a:gd name="connsiteX70" fmla="*/ 840259 w 2730843"/>
              <a:gd name="connsiteY70" fmla="*/ 1482811 h 2162433"/>
              <a:gd name="connsiteX71" fmla="*/ 803189 w 2730843"/>
              <a:gd name="connsiteY71" fmla="*/ 1458098 h 2162433"/>
              <a:gd name="connsiteX72" fmla="*/ 704335 w 2730843"/>
              <a:gd name="connsiteY72" fmla="*/ 1408671 h 2162433"/>
              <a:gd name="connsiteX73" fmla="*/ 617838 w 2730843"/>
              <a:gd name="connsiteY73" fmla="*/ 1334530 h 2162433"/>
              <a:gd name="connsiteX74" fmla="*/ 593124 w 2730843"/>
              <a:gd name="connsiteY74" fmla="*/ 1297460 h 2162433"/>
              <a:gd name="connsiteX75" fmla="*/ 679621 w 2730843"/>
              <a:gd name="connsiteY75" fmla="*/ 1112108 h 2162433"/>
              <a:gd name="connsiteX76" fmla="*/ 716692 w 2730843"/>
              <a:gd name="connsiteY76" fmla="*/ 1087395 h 2162433"/>
              <a:gd name="connsiteX77" fmla="*/ 790832 w 2730843"/>
              <a:gd name="connsiteY77" fmla="*/ 1062681 h 2162433"/>
              <a:gd name="connsiteX78" fmla="*/ 1062681 w 2730843"/>
              <a:gd name="connsiteY78" fmla="*/ 1075038 h 2162433"/>
              <a:gd name="connsiteX79" fmla="*/ 1075038 w 2730843"/>
              <a:gd name="connsiteY79" fmla="*/ 1112108 h 2162433"/>
              <a:gd name="connsiteX80" fmla="*/ 1099751 w 2730843"/>
              <a:gd name="connsiteY80" fmla="*/ 1149179 h 2162433"/>
              <a:gd name="connsiteX81" fmla="*/ 1186248 w 2730843"/>
              <a:gd name="connsiteY81" fmla="*/ 1235676 h 2162433"/>
              <a:gd name="connsiteX82" fmla="*/ 1556951 w 2730843"/>
              <a:gd name="connsiteY82" fmla="*/ 1260389 h 2162433"/>
              <a:gd name="connsiteX83" fmla="*/ 1643448 w 2730843"/>
              <a:gd name="connsiteY83" fmla="*/ 1248033 h 2162433"/>
              <a:gd name="connsiteX84" fmla="*/ 1717589 w 2730843"/>
              <a:gd name="connsiteY84" fmla="*/ 1198606 h 2162433"/>
              <a:gd name="connsiteX85" fmla="*/ 1828800 w 2730843"/>
              <a:gd name="connsiteY85" fmla="*/ 1062681 h 2162433"/>
              <a:gd name="connsiteX86" fmla="*/ 1841157 w 2730843"/>
              <a:gd name="connsiteY86" fmla="*/ 1025611 h 2162433"/>
              <a:gd name="connsiteX87" fmla="*/ 1828800 w 2730843"/>
              <a:gd name="connsiteY87" fmla="*/ 852617 h 2162433"/>
              <a:gd name="connsiteX88" fmla="*/ 1804086 w 2730843"/>
              <a:gd name="connsiteY88" fmla="*/ 815546 h 2162433"/>
              <a:gd name="connsiteX89" fmla="*/ 1791730 w 2730843"/>
              <a:gd name="connsiteY89" fmla="*/ 778476 h 2162433"/>
              <a:gd name="connsiteX90" fmla="*/ 1569308 w 2730843"/>
              <a:gd name="connsiteY90" fmla="*/ 605481 h 2162433"/>
              <a:gd name="connsiteX91" fmla="*/ 1495167 w 2730843"/>
              <a:gd name="connsiteY91" fmla="*/ 568411 h 2162433"/>
              <a:gd name="connsiteX92" fmla="*/ 1359243 w 2730843"/>
              <a:gd name="connsiteY92" fmla="*/ 580768 h 2162433"/>
              <a:gd name="connsiteX93" fmla="*/ 1322173 w 2730843"/>
              <a:gd name="connsiteY93" fmla="*/ 593125 h 2162433"/>
              <a:gd name="connsiteX94" fmla="*/ 1285102 w 2730843"/>
              <a:gd name="connsiteY94" fmla="*/ 630195 h 2162433"/>
              <a:gd name="connsiteX95" fmla="*/ 1248032 w 2730843"/>
              <a:gd name="connsiteY95" fmla="*/ 654908 h 2162433"/>
              <a:gd name="connsiteX96" fmla="*/ 1223319 w 2730843"/>
              <a:gd name="connsiteY96" fmla="*/ 691979 h 2162433"/>
              <a:gd name="connsiteX97" fmla="*/ 1223319 w 2730843"/>
              <a:gd name="connsiteY97" fmla="*/ 815546 h 2162433"/>
              <a:gd name="connsiteX98" fmla="*/ 1371600 w 2730843"/>
              <a:gd name="connsiteY98" fmla="*/ 939114 h 2162433"/>
              <a:gd name="connsiteX99" fmla="*/ 1408670 w 2730843"/>
              <a:gd name="connsiteY99" fmla="*/ 976184 h 2162433"/>
              <a:gd name="connsiteX100" fmla="*/ 1458097 w 2730843"/>
              <a:gd name="connsiteY100" fmla="*/ 988541 h 2162433"/>
              <a:gd name="connsiteX101" fmla="*/ 1544594 w 2730843"/>
              <a:gd name="connsiteY101" fmla="*/ 1050325 h 2162433"/>
              <a:gd name="connsiteX102" fmla="*/ 1631092 w 2730843"/>
              <a:gd name="connsiteY102" fmla="*/ 1099752 h 2162433"/>
              <a:gd name="connsiteX103" fmla="*/ 1668162 w 2730843"/>
              <a:gd name="connsiteY103" fmla="*/ 1124465 h 2162433"/>
              <a:gd name="connsiteX104" fmla="*/ 1729946 w 2730843"/>
              <a:gd name="connsiteY104" fmla="*/ 1136822 h 2162433"/>
              <a:gd name="connsiteX105" fmla="*/ 1804086 w 2730843"/>
              <a:gd name="connsiteY105" fmla="*/ 1161535 h 2162433"/>
              <a:gd name="connsiteX106" fmla="*/ 1841157 w 2730843"/>
              <a:gd name="connsiteY106" fmla="*/ 1173892 h 2162433"/>
              <a:gd name="connsiteX107" fmla="*/ 1940011 w 2730843"/>
              <a:gd name="connsiteY107" fmla="*/ 1161535 h 2162433"/>
              <a:gd name="connsiteX108" fmla="*/ 2001794 w 2730843"/>
              <a:gd name="connsiteY108" fmla="*/ 1087395 h 2162433"/>
              <a:gd name="connsiteX109" fmla="*/ 2063578 w 2730843"/>
              <a:gd name="connsiteY109" fmla="*/ 1013254 h 2162433"/>
              <a:gd name="connsiteX110" fmla="*/ 2038865 w 2730843"/>
              <a:gd name="connsiteY110" fmla="*/ 753762 h 2162433"/>
              <a:gd name="connsiteX111" fmla="*/ 2014151 w 2730843"/>
              <a:gd name="connsiteY111" fmla="*/ 679622 h 2162433"/>
              <a:gd name="connsiteX112" fmla="*/ 1977081 w 2730843"/>
              <a:gd name="connsiteY112" fmla="*/ 556054 h 2162433"/>
              <a:gd name="connsiteX113" fmla="*/ 1902940 w 2730843"/>
              <a:gd name="connsiteY113" fmla="*/ 494271 h 2162433"/>
              <a:gd name="connsiteX114" fmla="*/ 1878227 w 2730843"/>
              <a:gd name="connsiteY114" fmla="*/ 457200 h 2162433"/>
              <a:gd name="connsiteX115" fmla="*/ 1804086 w 2730843"/>
              <a:gd name="connsiteY115" fmla="*/ 383060 h 2162433"/>
              <a:gd name="connsiteX116" fmla="*/ 1779373 w 2730843"/>
              <a:gd name="connsiteY116" fmla="*/ 333633 h 2162433"/>
              <a:gd name="connsiteX117" fmla="*/ 1692875 w 2730843"/>
              <a:gd name="connsiteY117" fmla="*/ 197708 h 2162433"/>
              <a:gd name="connsiteX118" fmla="*/ 1643448 w 2730843"/>
              <a:gd name="connsiteY118" fmla="*/ 172995 h 2162433"/>
              <a:gd name="connsiteX119" fmla="*/ 1581665 w 2730843"/>
              <a:gd name="connsiteY119" fmla="*/ 98854 h 2162433"/>
              <a:gd name="connsiteX120" fmla="*/ 1507524 w 2730843"/>
              <a:gd name="connsiteY120" fmla="*/ 61784 h 2162433"/>
              <a:gd name="connsiteX121" fmla="*/ 1421027 w 2730843"/>
              <a:gd name="connsiteY121" fmla="*/ 24714 h 2162433"/>
              <a:gd name="connsiteX122" fmla="*/ 1285102 w 2730843"/>
              <a:gd name="connsiteY122" fmla="*/ 49427 h 2162433"/>
              <a:gd name="connsiteX123" fmla="*/ 1210962 w 2730843"/>
              <a:gd name="connsiteY123" fmla="*/ 98854 h 2162433"/>
              <a:gd name="connsiteX124" fmla="*/ 1198605 w 2730843"/>
              <a:gd name="connsiteY124" fmla="*/ 148281 h 2162433"/>
              <a:gd name="connsiteX125" fmla="*/ 1210962 w 2730843"/>
              <a:gd name="connsiteY125" fmla="*/ 234779 h 2162433"/>
              <a:gd name="connsiteX126" fmla="*/ 1235675 w 2730843"/>
              <a:gd name="connsiteY126" fmla="*/ 271849 h 2162433"/>
              <a:gd name="connsiteX127" fmla="*/ 1309816 w 2730843"/>
              <a:gd name="connsiteY127" fmla="*/ 321276 h 2162433"/>
              <a:gd name="connsiteX128" fmla="*/ 1346886 w 2730843"/>
              <a:gd name="connsiteY128" fmla="*/ 333633 h 2162433"/>
              <a:gd name="connsiteX129" fmla="*/ 1433384 w 2730843"/>
              <a:gd name="connsiteY129" fmla="*/ 358346 h 2162433"/>
              <a:gd name="connsiteX130" fmla="*/ 1482811 w 2730843"/>
              <a:gd name="connsiteY130" fmla="*/ 383060 h 2162433"/>
              <a:gd name="connsiteX131" fmla="*/ 1594021 w 2730843"/>
              <a:gd name="connsiteY131" fmla="*/ 420130 h 2162433"/>
              <a:gd name="connsiteX132" fmla="*/ 1742302 w 2730843"/>
              <a:gd name="connsiteY132" fmla="*/ 432487 h 2162433"/>
              <a:gd name="connsiteX133" fmla="*/ 1878227 w 2730843"/>
              <a:gd name="connsiteY133" fmla="*/ 420130 h 2162433"/>
              <a:gd name="connsiteX134" fmla="*/ 1927654 w 2730843"/>
              <a:gd name="connsiteY134" fmla="*/ 407773 h 2162433"/>
              <a:gd name="connsiteX135" fmla="*/ 2014151 w 2730843"/>
              <a:gd name="connsiteY135" fmla="*/ 395417 h 2162433"/>
              <a:gd name="connsiteX136" fmla="*/ 2051221 w 2730843"/>
              <a:gd name="connsiteY136" fmla="*/ 383060 h 2162433"/>
              <a:gd name="connsiteX137" fmla="*/ 2150075 w 2730843"/>
              <a:gd name="connsiteY137" fmla="*/ 358346 h 2162433"/>
              <a:gd name="connsiteX138" fmla="*/ 2397211 w 2730843"/>
              <a:gd name="connsiteY138" fmla="*/ 370703 h 2162433"/>
              <a:gd name="connsiteX139" fmla="*/ 2458994 w 2730843"/>
              <a:gd name="connsiteY139" fmla="*/ 395417 h 2162433"/>
              <a:gd name="connsiteX140" fmla="*/ 2582562 w 2730843"/>
              <a:gd name="connsiteY140" fmla="*/ 444844 h 2162433"/>
              <a:gd name="connsiteX141" fmla="*/ 2619632 w 2730843"/>
              <a:gd name="connsiteY141" fmla="*/ 494271 h 2162433"/>
              <a:gd name="connsiteX142" fmla="*/ 2693773 w 2730843"/>
              <a:gd name="connsiteY142" fmla="*/ 543698 h 2162433"/>
              <a:gd name="connsiteX143" fmla="*/ 2706130 w 2730843"/>
              <a:gd name="connsiteY143" fmla="*/ 580768 h 2162433"/>
              <a:gd name="connsiteX144" fmla="*/ 2730843 w 2730843"/>
              <a:gd name="connsiteY144" fmla="*/ 630195 h 2162433"/>
              <a:gd name="connsiteX145" fmla="*/ 2706130 w 2730843"/>
              <a:gd name="connsiteY145" fmla="*/ 778476 h 2162433"/>
              <a:gd name="connsiteX146" fmla="*/ 2619632 w 2730843"/>
              <a:gd name="connsiteY146" fmla="*/ 889687 h 2162433"/>
              <a:gd name="connsiteX147" fmla="*/ 2582562 w 2730843"/>
              <a:gd name="connsiteY147" fmla="*/ 914400 h 2162433"/>
              <a:gd name="connsiteX148" fmla="*/ 2545492 w 2730843"/>
              <a:gd name="connsiteY148" fmla="*/ 926757 h 2162433"/>
              <a:gd name="connsiteX149" fmla="*/ 2496065 w 2730843"/>
              <a:gd name="connsiteY149" fmla="*/ 951471 h 2162433"/>
              <a:gd name="connsiteX150" fmla="*/ 2150075 w 2730843"/>
              <a:gd name="connsiteY150" fmla="*/ 877330 h 2162433"/>
              <a:gd name="connsiteX151" fmla="*/ 2137719 w 2730843"/>
              <a:gd name="connsiteY151" fmla="*/ 840260 h 2162433"/>
              <a:gd name="connsiteX152" fmla="*/ 2113005 w 2730843"/>
              <a:gd name="connsiteY152" fmla="*/ 803189 h 2162433"/>
              <a:gd name="connsiteX153" fmla="*/ 2125362 w 2730843"/>
              <a:gd name="connsiteY153" fmla="*/ 506627 h 2162433"/>
              <a:gd name="connsiteX154" fmla="*/ 2162432 w 2730843"/>
              <a:gd name="connsiteY154" fmla="*/ 457200 h 2162433"/>
              <a:gd name="connsiteX155" fmla="*/ 2187146 w 2730843"/>
              <a:gd name="connsiteY155" fmla="*/ 420130 h 2162433"/>
              <a:gd name="connsiteX156" fmla="*/ 2261286 w 2730843"/>
              <a:gd name="connsiteY156" fmla="*/ 370703 h 2162433"/>
              <a:gd name="connsiteX157" fmla="*/ 2323070 w 2730843"/>
              <a:gd name="connsiteY157" fmla="*/ 308919 h 2162433"/>
              <a:gd name="connsiteX158" fmla="*/ 2360140 w 2730843"/>
              <a:gd name="connsiteY158" fmla="*/ 271849 h 2162433"/>
              <a:gd name="connsiteX159" fmla="*/ 2434281 w 2730843"/>
              <a:gd name="connsiteY159" fmla="*/ 222422 h 2162433"/>
              <a:gd name="connsiteX160" fmla="*/ 2471351 w 2730843"/>
              <a:gd name="connsiteY160" fmla="*/ 185352 h 2162433"/>
              <a:gd name="connsiteX161" fmla="*/ 2508421 w 2730843"/>
              <a:gd name="connsiteY161" fmla="*/ 160638 h 2162433"/>
              <a:gd name="connsiteX162" fmla="*/ 2582562 w 2730843"/>
              <a:gd name="connsiteY162" fmla="*/ 61784 h 2162433"/>
              <a:gd name="connsiteX163" fmla="*/ 2619632 w 2730843"/>
              <a:gd name="connsiteY163" fmla="*/ 0 h 216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2730843" h="2162433">
                <a:moveTo>
                  <a:pt x="247135" y="2162433"/>
                </a:moveTo>
                <a:cubicBezTo>
                  <a:pt x="506627" y="2080055"/>
                  <a:pt x="763048" y="1987291"/>
                  <a:pt x="1025611" y="1915298"/>
                </a:cubicBezTo>
                <a:cubicBezTo>
                  <a:pt x="1038172" y="1911854"/>
                  <a:pt x="1016413" y="1939732"/>
                  <a:pt x="1013254" y="1952368"/>
                </a:cubicBezTo>
                <a:cubicBezTo>
                  <a:pt x="1008160" y="1972743"/>
                  <a:pt x="1008271" y="1994487"/>
                  <a:pt x="1000897" y="2014152"/>
                </a:cubicBezTo>
                <a:cubicBezTo>
                  <a:pt x="996298" y="2026417"/>
                  <a:pt x="941359" y="2097505"/>
                  <a:pt x="939113" y="2100649"/>
                </a:cubicBezTo>
                <a:cubicBezTo>
                  <a:pt x="930481" y="2112734"/>
                  <a:pt x="926993" y="2129848"/>
                  <a:pt x="914400" y="2137719"/>
                </a:cubicBezTo>
                <a:cubicBezTo>
                  <a:pt x="892309" y="2151526"/>
                  <a:pt x="840259" y="2162433"/>
                  <a:pt x="840259" y="2162433"/>
                </a:cubicBezTo>
                <a:cubicBezTo>
                  <a:pt x="823783" y="2158314"/>
                  <a:pt x="803878" y="2160948"/>
                  <a:pt x="790832" y="2150076"/>
                </a:cubicBezTo>
                <a:cubicBezTo>
                  <a:pt x="776681" y="2138284"/>
                  <a:pt x="775882" y="2116269"/>
                  <a:pt x="766119" y="2100649"/>
                </a:cubicBezTo>
                <a:cubicBezTo>
                  <a:pt x="755204" y="2083185"/>
                  <a:pt x="739963" y="2068686"/>
                  <a:pt x="729048" y="2051222"/>
                </a:cubicBezTo>
                <a:cubicBezTo>
                  <a:pt x="719285" y="2035602"/>
                  <a:pt x="713474" y="2017788"/>
                  <a:pt x="704335" y="2001795"/>
                </a:cubicBezTo>
                <a:cubicBezTo>
                  <a:pt x="696967" y="1988901"/>
                  <a:pt x="687859" y="1977082"/>
                  <a:pt x="679621" y="1964725"/>
                </a:cubicBezTo>
                <a:cubicBezTo>
                  <a:pt x="675502" y="1890584"/>
                  <a:pt x="673988" y="1816253"/>
                  <a:pt x="667265" y="1742303"/>
                </a:cubicBezTo>
                <a:cubicBezTo>
                  <a:pt x="665727" y="1725390"/>
                  <a:pt x="654908" y="1709859"/>
                  <a:pt x="654908" y="1692876"/>
                </a:cubicBezTo>
                <a:cubicBezTo>
                  <a:pt x="654908" y="1672778"/>
                  <a:pt x="679484" y="1631229"/>
                  <a:pt x="691978" y="1618735"/>
                </a:cubicBezTo>
                <a:cubicBezTo>
                  <a:pt x="702479" y="1608234"/>
                  <a:pt x="716691" y="1602260"/>
                  <a:pt x="729048" y="1594022"/>
                </a:cubicBezTo>
                <a:cubicBezTo>
                  <a:pt x="695721" y="1571803"/>
                  <a:pt x="693279" y="1565479"/>
                  <a:pt x="654908" y="1556952"/>
                </a:cubicBezTo>
                <a:cubicBezTo>
                  <a:pt x="555779" y="1534924"/>
                  <a:pt x="608916" y="1554721"/>
                  <a:pt x="518984" y="1532238"/>
                </a:cubicBezTo>
                <a:cubicBezTo>
                  <a:pt x="506347" y="1529079"/>
                  <a:pt x="493299" y="1526207"/>
                  <a:pt x="481913" y="1519881"/>
                </a:cubicBezTo>
                <a:cubicBezTo>
                  <a:pt x="455949" y="1505457"/>
                  <a:pt x="431534" y="1488275"/>
                  <a:pt x="407773" y="1470454"/>
                </a:cubicBezTo>
                <a:cubicBezTo>
                  <a:pt x="391297" y="1458097"/>
                  <a:pt x="376227" y="1443602"/>
                  <a:pt x="358346" y="1433384"/>
                </a:cubicBezTo>
                <a:cubicBezTo>
                  <a:pt x="347037" y="1426922"/>
                  <a:pt x="332925" y="1426852"/>
                  <a:pt x="321275" y="1421027"/>
                </a:cubicBezTo>
                <a:cubicBezTo>
                  <a:pt x="225456" y="1373118"/>
                  <a:pt x="340315" y="1415018"/>
                  <a:pt x="247135" y="1383957"/>
                </a:cubicBezTo>
                <a:cubicBezTo>
                  <a:pt x="210065" y="1388076"/>
                  <a:pt x="171308" y="1384519"/>
                  <a:pt x="135924" y="1396314"/>
                </a:cubicBezTo>
                <a:cubicBezTo>
                  <a:pt x="85244" y="1413207"/>
                  <a:pt x="107660" y="1438709"/>
                  <a:pt x="86497" y="1470454"/>
                </a:cubicBezTo>
                <a:cubicBezTo>
                  <a:pt x="67467" y="1498999"/>
                  <a:pt x="39713" y="1514001"/>
                  <a:pt x="12357" y="1532238"/>
                </a:cubicBezTo>
                <a:cubicBezTo>
                  <a:pt x="8238" y="1544595"/>
                  <a:pt x="0" y="1556283"/>
                  <a:pt x="0" y="1569308"/>
                </a:cubicBezTo>
                <a:cubicBezTo>
                  <a:pt x="0" y="1619124"/>
                  <a:pt x="10639" y="1640456"/>
                  <a:pt x="49427" y="1668162"/>
                </a:cubicBezTo>
                <a:cubicBezTo>
                  <a:pt x="64416" y="1678869"/>
                  <a:pt x="82861" y="1683737"/>
                  <a:pt x="98854" y="1692876"/>
                </a:cubicBezTo>
                <a:cubicBezTo>
                  <a:pt x="150864" y="1722596"/>
                  <a:pt x="123121" y="1717411"/>
                  <a:pt x="185351" y="1742303"/>
                </a:cubicBezTo>
                <a:cubicBezTo>
                  <a:pt x="209538" y="1751978"/>
                  <a:pt x="234778" y="1758779"/>
                  <a:pt x="259492" y="1767017"/>
                </a:cubicBezTo>
                <a:lnTo>
                  <a:pt x="296562" y="1779373"/>
                </a:lnTo>
                <a:cubicBezTo>
                  <a:pt x="370703" y="1775254"/>
                  <a:pt x="446171" y="1781580"/>
                  <a:pt x="518984" y="1767017"/>
                </a:cubicBezTo>
                <a:cubicBezTo>
                  <a:pt x="533547" y="1764104"/>
                  <a:pt x="542825" y="1744771"/>
                  <a:pt x="543697" y="1729946"/>
                </a:cubicBezTo>
                <a:cubicBezTo>
                  <a:pt x="543914" y="1726255"/>
                  <a:pt x="525977" y="1463687"/>
                  <a:pt x="518984" y="1433384"/>
                </a:cubicBezTo>
                <a:cubicBezTo>
                  <a:pt x="515645" y="1418913"/>
                  <a:pt x="506864" y="1404185"/>
                  <a:pt x="494270" y="1396314"/>
                </a:cubicBezTo>
                <a:cubicBezTo>
                  <a:pt x="472179" y="1382507"/>
                  <a:pt x="420130" y="1371600"/>
                  <a:pt x="420130" y="1371600"/>
                </a:cubicBezTo>
                <a:cubicBezTo>
                  <a:pt x="412803" y="1372647"/>
                  <a:pt x="320090" y="1380628"/>
                  <a:pt x="296562" y="1396314"/>
                </a:cubicBezTo>
                <a:cubicBezTo>
                  <a:pt x="282022" y="1406007"/>
                  <a:pt x="271849" y="1421027"/>
                  <a:pt x="259492" y="1433384"/>
                </a:cubicBezTo>
                <a:cubicBezTo>
                  <a:pt x="238897" y="1495167"/>
                  <a:pt x="243016" y="1458098"/>
                  <a:pt x="271848" y="1544595"/>
                </a:cubicBezTo>
                <a:cubicBezTo>
                  <a:pt x="275967" y="1556952"/>
                  <a:pt x="273368" y="1574440"/>
                  <a:pt x="284205" y="1581665"/>
                </a:cubicBezTo>
                <a:lnTo>
                  <a:pt x="321275" y="1606379"/>
                </a:lnTo>
                <a:cubicBezTo>
                  <a:pt x="337023" y="1630000"/>
                  <a:pt x="357445" y="1665882"/>
                  <a:pt x="383059" y="1680519"/>
                </a:cubicBezTo>
                <a:cubicBezTo>
                  <a:pt x="397804" y="1688945"/>
                  <a:pt x="416010" y="1688757"/>
                  <a:pt x="432486" y="1692876"/>
                </a:cubicBezTo>
                <a:cubicBezTo>
                  <a:pt x="538741" y="1763710"/>
                  <a:pt x="404295" y="1678779"/>
                  <a:pt x="506627" y="1729946"/>
                </a:cubicBezTo>
                <a:cubicBezTo>
                  <a:pt x="519910" y="1736588"/>
                  <a:pt x="531340" y="1746422"/>
                  <a:pt x="543697" y="1754660"/>
                </a:cubicBezTo>
                <a:cubicBezTo>
                  <a:pt x="578434" y="1753213"/>
                  <a:pt x="799464" y="1795455"/>
                  <a:pt x="877330" y="1717589"/>
                </a:cubicBezTo>
                <a:cubicBezTo>
                  <a:pt x="887831" y="1707088"/>
                  <a:pt x="895402" y="1693802"/>
                  <a:pt x="902043" y="1680519"/>
                </a:cubicBezTo>
                <a:cubicBezTo>
                  <a:pt x="907868" y="1668869"/>
                  <a:pt x="910281" y="1655806"/>
                  <a:pt x="914400" y="1643449"/>
                </a:cubicBezTo>
                <a:cubicBezTo>
                  <a:pt x="918519" y="1507525"/>
                  <a:pt x="919214" y="1371453"/>
                  <a:pt x="926757" y="1235676"/>
                </a:cubicBezTo>
                <a:cubicBezTo>
                  <a:pt x="927479" y="1222671"/>
                  <a:pt x="933288" y="1210256"/>
                  <a:pt x="939113" y="1198606"/>
                </a:cubicBezTo>
                <a:cubicBezTo>
                  <a:pt x="945755" y="1185323"/>
                  <a:pt x="957185" y="1174818"/>
                  <a:pt x="963827" y="1161535"/>
                </a:cubicBezTo>
                <a:cubicBezTo>
                  <a:pt x="969652" y="1149885"/>
                  <a:pt x="968959" y="1135303"/>
                  <a:pt x="976184" y="1124465"/>
                </a:cubicBezTo>
                <a:cubicBezTo>
                  <a:pt x="1003258" y="1083854"/>
                  <a:pt x="1016133" y="1091174"/>
                  <a:pt x="1050324" y="1062681"/>
                </a:cubicBezTo>
                <a:cubicBezTo>
                  <a:pt x="1113424" y="1010097"/>
                  <a:pt x="1056814" y="1033256"/>
                  <a:pt x="1136821" y="1013254"/>
                </a:cubicBezTo>
                <a:cubicBezTo>
                  <a:pt x="1158365" y="1015947"/>
                  <a:pt x="1239565" y="1019534"/>
                  <a:pt x="1272746" y="1037968"/>
                </a:cubicBezTo>
                <a:cubicBezTo>
                  <a:pt x="1298710" y="1052392"/>
                  <a:pt x="1346886" y="1087395"/>
                  <a:pt x="1346886" y="1087395"/>
                </a:cubicBezTo>
                <a:cubicBezTo>
                  <a:pt x="1355124" y="1099752"/>
                  <a:pt x="1361099" y="1113964"/>
                  <a:pt x="1371600" y="1124465"/>
                </a:cubicBezTo>
                <a:cubicBezTo>
                  <a:pt x="1382101" y="1134966"/>
                  <a:pt x="1400432" y="1136822"/>
                  <a:pt x="1408670" y="1149179"/>
                </a:cubicBezTo>
                <a:cubicBezTo>
                  <a:pt x="1418090" y="1163310"/>
                  <a:pt x="1416361" y="1182277"/>
                  <a:pt x="1421027" y="1198606"/>
                </a:cubicBezTo>
                <a:cubicBezTo>
                  <a:pt x="1445575" y="1284522"/>
                  <a:pt x="1418557" y="1179661"/>
                  <a:pt x="1458097" y="1285103"/>
                </a:cubicBezTo>
                <a:cubicBezTo>
                  <a:pt x="1464060" y="1301004"/>
                  <a:pt x="1466335" y="1318054"/>
                  <a:pt x="1470454" y="1334530"/>
                </a:cubicBezTo>
                <a:cubicBezTo>
                  <a:pt x="1462216" y="1346887"/>
                  <a:pt x="1451590" y="1357950"/>
                  <a:pt x="1445740" y="1371600"/>
                </a:cubicBezTo>
                <a:cubicBezTo>
                  <a:pt x="1430254" y="1407734"/>
                  <a:pt x="1442392" y="1431121"/>
                  <a:pt x="1408670" y="1458098"/>
                </a:cubicBezTo>
                <a:cubicBezTo>
                  <a:pt x="1398499" y="1466235"/>
                  <a:pt x="1383957" y="1466335"/>
                  <a:pt x="1371600" y="1470454"/>
                </a:cubicBezTo>
                <a:cubicBezTo>
                  <a:pt x="1367481" y="1482811"/>
                  <a:pt x="1368453" y="1498315"/>
                  <a:pt x="1359243" y="1507525"/>
                </a:cubicBezTo>
                <a:cubicBezTo>
                  <a:pt x="1316753" y="1550015"/>
                  <a:pt x="1294648" y="1553770"/>
                  <a:pt x="1248032" y="1569308"/>
                </a:cubicBezTo>
                <a:cubicBezTo>
                  <a:pt x="1202724" y="1565189"/>
                  <a:pt x="1157252" y="1562595"/>
                  <a:pt x="1112108" y="1556952"/>
                </a:cubicBezTo>
                <a:cubicBezTo>
                  <a:pt x="1037697" y="1547651"/>
                  <a:pt x="1070159" y="1547757"/>
                  <a:pt x="1013254" y="1532238"/>
                </a:cubicBezTo>
                <a:cubicBezTo>
                  <a:pt x="980485" y="1523301"/>
                  <a:pt x="946622" y="1518266"/>
                  <a:pt x="914400" y="1507525"/>
                </a:cubicBezTo>
                <a:cubicBezTo>
                  <a:pt x="889686" y="1499287"/>
                  <a:pt x="861934" y="1497261"/>
                  <a:pt x="840259" y="1482811"/>
                </a:cubicBezTo>
                <a:cubicBezTo>
                  <a:pt x="827902" y="1474573"/>
                  <a:pt x="816226" y="1465209"/>
                  <a:pt x="803189" y="1458098"/>
                </a:cubicBezTo>
                <a:cubicBezTo>
                  <a:pt x="770847" y="1440457"/>
                  <a:pt x="733807" y="1430776"/>
                  <a:pt x="704335" y="1408671"/>
                </a:cubicBezTo>
                <a:cubicBezTo>
                  <a:pt x="667973" y="1381399"/>
                  <a:pt x="646523" y="1368951"/>
                  <a:pt x="617838" y="1334530"/>
                </a:cubicBezTo>
                <a:cubicBezTo>
                  <a:pt x="608331" y="1323121"/>
                  <a:pt x="601362" y="1309817"/>
                  <a:pt x="593124" y="1297460"/>
                </a:cubicBezTo>
                <a:cubicBezTo>
                  <a:pt x="605049" y="1190133"/>
                  <a:pt x="583128" y="1176434"/>
                  <a:pt x="679621" y="1112108"/>
                </a:cubicBezTo>
                <a:cubicBezTo>
                  <a:pt x="691978" y="1103870"/>
                  <a:pt x="703121" y="1093427"/>
                  <a:pt x="716692" y="1087395"/>
                </a:cubicBezTo>
                <a:cubicBezTo>
                  <a:pt x="740497" y="1076815"/>
                  <a:pt x="790832" y="1062681"/>
                  <a:pt x="790832" y="1062681"/>
                </a:cubicBezTo>
                <a:cubicBezTo>
                  <a:pt x="881448" y="1066800"/>
                  <a:pt x="973313" y="1059496"/>
                  <a:pt x="1062681" y="1075038"/>
                </a:cubicBezTo>
                <a:cubicBezTo>
                  <a:pt x="1075513" y="1077270"/>
                  <a:pt x="1069213" y="1100458"/>
                  <a:pt x="1075038" y="1112108"/>
                </a:cubicBezTo>
                <a:cubicBezTo>
                  <a:pt x="1081680" y="1125391"/>
                  <a:pt x="1093109" y="1135896"/>
                  <a:pt x="1099751" y="1149179"/>
                </a:cubicBezTo>
                <a:cubicBezTo>
                  <a:pt x="1121184" y="1192046"/>
                  <a:pt x="1101992" y="1230059"/>
                  <a:pt x="1186248" y="1235676"/>
                </a:cubicBezTo>
                <a:lnTo>
                  <a:pt x="1556951" y="1260389"/>
                </a:lnTo>
                <a:cubicBezTo>
                  <a:pt x="1585783" y="1256270"/>
                  <a:pt x="1616264" y="1258488"/>
                  <a:pt x="1643448" y="1248033"/>
                </a:cubicBezTo>
                <a:cubicBezTo>
                  <a:pt x="1671170" y="1237371"/>
                  <a:pt x="1696587" y="1219609"/>
                  <a:pt x="1717589" y="1198606"/>
                </a:cubicBezTo>
                <a:cubicBezTo>
                  <a:pt x="1793343" y="1122851"/>
                  <a:pt x="1796588" y="1137841"/>
                  <a:pt x="1828800" y="1062681"/>
                </a:cubicBezTo>
                <a:cubicBezTo>
                  <a:pt x="1833931" y="1050709"/>
                  <a:pt x="1837038" y="1037968"/>
                  <a:pt x="1841157" y="1025611"/>
                </a:cubicBezTo>
                <a:cubicBezTo>
                  <a:pt x="1837038" y="967946"/>
                  <a:pt x="1838847" y="909549"/>
                  <a:pt x="1828800" y="852617"/>
                </a:cubicBezTo>
                <a:cubicBezTo>
                  <a:pt x="1826219" y="837992"/>
                  <a:pt x="1810728" y="828829"/>
                  <a:pt x="1804086" y="815546"/>
                </a:cubicBezTo>
                <a:cubicBezTo>
                  <a:pt x="1798261" y="803896"/>
                  <a:pt x="1799867" y="788647"/>
                  <a:pt x="1791730" y="778476"/>
                </a:cubicBezTo>
                <a:cubicBezTo>
                  <a:pt x="1713889" y="681176"/>
                  <a:pt x="1678214" y="678084"/>
                  <a:pt x="1569308" y="605481"/>
                </a:cubicBezTo>
                <a:cubicBezTo>
                  <a:pt x="1521400" y="573543"/>
                  <a:pt x="1546327" y="585464"/>
                  <a:pt x="1495167" y="568411"/>
                </a:cubicBezTo>
                <a:cubicBezTo>
                  <a:pt x="1449859" y="572530"/>
                  <a:pt x="1404281" y="574334"/>
                  <a:pt x="1359243" y="580768"/>
                </a:cubicBezTo>
                <a:cubicBezTo>
                  <a:pt x="1346349" y="582610"/>
                  <a:pt x="1333011" y="585900"/>
                  <a:pt x="1322173" y="593125"/>
                </a:cubicBezTo>
                <a:cubicBezTo>
                  <a:pt x="1307633" y="602818"/>
                  <a:pt x="1298527" y="619008"/>
                  <a:pt x="1285102" y="630195"/>
                </a:cubicBezTo>
                <a:cubicBezTo>
                  <a:pt x="1273693" y="639702"/>
                  <a:pt x="1260389" y="646670"/>
                  <a:pt x="1248032" y="654908"/>
                </a:cubicBezTo>
                <a:cubicBezTo>
                  <a:pt x="1239794" y="667265"/>
                  <a:pt x="1229961" y="678696"/>
                  <a:pt x="1223319" y="691979"/>
                </a:cubicBezTo>
                <a:cubicBezTo>
                  <a:pt x="1204627" y="729363"/>
                  <a:pt x="1202690" y="777235"/>
                  <a:pt x="1223319" y="815546"/>
                </a:cubicBezTo>
                <a:cubicBezTo>
                  <a:pt x="1270555" y="903270"/>
                  <a:pt x="1309091" y="876605"/>
                  <a:pt x="1371600" y="939114"/>
                </a:cubicBezTo>
                <a:cubicBezTo>
                  <a:pt x="1383957" y="951471"/>
                  <a:pt x="1393497" y="967514"/>
                  <a:pt x="1408670" y="976184"/>
                </a:cubicBezTo>
                <a:cubicBezTo>
                  <a:pt x="1423415" y="984610"/>
                  <a:pt x="1441621" y="984422"/>
                  <a:pt x="1458097" y="988541"/>
                </a:cubicBezTo>
                <a:cubicBezTo>
                  <a:pt x="1485987" y="1009458"/>
                  <a:pt x="1514487" y="1032261"/>
                  <a:pt x="1544594" y="1050325"/>
                </a:cubicBezTo>
                <a:cubicBezTo>
                  <a:pt x="1573070" y="1067410"/>
                  <a:pt x="1602616" y="1082667"/>
                  <a:pt x="1631092" y="1099752"/>
                </a:cubicBezTo>
                <a:cubicBezTo>
                  <a:pt x="1643826" y="1107393"/>
                  <a:pt x="1654257" y="1119251"/>
                  <a:pt x="1668162" y="1124465"/>
                </a:cubicBezTo>
                <a:cubicBezTo>
                  <a:pt x="1687827" y="1131839"/>
                  <a:pt x="1709684" y="1131296"/>
                  <a:pt x="1729946" y="1136822"/>
                </a:cubicBezTo>
                <a:cubicBezTo>
                  <a:pt x="1755078" y="1143676"/>
                  <a:pt x="1779373" y="1153297"/>
                  <a:pt x="1804086" y="1161535"/>
                </a:cubicBezTo>
                <a:lnTo>
                  <a:pt x="1841157" y="1173892"/>
                </a:lnTo>
                <a:cubicBezTo>
                  <a:pt x="1874108" y="1169773"/>
                  <a:pt x="1908803" y="1172884"/>
                  <a:pt x="1940011" y="1161535"/>
                </a:cubicBezTo>
                <a:cubicBezTo>
                  <a:pt x="1965910" y="1152117"/>
                  <a:pt x="1985805" y="1106581"/>
                  <a:pt x="2001794" y="1087395"/>
                </a:cubicBezTo>
                <a:cubicBezTo>
                  <a:pt x="2081076" y="992258"/>
                  <a:pt x="2002224" y="1105289"/>
                  <a:pt x="2063578" y="1013254"/>
                </a:cubicBezTo>
                <a:cubicBezTo>
                  <a:pt x="2060390" y="968628"/>
                  <a:pt x="2053731" y="818183"/>
                  <a:pt x="2038865" y="753762"/>
                </a:cubicBezTo>
                <a:cubicBezTo>
                  <a:pt x="2033007" y="728379"/>
                  <a:pt x="2020469" y="704894"/>
                  <a:pt x="2014151" y="679622"/>
                </a:cubicBezTo>
                <a:cubicBezTo>
                  <a:pt x="2008551" y="657223"/>
                  <a:pt x="1987107" y="566080"/>
                  <a:pt x="1977081" y="556054"/>
                </a:cubicBezTo>
                <a:cubicBezTo>
                  <a:pt x="1929510" y="508483"/>
                  <a:pt x="1954551" y="528677"/>
                  <a:pt x="1902940" y="494271"/>
                </a:cubicBezTo>
                <a:cubicBezTo>
                  <a:pt x="1894702" y="481914"/>
                  <a:pt x="1888094" y="468300"/>
                  <a:pt x="1878227" y="457200"/>
                </a:cubicBezTo>
                <a:cubicBezTo>
                  <a:pt x="1855007" y="431078"/>
                  <a:pt x="1804086" y="383060"/>
                  <a:pt x="1804086" y="383060"/>
                </a:cubicBezTo>
                <a:cubicBezTo>
                  <a:pt x="1795848" y="366584"/>
                  <a:pt x="1786629" y="350564"/>
                  <a:pt x="1779373" y="333633"/>
                </a:cubicBezTo>
                <a:cubicBezTo>
                  <a:pt x="1756542" y="280360"/>
                  <a:pt x="1766764" y="234652"/>
                  <a:pt x="1692875" y="197708"/>
                </a:cubicBezTo>
                <a:lnTo>
                  <a:pt x="1643448" y="172995"/>
                </a:lnTo>
                <a:cubicBezTo>
                  <a:pt x="1619150" y="136547"/>
                  <a:pt x="1617342" y="128584"/>
                  <a:pt x="1581665" y="98854"/>
                </a:cubicBezTo>
                <a:cubicBezTo>
                  <a:pt x="1539763" y="63936"/>
                  <a:pt x="1553415" y="81451"/>
                  <a:pt x="1507524" y="61784"/>
                </a:cubicBezTo>
                <a:cubicBezTo>
                  <a:pt x="1400639" y="15977"/>
                  <a:pt x="1507963" y="53693"/>
                  <a:pt x="1421027" y="24714"/>
                </a:cubicBezTo>
                <a:cubicBezTo>
                  <a:pt x="1399493" y="27406"/>
                  <a:pt x="1318280" y="30995"/>
                  <a:pt x="1285102" y="49427"/>
                </a:cubicBezTo>
                <a:cubicBezTo>
                  <a:pt x="1259138" y="63851"/>
                  <a:pt x="1210962" y="98854"/>
                  <a:pt x="1210962" y="98854"/>
                </a:cubicBezTo>
                <a:cubicBezTo>
                  <a:pt x="1206843" y="115330"/>
                  <a:pt x="1198605" y="131298"/>
                  <a:pt x="1198605" y="148281"/>
                </a:cubicBezTo>
                <a:cubicBezTo>
                  <a:pt x="1198605" y="177406"/>
                  <a:pt x="1202593" y="206882"/>
                  <a:pt x="1210962" y="234779"/>
                </a:cubicBezTo>
                <a:cubicBezTo>
                  <a:pt x="1215229" y="249004"/>
                  <a:pt x="1224499" y="262070"/>
                  <a:pt x="1235675" y="271849"/>
                </a:cubicBezTo>
                <a:cubicBezTo>
                  <a:pt x="1258028" y="291408"/>
                  <a:pt x="1281638" y="311883"/>
                  <a:pt x="1309816" y="321276"/>
                </a:cubicBezTo>
                <a:cubicBezTo>
                  <a:pt x="1322173" y="325395"/>
                  <a:pt x="1334362" y="330055"/>
                  <a:pt x="1346886" y="333633"/>
                </a:cubicBezTo>
                <a:cubicBezTo>
                  <a:pt x="1378243" y="342592"/>
                  <a:pt x="1403753" y="345647"/>
                  <a:pt x="1433384" y="358346"/>
                </a:cubicBezTo>
                <a:cubicBezTo>
                  <a:pt x="1450315" y="365602"/>
                  <a:pt x="1465978" y="375579"/>
                  <a:pt x="1482811" y="383060"/>
                </a:cubicBezTo>
                <a:cubicBezTo>
                  <a:pt x="1513312" y="396616"/>
                  <a:pt x="1559100" y="415765"/>
                  <a:pt x="1594021" y="420130"/>
                </a:cubicBezTo>
                <a:cubicBezTo>
                  <a:pt x="1643236" y="426282"/>
                  <a:pt x="1692875" y="428368"/>
                  <a:pt x="1742302" y="432487"/>
                </a:cubicBezTo>
                <a:cubicBezTo>
                  <a:pt x="1787610" y="428368"/>
                  <a:pt x="1833131" y="426143"/>
                  <a:pt x="1878227" y="420130"/>
                </a:cubicBezTo>
                <a:cubicBezTo>
                  <a:pt x="1895061" y="417885"/>
                  <a:pt x="1910945" y="410811"/>
                  <a:pt x="1927654" y="407773"/>
                </a:cubicBezTo>
                <a:cubicBezTo>
                  <a:pt x="1956309" y="402563"/>
                  <a:pt x="1985319" y="399536"/>
                  <a:pt x="2014151" y="395417"/>
                </a:cubicBezTo>
                <a:cubicBezTo>
                  <a:pt x="2026508" y="391298"/>
                  <a:pt x="2038655" y="386487"/>
                  <a:pt x="2051221" y="383060"/>
                </a:cubicBezTo>
                <a:cubicBezTo>
                  <a:pt x="2083990" y="374123"/>
                  <a:pt x="2150075" y="358346"/>
                  <a:pt x="2150075" y="358346"/>
                </a:cubicBezTo>
                <a:cubicBezTo>
                  <a:pt x="2232454" y="362465"/>
                  <a:pt x="2315317" y="360876"/>
                  <a:pt x="2397211" y="370703"/>
                </a:cubicBezTo>
                <a:cubicBezTo>
                  <a:pt x="2419234" y="373346"/>
                  <a:pt x="2438149" y="387837"/>
                  <a:pt x="2458994" y="395417"/>
                </a:cubicBezTo>
                <a:cubicBezTo>
                  <a:pt x="2570974" y="436137"/>
                  <a:pt x="2495435" y="401280"/>
                  <a:pt x="2582562" y="444844"/>
                </a:cubicBezTo>
                <a:cubicBezTo>
                  <a:pt x="2594919" y="461320"/>
                  <a:pt x="2604239" y="480589"/>
                  <a:pt x="2619632" y="494271"/>
                </a:cubicBezTo>
                <a:cubicBezTo>
                  <a:pt x="2641832" y="514004"/>
                  <a:pt x="2693773" y="543698"/>
                  <a:pt x="2693773" y="543698"/>
                </a:cubicBezTo>
                <a:cubicBezTo>
                  <a:pt x="2697892" y="556055"/>
                  <a:pt x="2700999" y="568796"/>
                  <a:pt x="2706130" y="580768"/>
                </a:cubicBezTo>
                <a:cubicBezTo>
                  <a:pt x="2713386" y="597699"/>
                  <a:pt x="2730843" y="611775"/>
                  <a:pt x="2730843" y="630195"/>
                </a:cubicBezTo>
                <a:cubicBezTo>
                  <a:pt x="2730843" y="680304"/>
                  <a:pt x="2721976" y="730939"/>
                  <a:pt x="2706130" y="778476"/>
                </a:cubicBezTo>
                <a:cubicBezTo>
                  <a:pt x="2695532" y="810269"/>
                  <a:pt x="2649156" y="865083"/>
                  <a:pt x="2619632" y="889687"/>
                </a:cubicBezTo>
                <a:cubicBezTo>
                  <a:pt x="2608223" y="899194"/>
                  <a:pt x="2595845" y="907759"/>
                  <a:pt x="2582562" y="914400"/>
                </a:cubicBezTo>
                <a:cubicBezTo>
                  <a:pt x="2570912" y="920225"/>
                  <a:pt x="2557464" y="921626"/>
                  <a:pt x="2545492" y="926757"/>
                </a:cubicBezTo>
                <a:cubicBezTo>
                  <a:pt x="2528561" y="934013"/>
                  <a:pt x="2512541" y="943233"/>
                  <a:pt x="2496065" y="951471"/>
                </a:cubicBezTo>
                <a:cubicBezTo>
                  <a:pt x="2330935" y="937710"/>
                  <a:pt x="2233319" y="993873"/>
                  <a:pt x="2150075" y="877330"/>
                </a:cubicBezTo>
                <a:cubicBezTo>
                  <a:pt x="2142504" y="866731"/>
                  <a:pt x="2143544" y="851910"/>
                  <a:pt x="2137719" y="840260"/>
                </a:cubicBezTo>
                <a:cubicBezTo>
                  <a:pt x="2131077" y="826977"/>
                  <a:pt x="2121243" y="815546"/>
                  <a:pt x="2113005" y="803189"/>
                </a:cubicBezTo>
                <a:cubicBezTo>
                  <a:pt x="2117124" y="704335"/>
                  <a:pt x="2111370" y="604572"/>
                  <a:pt x="2125362" y="506627"/>
                </a:cubicBezTo>
                <a:cubicBezTo>
                  <a:pt x="2128275" y="486239"/>
                  <a:pt x="2150462" y="473958"/>
                  <a:pt x="2162432" y="457200"/>
                </a:cubicBezTo>
                <a:cubicBezTo>
                  <a:pt x="2171064" y="445115"/>
                  <a:pt x="2175969" y="429909"/>
                  <a:pt x="2187146" y="420130"/>
                </a:cubicBezTo>
                <a:cubicBezTo>
                  <a:pt x="2209499" y="400571"/>
                  <a:pt x="2261286" y="370703"/>
                  <a:pt x="2261286" y="370703"/>
                </a:cubicBezTo>
                <a:cubicBezTo>
                  <a:pt x="2306595" y="302741"/>
                  <a:pt x="2261286" y="360406"/>
                  <a:pt x="2323070" y="308919"/>
                </a:cubicBezTo>
                <a:cubicBezTo>
                  <a:pt x="2336495" y="297732"/>
                  <a:pt x="2346346" y="282578"/>
                  <a:pt x="2360140" y="271849"/>
                </a:cubicBezTo>
                <a:cubicBezTo>
                  <a:pt x="2383585" y="253614"/>
                  <a:pt x="2413278" y="243425"/>
                  <a:pt x="2434281" y="222422"/>
                </a:cubicBezTo>
                <a:cubicBezTo>
                  <a:pt x="2446638" y="210065"/>
                  <a:pt x="2457926" y="196539"/>
                  <a:pt x="2471351" y="185352"/>
                </a:cubicBezTo>
                <a:cubicBezTo>
                  <a:pt x="2482760" y="175845"/>
                  <a:pt x="2498486" y="171677"/>
                  <a:pt x="2508421" y="160638"/>
                </a:cubicBezTo>
                <a:cubicBezTo>
                  <a:pt x="2535975" y="130022"/>
                  <a:pt x="2582562" y="61784"/>
                  <a:pt x="2582562" y="61784"/>
                </a:cubicBezTo>
                <a:cubicBezTo>
                  <a:pt x="2598603" y="13662"/>
                  <a:pt x="2585709" y="33924"/>
                  <a:pt x="2619632" y="0"/>
                </a:cubicBezTo>
              </a:path>
            </a:pathLst>
          </a:custGeom>
          <a:ln w="152400">
            <a:solidFill>
              <a:schemeClr val="bg1"/>
            </a:solidFill>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6" name="Content Placeholder 15"/>
          <p:cNvSpPr>
            <a:spLocks noGrp="1"/>
          </p:cNvSpPr>
          <p:nvPr>
            <p:ph sz="quarter" idx="12"/>
          </p:nvPr>
        </p:nvSpPr>
        <p:spPr>
          <a:xfrm>
            <a:off x="457200" y="1676400"/>
            <a:ext cx="5486400" cy="1828800"/>
          </a:xfrm>
          <a:noFill/>
        </p:spPr>
        <p:txBody>
          <a:bodyPr/>
          <a:lstStyle/>
          <a:p>
            <a:pPr marL="36512" indent="0">
              <a:buNone/>
            </a:pPr>
            <a:r>
              <a:rPr lang="en-US" sz="4800" dirty="0">
                <a:solidFill>
                  <a:schemeClr val="bg1"/>
                </a:solidFill>
                <a:latin typeface="Campton Medium" panose="00000600000000000000" pitchFamily="50" charset="0"/>
              </a:rPr>
              <a:t>But, in reality…</a:t>
            </a:r>
          </a:p>
        </p:txBody>
      </p:sp>
      <p:sp>
        <p:nvSpPr>
          <p:cNvPr id="7" name="TextBox 6"/>
          <p:cNvSpPr txBox="1"/>
          <p:nvPr/>
        </p:nvSpPr>
        <p:spPr>
          <a:xfrm>
            <a:off x="1676400" y="6051398"/>
            <a:ext cx="762000" cy="523220"/>
          </a:xfrm>
          <a:prstGeom prst="rect">
            <a:avLst/>
          </a:prstGeom>
          <a:noFill/>
        </p:spPr>
        <p:txBody>
          <a:bodyPr wrap="square" rtlCol="0">
            <a:spAutoFit/>
          </a:bodyPr>
          <a:lstStyle/>
          <a:p>
            <a:r>
              <a:rPr lang="en-US" sz="2800" dirty="0">
                <a:solidFill>
                  <a:schemeClr val="bg1"/>
                </a:solidFill>
              </a:rPr>
              <a:t>A</a:t>
            </a:r>
          </a:p>
        </p:txBody>
      </p:sp>
      <p:sp>
        <p:nvSpPr>
          <p:cNvPr id="8" name="TextBox 7"/>
          <p:cNvSpPr txBox="1"/>
          <p:nvPr/>
        </p:nvSpPr>
        <p:spPr>
          <a:xfrm>
            <a:off x="8305800" y="605364"/>
            <a:ext cx="762000" cy="523220"/>
          </a:xfrm>
          <a:prstGeom prst="rect">
            <a:avLst/>
          </a:prstGeom>
          <a:noFill/>
        </p:spPr>
        <p:txBody>
          <a:bodyPr wrap="square" rtlCol="0">
            <a:spAutoFit/>
          </a:bodyPr>
          <a:lstStyle/>
          <a:p>
            <a:r>
              <a:rPr lang="en-US" sz="2800" dirty="0">
                <a:solidFill>
                  <a:schemeClr val="bg1"/>
                </a:solidFill>
              </a:rPr>
              <a:t>B</a:t>
            </a:r>
          </a:p>
        </p:txBody>
      </p:sp>
    </p:spTree>
    <p:extLst>
      <p:ext uri="{BB962C8B-B14F-4D97-AF65-F5344CB8AC3E}">
        <p14:creationId xmlns:p14="http://schemas.microsoft.com/office/powerpoint/2010/main" val="572876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81000" y="1143000"/>
            <a:ext cx="8229600" cy="4343400"/>
          </a:xfrm>
        </p:spPr>
        <p:txBody>
          <a:bodyPr/>
          <a:lstStyle/>
          <a:p>
            <a:pPr marL="36512" indent="0">
              <a:buNone/>
            </a:pPr>
            <a:r>
              <a:rPr lang="en-US" sz="4000" dirty="0">
                <a:solidFill>
                  <a:schemeClr val="bg1"/>
                </a:solidFill>
              </a:rPr>
              <a:t>When [programs] recognize the need to improve and when they determine the priorities most critical to that improvement, the most important challenge is convincing people to consider the evidence.</a:t>
            </a:r>
          </a:p>
        </p:txBody>
      </p:sp>
      <p:sp>
        <p:nvSpPr>
          <p:cNvPr id="6" name="TextBox 5"/>
          <p:cNvSpPr txBox="1"/>
          <p:nvPr/>
        </p:nvSpPr>
        <p:spPr>
          <a:xfrm>
            <a:off x="891746" y="5943600"/>
            <a:ext cx="8229600" cy="338554"/>
          </a:xfrm>
          <a:prstGeom prst="rect">
            <a:avLst/>
          </a:prstGeom>
          <a:noFill/>
        </p:spPr>
        <p:txBody>
          <a:bodyPr wrap="square" rtlCol="0">
            <a:spAutoFit/>
          </a:bodyPr>
          <a:lstStyle/>
          <a:p>
            <a:pPr algn="r"/>
            <a:r>
              <a:rPr lang="en-US" sz="1600" dirty="0" err="1">
                <a:solidFill>
                  <a:schemeClr val="bg1"/>
                </a:solidFill>
              </a:rPr>
              <a:t>Hrabowski</a:t>
            </a:r>
            <a:r>
              <a:rPr lang="en-US" sz="1600" dirty="0">
                <a:solidFill>
                  <a:schemeClr val="bg1"/>
                </a:solidFill>
              </a:rPr>
              <a:t>, </a:t>
            </a:r>
            <a:r>
              <a:rPr lang="en-US" sz="1600" dirty="0" err="1">
                <a:solidFill>
                  <a:schemeClr val="bg1"/>
                </a:solidFill>
              </a:rPr>
              <a:t>Suess</a:t>
            </a:r>
            <a:r>
              <a:rPr lang="en-US" sz="1600" dirty="0">
                <a:solidFill>
                  <a:schemeClr val="bg1"/>
                </a:solidFill>
              </a:rPr>
              <a:t>, and Fritz. Assessment and Analytics in Institutional Transformation</a:t>
            </a:r>
          </a:p>
        </p:txBody>
      </p:sp>
    </p:spTree>
    <p:extLst>
      <p:ext uri="{BB962C8B-B14F-4D97-AF65-F5344CB8AC3E}">
        <p14:creationId xmlns:p14="http://schemas.microsoft.com/office/powerpoint/2010/main" val="111228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dirty="0">
                <a:latin typeface="Campton Medium" panose="00000600000000000000" pitchFamily="50" charset="0"/>
              </a:rPr>
              <a:t>Creating the Culture</a:t>
            </a:r>
          </a:p>
        </p:txBody>
      </p:sp>
      <p:sp>
        <p:nvSpPr>
          <p:cNvPr id="8" name="Text Placeholder 1"/>
          <p:cNvSpPr txBox="1">
            <a:spLocks/>
          </p:cNvSpPr>
          <p:nvPr/>
        </p:nvSpPr>
        <p:spPr>
          <a:xfrm>
            <a:off x="1371600" y="1752600"/>
            <a:ext cx="1752600" cy="3352800"/>
          </a:xfrm>
          <a:prstGeom prst="rect">
            <a:avLst/>
          </a:prstGeom>
        </p:spPr>
        <p:txBody>
          <a:bodyPr/>
          <a:lstStyle>
            <a:lvl1pPr marL="339725" marR="0" indent="-303213" algn="l" defTabSz="914400" rtl="0" eaLnBrk="1" fontAlgn="auto" latinLnBrk="0" hangingPunct="1">
              <a:lnSpc>
                <a:spcPct val="100000"/>
              </a:lnSpc>
              <a:spcBef>
                <a:spcPts val="0"/>
              </a:spcBef>
              <a:spcAft>
                <a:spcPts val="600"/>
              </a:spcAft>
              <a:buClr>
                <a:srgbClr val="FF6C2C"/>
              </a:buClr>
              <a:buSzPct val="100000"/>
              <a:buFont typeface="Arial"/>
              <a:buChar char="•"/>
              <a:tabLst/>
              <a:defRPr sz="32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0"/>
              </a:spcBef>
              <a:spcAft>
                <a:spcPts val="600"/>
              </a:spcAft>
              <a:buClr>
                <a:srgbClr val="FF6C2C"/>
              </a:buClr>
              <a:buSzPct val="100000"/>
              <a:buFont typeface="Arial"/>
              <a:buChar char="•"/>
              <a:defRPr sz="28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0"/>
              </a:spcBef>
              <a:spcAft>
                <a:spcPts val="600"/>
              </a:spcAft>
              <a:buClr>
                <a:srgbClr val="FF6C2C"/>
              </a:buClr>
              <a:buSzPct val="100000"/>
              <a:buFont typeface="Arial"/>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600"/>
              </a:spcAft>
              <a:buClr>
                <a:srgbClr val="FF6C2C"/>
              </a:buClr>
              <a:buSzPct val="100000"/>
              <a:buFont typeface="Arial"/>
              <a:buChar char="•"/>
              <a:defRPr sz="20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600"/>
              </a:spcAft>
              <a:buClr>
                <a:srgbClr val="FF6C2C"/>
              </a:buClr>
              <a:buSzPct val="100000"/>
              <a:buFont typeface="Arial"/>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512" indent="0">
              <a:buFont typeface="Arial"/>
              <a:buNone/>
            </a:pPr>
            <a:r>
              <a:rPr lang="en-US" sz="19900" dirty="0">
                <a:solidFill>
                  <a:srgbClr val="FF6C2C"/>
                </a:solidFill>
                <a:latin typeface="Campton Medium" panose="00000600000000000000" pitchFamily="50" charset="0"/>
              </a:rPr>
              <a:t>3</a:t>
            </a:r>
            <a:endParaRPr lang="en-US" sz="3600" dirty="0">
              <a:solidFill>
                <a:srgbClr val="FF6C2C"/>
              </a:solidFill>
              <a:latin typeface="Campton Medium" panose="00000600000000000000" pitchFamily="50" charset="0"/>
            </a:endParaRPr>
          </a:p>
        </p:txBody>
      </p:sp>
      <p:sp>
        <p:nvSpPr>
          <p:cNvPr id="7" name="Text Placeholder 1"/>
          <p:cNvSpPr>
            <a:spLocks noGrp="1"/>
          </p:cNvSpPr>
          <p:nvPr>
            <p:ph type="body" sz="quarter" idx="10"/>
          </p:nvPr>
        </p:nvSpPr>
        <p:spPr>
          <a:xfrm>
            <a:off x="1828800" y="2743200"/>
            <a:ext cx="5871518" cy="1828800"/>
          </a:xfrm>
        </p:spPr>
        <p:txBody>
          <a:bodyPr/>
          <a:lstStyle/>
          <a:p>
            <a:pPr marL="36512" indent="0" algn="ctr">
              <a:buNone/>
            </a:pPr>
            <a:r>
              <a:rPr lang="en-US" sz="3600" dirty="0">
                <a:solidFill>
                  <a:schemeClr val="bg1"/>
                </a:solidFill>
                <a:latin typeface="Campton Medium" panose="00000600000000000000" pitchFamily="50" charset="0"/>
              </a:rPr>
              <a:t>Outcomes Based Evidence</a:t>
            </a:r>
            <a:endParaRPr lang="en-US" sz="8800" dirty="0">
              <a:solidFill>
                <a:schemeClr val="bg1"/>
              </a:solidFill>
              <a:latin typeface="Campton Medium" panose="00000600000000000000" pitchFamily="50" charset="0"/>
            </a:endParaRPr>
          </a:p>
        </p:txBody>
      </p:sp>
    </p:spTree>
    <p:extLst>
      <p:ext uri="{BB962C8B-B14F-4D97-AF65-F5344CB8AC3E}">
        <p14:creationId xmlns:p14="http://schemas.microsoft.com/office/powerpoint/2010/main" val="1600636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2" name="Shape 452"/>
          <p:cNvSpPr txBox="1"/>
          <p:nvPr/>
        </p:nvSpPr>
        <p:spPr>
          <a:xfrm>
            <a:off x="134124" y="5525388"/>
            <a:ext cx="4297382" cy="831160"/>
          </a:xfrm>
          <a:prstGeom prst="rect">
            <a:avLst/>
          </a:prstGeom>
          <a:noFill/>
          <a:ln w="9525" cap="flat">
            <a:noFill/>
            <a:prstDash val="solid"/>
            <a:round/>
            <a:headEnd type="none" w="med" len="med"/>
            <a:tailEnd type="none" w="med" len="med"/>
          </a:ln>
        </p:spPr>
        <p:txBody>
          <a:bodyPr lIns="80152" tIns="40065" rIns="80152" bIns="40065" anchor="t" anchorCtr="0">
            <a:noAutofit/>
          </a:bodyPr>
          <a:lstStyle/>
          <a:p>
            <a:pPr algn="ctr">
              <a:buSzPct val="25000"/>
            </a:pPr>
            <a:r>
              <a:rPr lang="en-US" sz="1400" dirty="0">
                <a:solidFill>
                  <a:srgbClr val="E2E4E6">
                    <a:lumMod val="10000"/>
                  </a:srgbClr>
                </a:solidFill>
                <a:latin typeface="Arial" panose="020B0604020202020204" pitchFamily="34" charset="0"/>
                <a:ea typeface="Calibri"/>
                <a:cs typeface="Arial" panose="020B0604020202020204" pitchFamily="34" charset="0"/>
                <a:sym typeface="Calibri"/>
              </a:rPr>
              <a:t>Only gauge </a:t>
            </a:r>
            <a:r>
              <a:rPr lang="en-US" sz="1400" i="1" dirty="0">
                <a:solidFill>
                  <a:srgbClr val="E2E4E6">
                    <a:lumMod val="10000"/>
                  </a:srgbClr>
                </a:solidFill>
                <a:latin typeface="Arial" panose="020B0604020202020204" pitchFamily="34" charset="0"/>
                <a:ea typeface="Calibri"/>
                <a:cs typeface="Arial" panose="020B0604020202020204" pitchFamily="34" charset="0"/>
                <a:sym typeface="Calibri"/>
              </a:rPr>
              <a:t>CAPABILITY or CAPACITY </a:t>
            </a:r>
            <a:r>
              <a:rPr lang="en-US" sz="1400" dirty="0">
                <a:solidFill>
                  <a:srgbClr val="E2E4E6">
                    <a:lumMod val="10000"/>
                  </a:srgbClr>
                </a:solidFill>
                <a:latin typeface="Arial" panose="020B0604020202020204" pitchFamily="34" charset="0"/>
                <a:ea typeface="Calibri"/>
                <a:cs typeface="Arial" panose="020B0604020202020204" pitchFamily="34" charset="0"/>
                <a:sym typeface="Calibri"/>
              </a:rPr>
              <a:t>of a program</a:t>
            </a:r>
          </a:p>
        </p:txBody>
      </p:sp>
      <p:sp>
        <p:nvSpPr>
          <p:cNvPr id="454" name="Shape 454"/>
          <p:cNvSpPr/>
          <p:nvPr/>
        </p:nvSpPr>
        <p:spPr>
          <a:xfrm>
            <a:off x="2436536" y="1118272"/>
            <a:ext cx="1899525" cy="1126991"/>
          </a:xfrm>
          <a:prstGeom prst="rect">
            <a:avLst/>
          </a:prstGeom>
          <a:solidFill>
            <a:srgbClr val="FFCF41"/>
          </a:solidFill>
          <a:ln w="12700" cap="rnd" cmpd="sng">
            <a:solidFill>
              <a:srgbClr val="C79316"/>
            </a:solidFill>
            <a:prstDash val="solid"/>
            <a:round/>
            <a:headEnd type="none" w="med" len="med"/>
            <a:tailEnd type="none" w="med" len="med"/>
          </a:ln>
        </p:spPr>
        <p:txBody>
          <a:bodyPr lIns="80152" tIns="40065" rIns="80152" bIns="40065" anchor="ctr" anchorCtr="0">
            <a:noAutofit/>
          </a:bodyPr>
          <a:lstStyle/>
          <a:p>
            <a:pPr marL="96031" indent="-96031">
              <a:buSzPct val="101851"/>
              <a:buFont typeface="Arial"/>
              <a:buChar char="•"/>
            </a:pPr>
            <a:r>
              <a:rPr lang="en-US" sz="1400" dirty="0">
                <a:solidFill>
                  <a:srgbClr val="E2E4E6">
                    <a:lumMod val="10000"/>
                  </a:srgbClr>
                </a:solidFill>
                <a:latin typeface="Arial" panose="020B0604020202020204" pitchFamily="34" charset="0"/>
                <a:ea typeface="Calibri"/>
                <a:cs typeface="Arial" panose="020B0604020202020204" pitchFamily="34" charset="0"/>
                <a:sym typeface="Calibri"/>
              </a:rPr>
              <a:t>Programs</a:t>
            </a:r>
          </a:p>
          <a:p>
            <a:pPr marL="96031" indent="-96031">
              <a:buSzPct val="101851"/>
              <a:buFont typeface="Arial"/>
              <a:buChar char="•"/>
            </a:pPr>
            <a:r>
              <a:rPr lang="en-US" sz="1400" dirty="0">
                <a:solidFill>
                  <a:srgbClr val="E2E4E6">
                    <a:lumMod val="10000"/>
                  </a:srgbClr>
                </a:solidFill>
                <a:latin typeface="Arial" panose="020B0604020202020204" pitchFamily="34" charset="0"/>
                <a:ea typeface="Calibri"/>
                <a:cs typeface="Arial" panose="020B0604020202020204" pitchFamily="34" charset="0"/>
                <a:sym typeface="Calibri"/>
              </a:rPr>
              <a:t>Services</a:t>
            </a:r>
          </a:p>
          <a:p>
            <a:pPr marL="96031" indent="-96031">
              <a:buSzPct val="101851"/>
              <a:buFont typeface="Arial"/>
              <a:buChar char="•"/>
            </a:pPr>
            <a:r>
              <a:rPr lang="en-US" sz="1400" dirty="0">
                <a:solidFill>
                  <a:srgbClr val="E2E4E6">
                    <a:lumMod val="10000"/>
                  </a:srgbClr>
                </a:solidFill>
                <a:latin typeface="Arial" panose="020B0604020202020204" pitchFamily="34" charset="0"/>
                <a:ea typeface="Calibri"/>
                <a:cs typeface="Arial" panose="020B0604020202020204" pitchFamily="34" charset="0"/>
                <a:sym typeface="Calibri"/>
              </a:rPr>
              <a:t>Infrastructure</a:t>
            </a:r>
          </a:p>
        </p:txBody>
      </p:sp>
      <p:sp>
        <p:nvSpPr>
          <p:cNvPr id="455" name="Shape 455"/>
          <p:cNvSpPr/>
          <p:nvPr/>
        </p:nvSpPr>
        <p:spPr>
          <a:xfrm>
            <a:off x="2422888" y="3644354"/>
            <a:ext cx="1913173" cy="1126991"/>
          </a:xfrm>
          <a:prstGeom prst="rect">
            <a:avLst/>
          </a:prstGeom>
          <a:solidFill>
            <a:srgbClr val="FFCF41"/>
          </a:solidFill>
          <a:ln w="12700" cap="flat" cmpd="sng">
            <a:solidFill>
              <a:srgbClr val="C79316"/>
            </a:solidFill>
            <a:prstDash val="solid"/>
            <a:round/>
            <a:headEnd type="none" w="med" len="med"/>
            <a:tailEnd type="none" w="med" len="med"/>
          </a:ln>
        </p:spPr>
        <p:txBody>
          <a:bodyPr lIns="80152" tIns="40065" rIns="80152" bIns="40065" anchor="ctr" anchorCtr="0">
            <a:noAutofit/>
          </a:bodyPr>
          <a:lstStyle/>
          <a:p>
            <a:pPr marL="96031" indent="-96031">
              <a:buSzPct val="101190"/>
              <a:buFont typeface="Arial"/>
              <a:buChar char="•"/>
            </a:pPr>
            <a:r>
              <a:rPr lang="en-US" sz="1400" dirty="0">
                <a:solidFill>
                  <a:srgbClr val="E2E4E6">
                    <a:lumMod val="10000"/>
                  </a:srgbClr>
                </a:solidFill>
                <a:latin typeface="Arial" panose="020B0604020202020204" pitchFamily="34" charset="0"/>
                <a:ea typeface="Calibri"/>
                <a:cs typeface="Arial" panose="020B0604020202020204" pitchFamily="34" charset="0"/>
                <a:sym typeface="Calibri"/>
              </a:rPr>
              <a:t>Policies</a:t>
            </a:r>
          </a:p>
          <a:p>
            <a:pPr marL="96031" indent="-96031">
              <a:buSzPct val="101190"/>
              <a:buFont typeface="Arial"/>
              <a:buChar char="•"/>
            </a:pPr>
            <a:r>
              <a:rPr lang="en-US" sz="1400" dirty="0">
                <a:solidFill>
                  <a:srgbClr val="E2E4E6">
                    <a:lumMod val="10000"/>
                  </a:srgbClr>
                </a:solidFill>
                <a:latin typeface="Arial" panose="020B0604020202020204" pitchFamily="34" charset="0"/>
                <a:ea typeface="Calibri"/>
                <a:cs typeface="Arial" panose="020B0604020202020204" pitchFamily="34" charset="0"/>
                <a:sym typeface="Calibri"/>
              </a:rPr>
              <a:t>Procedures</a:t>
            </a:r>
          </a:p>
          <a:p>
            <a:pPr marL="96031" indent="-96031">
              <a:buSzPct val="101190"/>
              <a:buFont typeface="Arial"/>
              <a:buChar char="•"/>
            </a:pPr>
            <a:r>
              <a:rPr lang="en-US" sz="1400" dirty="0">
                <a:solidFill>
                  <a:srgbClr val="E2E4E6">
                    <a:lumMod val="10000"/>
                  </a:srgbClr>
                </a:solidFill>
                <a:latin typeface="Arial" panose="020B0604020202020204" pitchFamily="34" charset="0"/>
                <a:ea typeface="Calibri"/>
                <a:cs typeface="Arial" panose="020B0604020202020204" pitchFamily="34" charset="0"/>
                <a:sym typeface="Calibri"/>
              </a:rPr>
              <a:t>Governance</a:t>
            </a:r>
          </a:p>
          <a:p>
            <a:pPr marL="96031" indent="-96031">
              <a:buSzPct val="101190"/>
              <a:buFont typeface="Arial"/>
              <a:buChar char="•"/>
            </a:pPr>
            <a:r>
              <a:rPr lang="en-US" sz="1400" dirty="0">
                <a:solidFill>
                  <a:srgbClr val="E2E4E6">
                    <a:lumMod val="10000"/>
                  </a:srgbClr>
                </a:solidFill>
                <a:latin typeface="Arial" panose="020B0604020202020204" pitchFamily="34" charset="0"/>
                <a:ea typeface="Calibri"/>
                <a:cs typeface="Arial" panose="020B0604020202020204" pitchFamily="34" charset="0"/>
                <a:sym typeface="Calibri"/>
              </a:rPr>
              <a:t>Infrastructure</a:t>
            </a:r>
          </a:p>
        </p:txBody>
      </p:sp>
      <p:sp>
        <p:nvSpPr>
          <p:cNvPr id="457" name="Shape 457"/>
          <p:cNvSpPr/>
          <p:nvPr/>
        </p:nvSpPr>
        <p:spPr>
          <a:xfrm>
            <a:off x="134124" y="3705763"/>
            <a:ext cx="2275095" cy="1004173"/>
          </a:xfrm>
          <a:prstGeom prst="rightArrow">
            <a:avLst>
              <a:gd name="adj1" fmla="val 50000"/>
              <a:gd name="adj2" fmla="val 46445"/>
            </a:avLst>
          </a:prstGeom>
          <a:solidFill>
            <a:schemeClr val="bg1">
              <a:lumMod val="20000"/>
              <a:lumOff val="80000"/>
            </a:schemeClr>
          </a:solidFill>
          <a:ln w="12700" cap="flat" cmpd="sng">
            <a:solidFill>
              <a:schemeClr val="bg1"/>
            </a:solidFill>
            <a:prstDash val="solid"/>
            <a:round/>
            <a:headEnd type="none" w="med" len="med"/>
            <a:tailEnd type="none" w="med" len="med"/>
          </a:ln>
          <a:effectLst/>
        </p:spPr>
        <p:txBody>
          <a:bodyPr lIns="80152" tIns="40065" rIns="80152" bIns="40065" anchor="ctr" anchorCtr="0">
            <a:noAutofit/>
          </a:bodyPr>
          <a:lstStyle/>
          <a:p>
            <a:pPr algn="ctr">
              <a:buSzPct val="25000"/>
            </a:pPr>
            <a:r>
              <a:rPr lang="en-US" sz="1400" dirty="0">
                <a:solidFill>
                  <a:srgbClr val="E2E4E6">
                    <a:lumMod val="10000"/>
                  </a:srgbClr>
                </a:solidFill>
                <a:latin typeface="Arial" panose="020B0604020202020204" pitchFamily="34" charset="0"/>
                <a:ea typeface="Calibri"/>
                <a:cs typeface="Arial" panose="020B0604020202020204" pitchFamily="34" charset="0"/>
                <a:sym typeface="Calibri"/>
              </a:rPr>
              <a:t>Educational Resources</a:t>
            </a:r>
          </a:p>
        </p:txBody>
      </p:sp>
      <p:sp>
        <p:nvSpPr>
          <p:cNvPr id="458" name="Shape 458"/>
          <p:cNvSpPr/>
          <p:nvPr/>
        </p:nvSpPr>
        <p:spPr>
          <a:xfrm>
            <a:off x="2422888" y="2377814"/>
            <a:ext cx="1913173" cy="1126991"/>
          </a:xfrm>
          <a:prstGeom prst="rect">
            <a:avLst/>
          </a:prstGeom>
          <a:solidFill>
            <a:srgbClr val="FFCF41"/>
          </a:solidFill>
          <a:ln w="12700" cap="flat" cmpd="sng">
            <a:solidFill>
              <a:srgbClr val="C79316"/>
            </a:solidFill>
            <a:prstDash val="solid"/>
            <a:round/>
            <a:headEnd type="none" w="med" len="med"/>
            <a:tailEnd type="none" w="med" len="med"/>
          </a:ln>
        </p:spPr>
        <p:txBody>
          <a:bodyPr lIns="80152" tIns="40065" rIns="80152" bIns="40065" anchor="ctr" anchorCtr="0">
            <a:noAutofit/>
          </a:bodyPr>
          <a:lstStyle/>
          <a:p>
            <a:pPr marL="155877" indent="-155877">
              <a:buSzPct val="101190"/>
              <a:buFont typeface="Arial"/>
              <a:buChar char="•"/>
            </a:pPr>
            <a:r>
              <a:rPr lang="en-US" sz="1400" dirty="0">
                <a:solidFill>
                  <a:srgbClr val="E2E4E6">
                    <a:lumMod val="10000"/>
                  </a:srgbClr>
                </a:solidFill>
                <a:latin typeface="Arial" panose="020B0604020202020204" pitchFamily="34" charset="0"/>
                <a:ea typeface="Calibri"/>
                <a:cs typeface="Arial" panose="020B0604020202020204" pitchFamily="34" charset="0"/>
                <a:sym typeface="Calibri"/>
              </a:rPr>
              <a:t>Teaching Load </a:t>
            </a:r>
          </a:p>
          <a:p>
            <a:pPr marL="155877" indent="-155877">
              <a:buSzPct val="101190"/>
              <a:buFont typeface="Arial"/>
              <a:buChar char="•"/>
            </a:pPr>
            <a:r>
              <a:rPr lang="en-US" sz="1400" dirty="0">
                <a:solidFill>
                  <a:srgbClr val="E2E4E6">
                    <a:lumMod val="10000"/>
                  </a:srgbClr>
                </a:solidFill>
                <a:latin typeface="Arial" panose="020B0604020202020204" pitchFamily="34" charset="0"/>
                <a:ea typeface="Calibri"/>
                <a:cs typeface="Arial" panose="020B0604020202020204" pitchFamily="34" charset="0"/>
                <a:sym typeface="Calibri"/>
              </a:rPr>
              <a:t>Class Size</a:t>
            </a:r>
          </a:p>
          <a:p>
            <a:pPr marL="155877" indent="-155877">
              <a:buSzPct val="101190"/>
              <a:buFont typeface="Arial"/>
              <a:buChar char="•"/>
            </a:pPr>
            <a:r>
              <a:rPr lang="en-US" sz="1400" dirty="0">
                <a:solidFill>
                  <a:srgbClr val="E2E4E6">
                    <a:lumMod val="10000"/>
                  </a:srgbClr>
                </a:solidFill>
                <a:latin typeface="Arial" panose="020B0604020202020204" pitchFamily="34" charset="0"/>
                <a:ea typeface="Calibri"/>
                <a:cs typeface="Arial" panose="020B0604020202020204" pitchFamily="34" charset="0"/>
                <a:sym typeface="Calibri"/>
              </a:rPr>
              <a:t>Prof Dev Activities</a:t>
            </a:r>
          </a:p>
          <a:p>
            <a:pPr marL="155877" indent="-155877">
              <a:buSzPct val="101190"/>
              <a:buFont typeface="Arial"/>
              <a:buChar char="•"/>
            </a:pPr>
            <a:r>
              <a:rPr lang="en-US" sz="1400" dirty="0">
                <a:solidFill>
                  <a:srgbClr val="E2E4E6">
                    <a:lumMod val="10000"/>
                  </a:srgbClr>
                </a:solidFill>
                <a:latin typeface="Arial" panose="020B0604020202020204" pitchFamily="34" charset="0"/>
                <a:ea typeface="Calibri"/>
                <a:cs typeface="Arial" panose="020B0604020202020204" pitchFamily="34" charset="0"/>
                <a:sym typeface="Calibri"/>
              </a:rPr>
              <a:t>Curriculum Design</a:t>
            </a:r>
          </a:p>
        </p:txBody>
      </p:sp>
      <p:sp>
        <p:nvSpPr>
          <p:cNvPr id="462" name="Shape 462"/>
          <p:cNvSpPr/>
          <p:nvPr/>
        </p:nvSpPr>
        <p:spPr>
          <a:xfrm>
            <a:off x="4336165" y="1238563"/>
            <a:ext cx="299930" cy="886407"/>
          </a:xfrm>
          <a:prstGeom prst="rightArrow">
            <a:avLst>
              <a:gd name="adj1" fmla="val 50000"/>
              <a:gd name="adj2" fmla="val 55188"/>
            </a:avLst>
          </a:prstGeom>
          <a:solidFill>
            <a:srgbClr val="FFCF41"/>
          </a:solidFill>
          <a:ln w="12700" cap="flat">
            <a:solidFill>
              <a:srgbClr val="C79316"/>
            </a:solidFill>
            <a:prstDash val="solid"/>
            <a:round/>
            <a:headEnd type="none" w="med" len="med"/>
            <a:tailEnd type="none" w="med" len="med"/>
          </a:ln>
        </p:spPr>
        <p:txBody>
          <a:bodyPr lIns="80152" tIns="40065" rIns="80152" bIns="40065" anchor="ctr" anchorCtr="0">
            <a:noAutofit/>
          </a:bodyPr>
          <a:lstStyle/>
          <a:p>
            <a:endParaRPr>
              <a:solidFill>
                <a:srgbClr val="E2E4E6"/>
              </a:solidFill>
              <a:latin typeface="Arial" panose="020B0604020202020204" pitchFamily="34" charset="0"/>
              <a:cs typeface="Arial" panose="020B0604020202020204" pitchFamily="34" charset="0"/>
            </a:endParaRPr>
          </a:p>
        </p:txBody>
      </p:sp>
      <p:sp>
        <p:nvSpPr>
          <p:cNvPr id="464" name="Shape 464"/>
          <p:cNvSpPr/>
          <p:nvPr/>
        </p:nvSpPr>
        <p:spPr>
          <a:xfrm>
            <a:off x="4336167" y="2498105"/>
            <a:ext cx="299930" cy="886407"/>
          </a:xfrm>
          <a:prstGeom prst="rightArrow">
            <a:avLst>
              <a:gd name="adj1" fmla="val 50000"/>
              <a:gd name="adj2" fmla="val 55188"/>
            </a:avLst>
          </a:prstGeom>
          <a:solidFill>
            <a:srgbClr val="FFCF41"/>
          </a:solidFill>
          <a:ln w="12700" cap="flat">
            <a:solidFill>
              <a:srgbClr val="C79316"/>
            </a:solidFill>
            <a:prstDash val="solid"/>
            <a:round/>
            <a:headEnd type="none" w="med" len="med"/>
            <a:tailEnd type="none" w="med" len="med"/>
          </a:ln>
        </p:spPr>
        <p:txBody>
          <a:bodyPr lIns="80152" tIns="40065" rIns="80152" bIns="40065" anchor="ctr" anchorCtr="0">
            <a:noAutofit/>
          </a:bodyPr>
          <a:lstStyle/>
          <a:p>
            <a:endParaRPr>
              <a:solidFill>
                <a:srgbClr val="E2E4E6"/>
              </a:solidFill>
              <a:latin typeface="Arial" panose="020B0604020202020204" pitchFamily="34" charset="0"/>
              <a:cs typeface="Arial" panose="020B0604020202020204" pitchFamily="34" charset="0"/>
            </a:endParaRPr>
          </a:p>
        </p:txBody>
      </p:sp>
      <p:sp>
        <p:nvSpPr>
          <p:cNvPr id="465" name="Shape 465"/>
          <p:cNvSpPr/>
          <p:nvPr/>
        </p:nvSpPr>
        <p:spPr>
          <a:xfrm>
            <a:off x="4336165" y="3764645"/>
            <a:ext cx="299930" cy="886407"/>
          </a:xfrm>
          <a:prstGeom prst="rightArrow">
            <a:avLst>
              <a:gd name="adj1" fmla="val 50000"/>
              <a:gd name="adj2" fmla="val 55188"/>
            </a:avLst>
          </a:prstGeom>
          <a:solidFill>
            <a:srgbClr val="FFCF41"/>
          </a:solidFill>
          <a:ln w="12700" cap="flat">
            <a:solidFill>
              <a:srgbClr val="C79316"/>
            </a:solidFill>
            <a:prstDash val="solid"/>
            <a:round/>
            <a:headEnd type="none" w="med" len="med"/>
            <a:tailEnd type="none" w="med" len="med"/>
          </a:ln>
        </p:spPr>
        <p:txBody>
          <a:bodyPr lIns="80152" tIns="40065" rIns="80152" bIns="40065" anchor="ctr" anchorCtr="0">
            <a:noAutofit/>
          </a:bodyPr>
          <a:lstStyle/>
          <a:p>
            <a:endParaRPr>
              <a:solidFill>
                <a:srgbClr val="E2E4E6"/>
              </a:solidFill>
              <a:latin typeface="Arial" panose="020B0604020202020204" pitchFamily="34" charset="0"/>
              <a:cs typeface="Arial" panose="020B0604020202020204" pitchFamily="34" charset="0"/>
            </a:endParaRPr>
          </a:p>
        </p:txBody>
      </p:sp>
      <p:sp>
        <p:nvSpPr>
          <p:cNvPr id="468" name="Shape 468"/>
          <p:cNvSpPr txBox="1"/>
          <p:nvPr/>
        </p:nvSpPr>
        <p:spPr>
          <a:xfrm>
            <a:off x="4645705" y="5370183"/>
            <a:ext cx="1919914" cy="831160"/>
          </a:xfrm>
          <a:prstGeom prst="rect">
            <a:avLst/>
          </a:prstGeom>
          <a:noFill/>
          <a:ln w="9525" cap="flat">
            <a:noFill/>
            <a:prstDash val="solid"/>
            <a:round/>
            <a:headEnd type="none" w="med" len="med"/>
            <a:tailEnd type="none" w="med" len="med"/>
          </a:ln>
        </p:spPr>
        <p:txBody>
          <a:bodyPr lIns="80152" tIns="40065" rIns="80152" bIns="40065" anchor="t" anchorCtr="0">
            <a:noAutofit/>
          </a:bodyPr>
          <a:lstStyle/>
          <a:p>
            <a:pPr algn="ctr">
              <a:buSzPct val="25000"/>
            </a:pPr>
            <a:r>
              <a:rPr lang="en-US" sz="1400" i="1" dirty="0">
                <a:solidFill>
                  <a:srgbClr val="E2E4E6">
                    <a:lumMod val="10000"/>
                  </a:srgbClr>
                </a:solidFill>
                <a:latin typeface="Arial" panose="020B0604020202020204" pitchFamily="34" charset="0"/>
                <a:ea typeface="Calibri"/>
                <a:cs typeface="Arial" panose="020B0604020202020204" pitchFamily="34" charset="0"/>
                <a:sym typeface="Calibri"/>
              </a:rPr>
              <a:t>INDIRECT MEASURES </a:t>
            </a:r>
            <a:r>
              <a:rPr lang="en-US" sz="1400" dirty="0">
                <a:solidFill>
                  <a:srgbClr val="E2E4E6">
                    <a:lumMod val="10000"/>
                  </a:srgbClr>
                </a:solidFill>
                <a:latin typeface="Arial" panose="020B0604020202020204" pitchFamily="34" charset="0"/>
                <a:ea typeface="Calibri"/>
                <a:cs typeface="Arial" panose="020B0604020202020204" pitchFamily="34" charset="0"/>
                <a:sym typeface="Calibri"/>
              </a:rPr>
              <a:t>of a program’s level of effectiveness</a:t>
            </a:r>
          </a:p>
        </p:txBody>
      </p:sp>
      <p:sp>
        <p:nvSpPr>
          <p:cNvPr id="470" name="Shape 470"/>
          <p:cNvSpPr txBox="1"/>
          <p:nvPr/>
        </p:nvSpPr>
        <p:spPr>
          <a:xfrm>
            <a:off x="6859388" y="5230806"/>
            <a:ext cx="2192587" cy="1516144"/>
          </a:xfrm>
          <a:prstGeom prst="rect">
            <a:avLst/>
          </a:prstGeom>
          <a:noFill/>
          <a:ln w="9525" cap="flat">
            <a:noFill/>
            <a:prstDash val="solid"/>
            <a:round/>
            <a:headEnd type="none" w="med" len="med"/>
            <a:tailEnd type="none" w="med" len="med"/>
          </a:ln>
        </p:spPr>
        <p:txBody>
          <a:bodyPr lIns="80152" tIns="40065" rIns="80152" bIns="40065" anchor="ctr" anchorCtr="0">
            <a:noAutofit/>
          </a:bodyPr>
          <a:lstStyle/>
          <a:p>
            <a:pPr algn="ctr">
              <a:buSzPct val="25000"/>
            </a:pPr>
            <a:r>
              <a:rPr lang="en-US" sz="1400" i="1" dirty="0">
                <a:solidFill>
                  <a:srgbClr val="E2E4E6">
                    <a:lumMod val="10000"/>
                  </a:srgbClr>
                </a:solidFill>
                <a:latin typeface="Arial" panose="020B0604020202020204" pitchFamily="34" charset="0"/>
                <a:ea typeface="Calibri"/>
                <a:cs typeface="Arial" panose="020B0604020202020204" pitchFamily="34" charset="0"/>
                <a:sym typeface="Calibri"/>
              </a:rPr>
              <a:t>DIRECT MEASURES </a:t>
            </a:r>
            <a:r>
              <a:rPr lang="en-US" sz="1400" dirty="0">
                <a:solidFill>
                  <a:srgbClr val="E2E4E6">
                    <a:lumMod val="10000"/>
                  </a:srgbClr>
                </a:solidFill>
                <a:latin typeface="Arial" panose="020B0604020202020204" pitchFamily="34" charset="0"/>
                <a:ea typeface="Calibri"/>
                <a:cs typeface="Arial" panose="020B0604020202020204" pitchFamily="34" charset="0"/>
                <a:sym typeface="Calibri"/>
              </a:rPr>
              <a:t>of the effect of what has been accomplished as a result of a program’s capacity and capability</a:t>
            </a:r>
          </a:p>
        </p:txBody>
      </p:sp>
      <p:sp>
        <p:nvSpPr>
          <p:cNvPr id="471" name="Shape 471"/>
          <p:cNvSpPr/>
          <p:nvPr/>
        </p:nvSpPr>
        <p:spPr>
          <a:xfrm>
            <a:off x="4707215" y="2377814"/>
            <a:ext cx="1949556" cy="1126991"/>
          </a:xfrm>
          <a:prstGeom prst="rect">
            <a:avLst/>
          </a:prstGeom>
          <a:solidFill>
            <a:srgbClr val="6659B0"/>
          </a:solidFill>
          <a:ln w="12700" cap="flat" cmpd="sng">
            <a:solidFill>
              <a:schemeClr val="accent4"/>
            </a:solidFill>
            <a:prstDash val="solid"/>
            <a:round/>
            <a:headEnd type="none" w="med" len="med"/>
            <a:tailEnd type="none" w="med" len="med"/>
          </a:ln>
        </p:spPr>
        <p:txBody>
          <a:bodyPr lIns="80152" tIns="40065" rIns="80152" bIns="40065" anchor="ctr" anchorCtr="0">
            <a:noAutofit/>
          </a:bodyPr>
          <a:lstStyle/>
          <a:p>
            <a:pPr marL="96031" indent="-96031">
              <a:buSzPct val="101190"/>
              <a:buFont typeface="Arial"/>
              <a:buChar char="•"/>
            </a:pPr>
            <a:r>
              <a:rPr lang="en-US" sz="1100" dirty="0">
                <a:solidFill>
                  <a:schemeClr val="bg1"/>
                </a:solidFill>
                <a:latin typeface="Arial" panose="020B0604020202020204" pitchFamily="34" charset="0"/>
                <a:ea typeface="Calibri"/>
                <a:cs typeface="Arial" panose="020B0604020202020204" pitchFamily="34" charset="0"/>
                <a:sym typeface="Calibri"/>
              </a:rPr>
              <a:t>Credit Hours Delivered</a:t>
            </a:r>
          </a:p>
          <a:p>
            <a:pPr marL="96031" indent="-96031">
              <a:buSzPct val="101190"/>
              <a:buFont typeface="Arial"/>
              <a:buChar char="•"/>
            </a:pPr>
            <a:r>
              <a:rPr lang="en-US" sz="1100" dirty="0">
                <a:solidFill>
                  <a:schemeClr val="bg1"/>
                </a:solidFill>
                <a:latin typeface="Arial" panose="020B0604020202020204" pitchFamily="34" charset="0"/>
                <a:ea typeface="Calibri"/>
                <a:cs typeface="Arial" panose="020B0604020202020204" pitchFamily="34" charset="0"/>
                <a:sym typeface="Calibri"/>
              </a:rPr>
              <a:t>Funding Received</a:t>
            </a:r>
          </a:p>
          <a:p>
            <a:pPr marL="96031" indent="-96031">
              <a:buSzPct val="101190"/>
              <a:buFont typeface="Arial"/>
              <a:buChar char="•"/>
            </a:pPr>
            <a:r>
              <a:rPr lang="en-US" sz="1100" dirty="0">
                <a:solidFill>
                  <a:schemeClr val="bg1"/>
                </a:solidFill>
                <a:latin typeface="Arial" panose="020B0604020202020204" pitchFamily="34" charset="0"/>
                <a:ea typeface="Calibri"/>
                <a:cs typeface="Arial" panose="020B0604020202020204" pitchFamily="34" charset="0"/>
                <a:sym typeface="Calibri"/>
              </a:rPr>
              <a:t>Publications Generated</a:t>
            </a:r>
          </a:p>
          <a:p>
            <a:pPr marL="96031" indent="-96031">
              <a:buSzPct val="101190"/>
              <a:buFont typeface="Arial"/>
              <a:buChar char="•"/>
            </a:pPr>
            <a:r>
              <a:rPr lang="en-US" sz="1100" dirty="0">
                <a:solidFill>
                  <a:schemeClr val="bg1"/>
                </a:solidFill>
                <a:latin typeface="Arial" panose="020B0604020202020204" pitchFamily="34" charset="0"/>
                <a:ea typeface="Calibri"/>
                <a:cs typeface="Arial" panose="020B0604020202020204" pitchFamily="34" charset="0"/>
                <a:sym typeface="Calibri"/>
              </a:rPr>
              <a:t>Educational Innovations</a:t>
            </a:r>
          </a:p>
          <a:p>
            <a:pPr marL="96031" indent="-96031">
              <a:buSzPct val="101190"/>
              <a:buFont typeface="Arial"/>
              <a:buChar char="•"/>
            </a:pPr>
            <a:r>
              <a:rPr lang="en-US" sz="1100" dirty="0">
                <a:solidFill>
                  <a:schemeClr val="bg1"/>
                </a:solidFill>
                <a:latin typeface="Arial" panose="020B0604020202020204" pitchFamily="34" charset="0"/>
                <a:ea typeface="Calibri"/>
                <a:cs typeface="Arial" panose="020B0604020202020204" pitchFamily="34" charset="0"/>
                <a:sym typeface="Calibri"/>
              </a:rPr>
              <a:t>Participation in Prof Dev</a:t>
            </a:r>
          </a:p>
        </p:txBody>
      </p:sp>
      <p:sp>
        <p:nvSpPr>
          <p:cNvPr id="472" name="Shape 472"/>
          <p:cNvSpPr/>
          <p:nvPr/>
        </p:nvSpPr>
        <p:spPr>
          <a:xfrm>
            <a:off x="4707215" y="1118272"/>
            <a:ext cx="1943558" cy="1126991"/>
          </a:xfrm>
          <a:prstGeom prst="rect">
            <a:avLst/>
          </a:prstGeom>
          <a:solidFill>
            <a:srgbClr val="6659B0"/>
          </a:solidFill>
          <a:ln w="12700" cap="rnd" cmpd="sng">
            <a:solidFill>
              <a:schemeClr val="accent4"/>
            </a:solidFill>
            <a:prstDash val="solid"/>
            <a:round/>
            <a:headEnd type="none" w="med" len="med"/>
            <a:tailEnd type="none" w="med" len="med"/>
          </a:ln>
        </p:spPr>
        <p:txBody>
          <a:bodyPr lIns="80152" tIns="40065" rIns="80152" bIns="40065" anchor="ctr" anchorCtr="0">
            <a:noAutofit/>
          </a:bodyPr>
          <a:lstStyle/>
          <a:p>
            <a:pPr marL="96031" indent="-96031">
              <a:buSzPct val="101190"/>
              <a:buFont typeface="Arial"/>
              <a:buChar char="•"/>
            </a:pPr>
            <a:r>
              <a:rPr lang="en-US" sz="1100" dirty="0">
                <a:solidFill>
                  <a:schemeClr val="bg1"/>
                </a:solidFill>
                <a:latin typeface="Arial" panose="020B0604020202020204" pitchFamily="34" charset="0"/>
                <a:ea typeface="Calibri"/>
                <a:cs typeface="Arial" panose="020B0604020202020204" pitchFamily="34" charset="0"/>
                <a:sym typeface="Calibri"/>
              </a:rPr>
              <a:t>Grades</a:t>
            </a:r>
          </a:p>
          <a:p>
            <a:pPr marL="96031" indent="-96031">
              <a:buSzPct val="101190"/>
              <a:buFont typeface="Arial"/>
              <a:buChar char="•"/>
            </a:pPr>
            <a:r>
              <a:rPr lang="en-US" sz="1100" dirty="0">
                <a:solidFill>
                  <a:schemeClr val="bg1"/>
                </a:solidFill>
                <a:latin typeface="Arial" panose="020B0604020202020204" pitchFamily="34" charset="0"/>
                <a:ea typeface="Calibri"/>
                <a:cs typeface="Arial" panose="020B0604020202020204" pitchFamily="34" charset="0"/>
                <a:sym typeface="Calibri"/>
              </a:rPr>
              <a:t>Credit Hours </a:t>
            </a:r>
          </a:p>
          <a:p>
            <a:pPr marL="96031" indent="-96031">
              <a:buSzPct val="101190"/>
              <a:buFont typeface="Arial"/>
              <a:buChar char="•"/>
            </a:pPr>
            <a:r>
              <a:rPr lang="en-US" sz="1100" dirty="0">
                <a:solidFill>
                  <a:schemeClr val="bg1"/>
                </a:solidFill>
                <a:latin typeface="Arial" panose="020B0604020202020204" pitchFamily="34" charset="0"/>
                <a:ea typeface="Calibri"/>
                <a:cs typeface="Arial" panose="020B0604020202020204" pitchFamily="34" charset="0"/>
                <a:sym typeface="Calibri"/>
              </a:rPr>
              <a:t>Retention Rates</a:t>
            </a:r>
          </a:p>
          <a:p>
            <a:pPr marL="96031" indent="-96031">
              <a:buSzPct val="101190"/>
              <a:buFont typeface="Arial"/>
              <a:buChar char="•"/>
            </a:pPr>
            <a:r>
              <a:rPr lang="en-US" sz="1100" dirty="0">
                <a:solidFill>
                  <a:schemeClr val="bg1"/>
                </a:solidFill>
                <a:latin typeface="Arial" panose="020B0604020202020204" pitchFamily="34" charset="0"/>
                <a:ea typeface="Calibri"/>
                <a:cs typeface="Arial" panose="020B0604020202020204" pitchFamily="34" charset="0"/>
                <a:sym typeface="Calibri"/>
              </a:rPr>
              <a:t>Employment and Postgraduate Statistics</a:t>
            </a:r>
          </a:p>
        </p:txBody>
      </p:sp>
      <p:sp>
        <p:nvSpPr>
          <p:cNvPr id="473" name="Shape 473"/>
          <p:cNvSpPr/>
          <p:nvPr/>
        </p:nvSpPr>
        <p:spPr>
          <a:xfrm>
            <a:off x="4707215" y="3644354"/>
            <a:ext cx="1945070" cy="1126991"/>
          </a:xfrm>
          <a:prstGeom prst="rect">
            <a:avLst/>
          </a:prstGeom>
          <a:solidFill>
            <a:srgbClr val="6659B0"/>
          </a:solidFill>
          <a:ln w="12700" cap="flat" cmpd="sng">
            <a:solidFill>
              <a:schemeClr val="accent4"/>
            </a:solidFill>
            <a:prstDash val="solid"/>
            <a:round/>
            <a:headEnd type="none" w="med" len="med"/>
            <a:tailEnd type="none" w="med" len="med"/>
          </a:ln>
          <a:effectLst/>
        </p:spPr>
        <p:txBody>
          <a:bodyPr lIns="80152" tIns="40065" rIns="80152" bIns="40065" anchor="ctr" anchorCtr="0">
            <a:noAutofit/>
          </a:bodyPr>
          <a:lstStyle/>
          <a:p>
            <a:pPr marL="96031" indent="-96031">
              <a:buSzPct val="101190"/>
              <a:buFont typeface="Arial"/>
              <a:buChar char="•"/>
            </a:pPr>
            <a:r>
              <a:rPr lang="en-US" sz="1100" dirty="0">
                <a:solidFill>
                  <a:schemeClr val="bg1"/>
                </a:solidFill>
                <a:latin typeface="Arial" panose="020B0604020202020204" pitchFamily="34" charset="0"/>
                <a:ea typeface="Calibri"/>
                <a:cs typeface="Arial" panose="020B0604020202020204" pitchFamily="34" charset="0"/>
                <a:sym typeface="Calibri"/>
              </a:rPr>
              <a:t>Statistics on Resource Availability</a:t>
            </a:r>
          </a:p>
          <a:p>
            <a:pPr marL="96031" indent="-96031">
              <a:buSzPct val="101190"/>
              <a:buFont typeface="Arial"/>
              <a:buChar char="•"/>
            </a:pPr>
            <a:r>
              <a:rPr lang="en-US" sz="1100" dirty="0">
                <a:solidFill>
                  <a:schemeClr val="bg1"/>
                </a:solidFill>
                <a:latin typeface="Arial" panose="020B0604020202020204" pitchFamily="34" charset="0"/>
                <a:ea typeface="Calibri"/>
                <a:cs typeface="Arial" panose="020B0604020202020204" pitchFamily="34" charset="0"/>
                <a:sym typeface="Calibri"/>
              </a:rPr>
              <a:t>Participation &amp; Usage Rates</a:t>
            </a:r>
          </a:p>
        </p:txBody>
      </p:sp>
      <p:sp>
        <p:nvSpPr>
          <p:cNvPr id="475" name="Shape 475"/>
          <p:cNvSpPr/>
          <p:nvPr/>
        </p:nvSpPr>
        <p:spPr>
          <a:xfrm>
            <a:off x="6652285" y="2498105"/>
            <a:ext cx="299930" cy="886407"/>
          </a:xfrm>
          <a:prstGeom prst="rightArrow">
            <a:avLst>
              <a:gd name="adj1" fmla="val 50000"/>
              <a:gd name="adj2" fmla="val 55188"/>
            </a:avLst>
          </a:prstGeom>
          <a:solidFill>
            <a:srgbClr val="6659B0"/>
          </a:solidFill>
          <a:ln w="12700" cap="flat">
            <a:solidFill>
              <a:schemeClr val="accent4"/>
            </a:solidFill>
            <a:prstDash val="solid"/>
            <a:round/>
            <a:headEnd type="none" w="med" len="med"/>
            <a:tailEnd type="none" w="med" len="med"/>
          </a:ln>
        </p:spPr>
        <p:txBody>
          <a:bodyPr lIns="80152" tIns="40065" rIns="80152" bIns="40065" anchor="ctr" anchorCtr="0">
            <a:noAutofit/>
          </a:bodyPr>
          <a:lstStyle/>
          <a:p>
            <a:endParaRPr>
              <a:solidFill>
                <a:srgbClr val="E2E4E6"/>
              </a:solidFill>
              <a:latin typeface="Arial" panose="020B0604020202020204" pitchFamily="34" charset="0"/>
              <a:cs typeface="Arial" panose="020B0604020202020204" pitchFamily="34" charset="0"/>
            </a:endParaRPr>
          </a:p>
        </p:txBody>
      </p:sp>
      <p:sp>
        <p:nvSpPr>
          <p:cNvPr id="477" name="Shape 477"/>
          <p:cNvSpPr/>
          <p:nvPr/>
        </p:nvSpPr>
        <p:spPr>
          <a:xfrm>
            <a:off x="6993174" y="1111759"/>
            <a:ext cx="1872811" cy="1126991"/>
          </a:xfrm>
          <a:prstGeom prst="rect">
            <a:avLst/>
          </a:prstGeom>
          <a:solidFill>
            <a:srgbClr val="4BBB87"/>
          </a:solidFill>
          <a:ln w="12700" cap="rnd" cmpd="sng">
            <a:solidFill>
              <a:srgbClr val="4BBB87"/>
            </a:solidFill>
            <a:prstDash val="solid"/>
            <a:round/>
            <a:headEnd type="none" w="med" len="med"/>
            <a:tailEnd type="none" w="med" len="med"/>
          </a:ln>
        </p:spPr>
        <p:txBody>
          <a:bodyPr lIns="80152" tIns="40065" rIns="80152" bIns="40065" anchor="ctr" anchorCtr="0">
            <a:noAutofit/>
          </a:bodyPr>
          <a:lstStyle/>
          <a:p>
            <a:pPr marL="96031" indent="-96031">
              <a:buSzPct val="101190"/>
              <a:buFont typeface="Arial"/>
              <a:buChar char="•"/>
            </a:pPr>
            <a:r>
              <a:rPr lang="en-US" sz="1400" dirty="0">
                <a:solidFill>
                  <a:srgbClr val="E2E4E6">
                    <a:lumMod val="10000"/>
                  </a:srgbClr>
                </a:solidFill>
                <a:latin typeface="Arial" panose="020B0604020202020204" pitchFamily="34" charset="0"/>
                <a:ea typeface="Calibri"/>
                <a:cs typeface="Arial" panose="020B0604020202020204" pitchFamily="34" charset="0"/>
                <a:sym typeface="Calibri"/>
              </a:rPr>
              <a:t>Student Knowledge</a:t>
            </a:r>
          </a:p>
          <a:p>
            <a:pPr marL="96031" indent="-96031">
              <a:buSzPct val="101190"/>
              <a:buFont typeface="Arial"/>
              <a:buChar char="•"/>
            </a:pPr>
            <a:r>
              <a:rPr lang="en-US" sz="1400" dirty="0">
                <a:solidFill>
                  <a:srgbClr val="E2E4E6">
                    <a:lumMod val="10000"/>
                  </a:srgbClr>
                </a:solidFill>
                <a:latin typeface="Arial" panose="020B0604020202020204" pitchFamily="34" charset="0"/>
                <a:ea typeface="Calibri"/>
                <a:cs typeface="Arial" panose="020B0604020202020204" pitchFamily="34" charset="0"/>
                <a:sym typeface="Calibri"/>
              </a:rPr>
              <a:t>Student Skills</a:t>
            </a:r>
          </a:p>
          <a:p>
            <a:pPr marL="96031" indent="-96031">
              <a:buSzPct val="101190"/>
              <a:buFont typeface="Arial"/>
              <a:buChar char="•"/>
            </a:pPr>
            <a:r>
              <a:rPr lang="en-US" sz="1400" dirty="0">
                <a:solidFill>
                  <a:srgbClr val="E2E4E6">
                    <a:lumMod val="10000"/>
                  </a:srgbClr>
                </a:solidFill>
                <a:latin typeface="Arial" panose="020B0604020202020204" pitchFamily="34" charset="0"/>
                <a:ea typeface="Calibri"/>
                <a:cs typeface="Arial" panose="020B0604020202020204" pitchFamily="34" charset="0"/>
                <a:sym typeface="Calibri"/>
              </a:rPr>
              <a:t>Student Behaviors</a:t>
            </a:r>
          </a:p>
        </p:txBody>
      </p:sp>
      <p:sp>
        <p:nvSpPr>
          <p:cNvPr id="30" name="Shape 457"/>
          <p:cNvSpPr/>
          <p:nvPr/>
        </p:nvSpPr>
        <p:spPr>
          <a:xfrm>
            <a:off x="134267" y="2439223"/>
            <a:ext cx="2275095" cy="1004173"/>
          </a:xfrm>
          <a:prstGeom prst="rightArrow">
            <a:avLst>
              <a:gd name="adj1" fmla="val 50000"/>
              <a:gd name="adj2" fmla="val 46445"/>
            </a:avLst>
          </a:prstGeom>
          <a:solidFill>
            <a:schemeClr val="bg1">
              <a:lumMod val="20000"/>
              <a:lumOff val="80000"/>
            </a:schemeClr>
          </a:solidFill>
          <a:ln w="12700" cap="flat" cmpd="sng">
            <a:solidFill>
              <a:schemeClr val="bg1"/>
            </a:solidFill>
            <a:prstDash val="solid"/>
            <a:round/>
            <a:headEnd type="none" w="med" len="med"/>
            <a:tailEnd type="none" w="med" len="med"/>
          </a:ln>
          <a:effectLst/>
        </p:spPr>
        <p:txBody>
          <a:bodyPr lIns="80152" tIns="40065" rIns="80152" bIns="40065" anchor="ctr" anchorCtr="0">
            <a:noAutofit/>
          </a:bodyPr>
          <a:lstStyle/>
          <a:p>
            <a:pPr algn="ctr">
              <a:buSzPct val="25000"/>
            </a:pPr>
            <a:r>
              <a:rPr lang="en-US" sz="1400" dirty="0">
                <a:solidFill>
                  <a:srgbClr val="E2E4E6">
                    <a:lumMod val="10000"/>
                  </a:srgbClr>
                </a:solidFill>
                <a:latin typeface="Arial" panose="020B0604020202020204" pitchFamily="34" charset="0"/>
                <a:ea typeface="Calibri"/>
                <a:cs typeface="Arial" panose="020B0604020202020204" pitchFamily="34" charset="0"/>
                <a:sym typeface="Calibri"/>
              </a:rPr>
              <a:t>Faculty Background</a:t>
            </a:r>
          </a:p>
        </p:txBody>
      </p:sp>
      <p:sp>
        <p:nvSpPr>
          <p:cNvPr id="31" name="Shape 457"/>
          <p:cNvSpPr/>
          <p:nvPr/>
        </p:nvSpPr>
        <p:spPr>
          <a:xfrm>
            <a:off x="134893" y="1179681"/>
            <a:ext cx="2269042" cy="1004173"/>
          </a:xfrm>
          <a:prstGeom prst="rightArrow">
            <a:avLst>
              <a:gd name="adj1" fmla="val 50000"/>
              <a:gd name="adj2" fmla="val 46445"/>
            </a:avLst>
          </a:prstGeom>
          <a:solidFill>
            <a:schemeClr val="bg1">
              <a:lumMod val="20000"/>
              <a:lumOff val="80000"/>
            </a:schemeClr>
          </a:solidFill>
          <a:ln w="12700" cap="flat" cmpd="sng">
            <a:solidFill>
              <a:schemeClr val="bg1"/>
            </a:solidFill>
            <a:prstDash val="solid"/>
            <a:round/>
            <a:headEnd type="none" w="med" len="med"/>
            <a:tailEnd type="none" w="med" len="med"/>
          </a:ln>
          <a:effectLst/>
        </p:spPr>
        <p:txBody>
          <a:bodyPr lIns="80152" tIns="40065" rIns="80152" bIns="40065" anchor="ctr" anchorCtr="0">
            <a:noAutofit/>
          </a:bodyPr>
          <a:lstStyle/>
          <a:p>
            <a:pPr algn="ctr">
              <a:buSzPct val="25000"/>
            </a:pPr>
            <a:r>
              <a:rPr lang="en-US" sz="1400" dirty="0">
                <a:solidFill>
                  <a:srgbClr val="E2E4E6">
                    <a:lumMod val="10000"/>
                  </a:srgbClr>
                </a:solidFill>
                <a:latin typeface="Arial" panose="020B0604020202020204" pitchFamily="34" charset="0"/>
                <a:ea typeface="Calibri"/>
                <a:cs typeface="Arial" panose="020B0604020202020204" pitchFamily="34" charset="0"/>
                <a:sym typeface="Calibri"/>
              </a:rPr>
              <a:t>Students Background</a:t>
            </a:r>
          </a:p>
        </p:txBody>
      </p:sp>
      <p:sp>
        <p:nvSpPr>
          <p:cNvPr id="3" name="TextBox 2"/>
          <p:cNvSpPr txBox="1"/>
          <p:nvPr/>
        </p:nvSpPr>
        <p:spPr>
          <a:xfrm>
            <a:off x="176459" y="501453"/>
            <a:ext cx="1771439" cy="481058"/>
          </a:xfrm>
          <a:prstGeom prst="rect">
            <a:avLst/>
          </a:prstGeom>
          <a:noFill/>
        </p:spPr>
        <p:txBody>
          <a:bodyPr wrap="square" lIns="80165" tIns="40083" rIns="80165" bIns="40083" rtlCol="0">
            <a:spAutoFit/>
          </a:bodyPr>
          <a:lstStyle/>
          <a:p>
            <a:pPr algn="ctr"/>
            <a:r>
              <a:rPr lang="en-US" sz="2600" b="1" dirty="0">
                <a:solidFill>
                  <a:srgbClr val="4297B4"/>
                </a:solidFill>
                <a:latin typeface="Arial" panose="020B0604020202020204" pitchFamily="34" charset="0"/>
                <a:cs typeface="Arial" panose="020B0604020202020204" pitchFamily="34" charset="0"/>
              </a:rPr>
              <a:t>INPUTS</a:t>
            </a:r>
          </a:p>
        </p:txBody>
      </p:sp>
      <p:sp>
        <p:nvSpPr>
          <p:cNvPr id="34" name="TextBox 33"/>
          <p:cNvSpPr txBox="1"/>
          <p:nvPr/>
        </p:nvSpPr>
        <p:spPr>
          <a:xfrm>
            <a:off x="2184859" y="503541"/>
            <a:ext cx="2414825" cy="481058"/>
          </a:xfrm>
          <a:prstGeom prst="rect">
            <a:avLst/>
          </a:prstGeom>
          <a:noFill/>
        </p:spPr>
        <p:txBody>
          <a:bodyPr wrap="square" lIns="80165" tIns="40083" rIns="80165" bIns="40083" rtlCol="0">
            <a:spAutoFit/>
          </a:bodyPr>
          <a:lstStyle/>
          <a:p>
            <a:pPr algn="ctr"/>
            <a:r>
              <a:rPr lang="en-US" sz="2600" b="1" dirty="0">
                <a:solidFill>
                  <a:srgbClr val="C79316"/>
                </a:solidFill>
                <a:latin typeface="Arial" panose="020B0604020202020204" pitchFamily="34" charset="0"/>
                <a:cs typeface="Arial" panose="020B0604020202020204" pitchFamily="34" charset="0"/>
              </a:rPr>
              <a:t>PROCESSES</a:t>
            </a:r>
          </a:p>
        </p:txBody>
      </p:sp>
      <p:sp>
        <p:nvSpPr>
          <p:cNvPr id="35" name="TextBox 34"/>
          <p:cNvSpPr txBox="1"/>
          <p:nvPr/>
        </p:nvSpPr>
        <p:spPr>
          <a:xfrm>
            <a:off x="4493590" y="505629"/>
            <a:ext cx="2114424" cy="481058"/>
          </a:xfrm>
          <a:prstGeom prst="rect">
            <a:avLst/>
          </a:prstGeom>
          <a:noFill/>
        </p:spPr>
        <p:txBody>
          <a:bodyPr wrap="square" lIns="80165" tIns="40083" rIns="80165" bIns="40083" rtlCol="0">
            <a:spAutoFit/>
          </a:bodyPr>
          <a:lstStyle/>
          <a:p>
            <a:pPr algn="ctr"/>
            <a:r>
              <a:rPr lang="en-US" sz="2600" b="1" dirty="0">
                <a:solidFill>
                  <a:srgbClr val="6659B0"/>
                </a:solidFill>
                <a:latin typeface="Arial" panose="020B0604020202020204" pitchFamily="34" charset="0"/>
                <a:cs typeface="Arial" panose="020B0604020202020204" pitchFamily="34" charset="0"/>
              </a:rPr>
              <a:t>OUTPUTS</a:t>
            </a:r>
          </a:p>
        </p:txBody>
      </p:sp>
      <p:sp>
        <p:nvSpPr>
          <p:cNvPr id="36" name="TextBox 35"/>
          <p:cNvSpPr txBox="1"/>
          <p:nvPr/>
        </p:nvSpPr>
        <p:spPr>
          <a:xfrm>
            <a:off x="6856617" y="507718"/>
            <a:ext cx="2191148" cy="481058"/>
          </a:xfrm>
          <a:prstGeom prst="rect">
            <a:avLst/>
          </a:prstGeom>
          <a:noFill/>
        </p:spPr>
        <p:txBody>
          <a:bodyPr wrap="square" lIns="80165" tIns="40083" rIns="80165" bIns="40083" rtlCol="0">
            <a:spAutoFit/>
          </a:bodyPr>
          <a:lstStyle/>
          <a:p>
            <a:pPr algn="ctr"/>
            <a:r>
              <a:rPr lang="en-US" sz="2600" b="1" dirty="0">
                <a:solidFill>
                  <a:srgbClr val="4BBB87"/>
                </a:solidFill>
                <a:latin typeface="Arial" panose="020B0604020202020204" pitchFamily="34" charset="0"/>
                <a:cs typeface="Arial" panose="020B0604020202020204" pitchFamily="34" charset="0"/>
              </a:rPr>
              <a:t>OUTCOMES</a:t>
            </a:r>
          </a:p>
        </p:txBody>
      </p:sp>
      <p:sp>
        <p:nvSpPr>
          <p:cNvPr id="5" name="Right Brace 4"/>
          <p:cNvSpPr/>
          <p:nvPr/>
        </p:nvSpPr>
        <p:spPr>
          <a:xfrm rot="5400000">
            <a:off x="3185009" y="4219026"/>
            <a:ext cx="402682" cy="1899631"/>
          </a:xfrm>
          <a:prstGeom prst="rightBrace">
            <a:avLst/>
          </a:prstGeom>
          <a:noFill/>
          <a:ln>
            <a:solidFill>
              <a:srgbClr val="FFCF41"/>
            </a:solidFill>
          </a:ln>
          <a:effectLst/>
        </p:spPr>
        <p:style>
          <a:lnRef idx="2">
            <a:schemeClr val="accent1"/>
          </a:lnRef>
          <a:fillRef idx="0">
            <a:schemeClr val="accent1"/>
          </a:fillRef>
          <a:effectRef idx="1">
            <a:schemeClr val="accent1"/>
          </a:effectRef>
          <a:fontRef idx="minor">
            <a:schemeClr val="tx1"/>
          </a:fontRef>
        </p:style>
        <p:txBody>
          <a:bodyPr lIns="80165" tIns="40083" rIns="80165" bIns="40083" rtlCol="0" anchor="ctr"/>
          <a:lstStyle/>
          <a:p>
            <a:pPr algn="ctr"/>
            <a:endParaRPr lang="en-US">
              <a:solidFill>
                <a:srgbClr val="E2E4E6"/>
              </a:solidFill>
              <a:latin typeface="Arial" panose="020B0604020202020204" pitchFamily="34" charset="0"/>
              <a:cs typeface="Arial" panose="020B0604020202020204" pitchFamily="34" charset="0"/>
            </a:endParaRPr>
          </a:p>
        </p:txBody>
      </p:sp>
      <p:sp>
        <p:nvSpPr>
          <p:cNvPr id="39" name="Right Brace 38"/>
          <p:cNvSpPr/>
          <p:nvPr/>
        </p:nvSpPr>
        <p:spPr>
          <a:xfrm rot="5400000">
            <a:off x="896297" y="4221115"/>
            <a:ext cx="402682" cy="1899631"/>
          </a:xfrm>
          <a:prstGeom prst="rightBrace">
            <a:avLst/>
          </a:prstGeom>
          <a:ln>
            <a:solidFill>
              <a:schemeClr val="bg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lIns="80165" tIns="40083" rIns="80165" bIns="40083" rtlCol="0" anchor="ctr"/>
          <a:lstStyle/>
          <a:p>
            <a:pPr algn="ctr"/>
            <a:endParaRPr lang="en-US">
              <a:solidFill>
                <a:srgbClr val="E2E4E6"/>
              </a:solidFill>
              <a:latin typeface="Arial" panose="020B0604020202020204" pitchFamily="34" charset="0"/>
              <a:cs typeface="Arial" panose="020B0604020202020204" pitchFamily="34" charset="0"/>
            </a:endParaRPr>
          </a:p>
        </p:txBody>
      </p:sp>
      <p:sp>
        <p:nvSpPr>
          <p:cNvPr id="40" name="Right Brace 39"/>
          <p:cNvSpPr/>
          <p:nvPr/>
        </p:nvSpPr>
        <p:spPr>
          <a:xfrm rot="5400000">
            <a:off x="5398692" y="4221115"/>
            <a:ext cx="402682" cy="1899631"/>
          </a:xfrm>
          <a:prstGeom prst="rightBrace">
            <a:avLst/>
          </a:prstGeom>
          <a:noFill/>
          <a:ln>
            <a:solidFill>
              <a:srgbClr val="6659B0"/>
            </a:solidFill>
          </a:ln>
          <a:effectLst/>
        </p:spPr>
        <p:style>
          <a:lnRef idx="2">
            <a:schemeClr val="accent1"/>
          </a:lnRef>
          <a:fillRef idx="0">
            <a:schemeClr val="accent1"/>
          </a:fillRef>
          <a:effectRef idx="1">
            <a:schemeClr val="accent1"/>
          </a:effectRef>
          <a:fontRef idx="minor">
            <a:schemeClr val="tx1"/>
          </a:fontRef>
        </p:style>
        <p:txBody>
          <a:bodyPr lIns="80165" tIns="40083" rIns="80165" bIns="40083" rtlCol="0" anchor="ctr"/>
          <a:lstStyle/>
          <a:p>
            <a:pPr algn="ctr"/>
            <a:endParaRPr lang="en-US">
              <a:solidFill>
                <a:srgbClr val="E2E4E6"/>
              </a:solidFill>
              <a:latin typeface="Arial" panose="020B0604020202020204" pitchFamily="34" charset="0"/>
              <a:cs typeface="Arial" panose="020B0604020202020204" pitchFamily="34" charset="0"/>
            </a:endParaRPr>
          </a:p>
        </p:txBody>
      </p:sp>
      <p:sp>
        <p:nvSpPr>
          <p:cNvPr id="42" name="Shape 475"/>
          <p:cNvSpPr/>
          <p:nvPr/>
        </p:nvSpPr>
        <p:spPr>
          <a:xfrm>
            <a:off x="6650773" y="1248129"/>
            <a:ext cx="299930" cy="886407"/>
          </a:xfrm>
          <a:prstGeom prst="rightArrow">
            <a:avLst>
              <a:gd name="adj1" fmla="val 50000"/>
              <a:gd name="adj2" fmla="val 55188"/>
            </a:avLst>
          </a:prstGeom>
          <a:solidFill>
            <a:srgbClr val="6659B0"/>
          </a:solidFill>
          <a:ln w="12700" cap="flat">
            <a:solidFill>
              <a:schemeClr val="accent4"/>
            </a:solidFill>
            <a:prstDash val="solid"/>
            <a:round/>
            <a:headEnd type="none" w="med" len="med"/>
            <a:tailEnd type="none" w="med" len="med"/>
          </a:ln>
        </p:spPr>
        <p:txBody>
          <a:bodyPr lIns="80152" tIns="40065" rIns="80152" bIns="40065" anchor="ctr" anchorCtr="0">
            <a:noAutofit/>
          </a:bodyPr>
          <a:lstStyle/>
          <a:p>
            <a:endParaRPr>
              <a:solidFill>
                <a:srgbClr val="E2E4E6"/>
              </a:solidFill>
              <a:latin typeface="Arial" panose="020B0604020202020204" pitchFamily="34" charset="0"/>
              <a:cs typeface="Arial" panose="020B0604020202020204" pitchFamily="34" charset="0"/>
            </a:endParaRPr>
          </a:p>
        </p:txBody>
      </p:sp>
      <p:sp>
        <p:nvSpPr>
          <p:cNvPr id="43" name="Shape 475"/>
          <p:cNvSpPr/>
          <p:nvPr/>
        </p:nvSpPr>
        <p:spPr>
          <a:xfrm>
            <a:off x="6650773" y="3764158"/>
            <a:ext cx="299930" cy="886407"/>
          </a:xfrm>
          <a:prstGeom prst="rightArrow">
            <a:avLst>
              <a:gd name="adj1" fmla="val 50000"/>
              <a:gd name="adj2" fmla="val 55188"/>
            </a:avLst>
          </a:prstGeom>
          <a:solidFill>
            <a:srgbClr val="6659B0"/>
          </a:solidFill>
          <a:ln w="12700" cap="flat">
            <a:solidFill>
              <a:schemeClr val="accent4"/>
            </a:solidFill>
            <a:prstDash val="solid"/>
            <a:round/>
            <a:headEnd type="none" w="med" len="med"/>
            <a:tailEnd type="none" w="med" len="med"/>
          </a:ln>
        </p:spPr>
        <p:txBody>
          <a:bodyPr lIns="80152" tIns="40065" rIns="80152" bIns="40065" anchor="ctr" anchorCtr="0">
            <a:noAutofit/>
          </a:bodyPr>
          <a:lstStyle/>
          <a:p>
            <a:endParaRPr>
              <a:solidFill>
                <a:srgbClr val="E2E4E6"/>
              </a:solidFill>
              <a:latin typeface="Arial" panose="020B0604020202020204" pitchFamily="34" charset="0"/>
              <a:cs typeface="Arial" panose="020B0604020202020204" pitchFamily="34" charset="0"/>
            </a:endParaRPr>
          </a:p>
        </p:txBody>
      </p:sp>
      <p:sp>
        <p:nvSpPr>
          <p:cNvPr id="46" name="Right Brace 45"/>
          <p:cNvSpPr/>
          <p:nvPr/>
        </p:nvSpPr>
        <p:spPr>
          <a:xfrm rot="5400000">
            <a:off x="7754339" y="4221116"/>
            <a:ext cx="402682" cy="1899631"/>
          </a:xfrm>
          <a:prstGeom prst="rightBrace">
            <a:avLst/>
          </a:prstGeom>
          <a:ln>
            <a:solidFill>
              <a:srgbClr val="4BBB87"/>
            </a:solidFill>
          </a:ln>
          <a:effectLst/>
        </p:spPr>
        <p:style>
          <a:lnRef idx="2">
            <a:schemeClr val="accent1"/>
          </a:lnRef>
          <a:fillRef idx="0">
            <a:schemeClr val="accent1"/>
          </a:fillRef>
          <a:effectRef idx="1">
            <a:schemeClr val="accent1"/>
          </a:effectRef>
          <a:fontRef idx="minor">
            <a:schemeClr val="tx1"/>
          </a:fontRef>
        </p:style>
        <p:txBody>
          <a:bodyPr lIns="80165" tIns="40083" rIns="80165" bIns="40083" rtlCol="0" anchor="ctr"/>
          <a:lstStyle/>
          <a:p>
            <a:pPr algn="ctr"/>
            <a:endParaRPr lang="en-US">
              <a:solidFill>
                <a:srgbClr val="E2E4E6"/>
              </a:solidFill>
              <a:latin typeface="Arial" panose="020B0604020202020204" pitchFamily="34" charset="0"/>
              <a:cs typeface="Arial" panose="020B0604020202020204" pitchFamily="34" charset="0"/>
            </a:endParaRPr>
          </a:p>
        </p:txBody>
      </p:sp>
      <p:sp>
        <p:nvSpPr>
          <p:cNvPr id="29" name="Shape 477"/>
          <p:cNvSpPr/>
          <p:nvPr/>
        </p:nvSpPr>
        <p:spPr>
          <a:xfrm>
            <a:off x="7015562" y="2377815"/>
            <a:ext cx="1872811" cy="1126990"/>
          </a:xfrm>
          <a:prstGeom prst="rect">
            <a:avLst/>
          </a:prstGeom>
          <a:solidFill>
            <a:srgbClr val="4BBB87"/>
          </a:solidFill>
          <a:ln w="12700" cap="rnd" cmpd="sng">
            <a:solidFill>
              <a:srgbClr val="4BBB87"/>
            </a:solidFill>
            <a:prstDash val="solid"/>
            <a:round/>
            <a:headEnd type="none" w="med" len="med"/>
            <a:tailEnd type="none" w="med" len="med"/>
          </a:ln>
        </p:spPr>
        <p:txBody>
          <a:bodyPr lIns="80152" tIns="40065" rIns="80152" bIns="40065" anchor="ctr" anchorCtr="0">
            <a:noAutofit/>
          </a:bodyPr>
          <a:lstStyle/>
          <a:p>
            <a:pPr marL="96031" indent="-96031">
              <a:buSzPct val="101190"/>
              <a:buFont typeface="Arial"/>
              <a:buChar char="•"/>
            </a:pPr>
            <a:r>
              <a:rPr lang="en-US" sz="1100" dirty="0">
                <a:solidFill>
                  <a:srgbClr val="E2E4E6">
                    <a:lumMod val="10000"/>
                  </a:srgbClr>
                </a:solidFill>
                <a:latin typeface="Arial" panose="020B0604020202020204" pitchFamily="34" charset="0"/>
                <a:ea typeface="Calibri"/>
                <a:cs typeface="Arial" panose="020B0604020202020204" pitchFamily="34" charset="0"/>
                <a:sym typeface="Calibri"/>
              </a:rPr>
              <a:t>Citations of professional work</a:t>
            </a:r>
          </a:p>
          <a:p>
            <a:pPr marL="96031" indent="-96031">
              <a:buSzPct val="101190"/>
              <a:buFont typeface="Arial"/>
              <a:buChar char="•"/>
            </a:pPr>
            <a:r>
              <a:rPr lang="en-US" sz="1100" dirty="0">
                <a:solidFill>
                  <a:srgbClr val="E2E4E6">
                    <a:lumMod val="10000"/>
                  </a:srgbClr>
                </a:solidFill>
                <a:latin typeface="Arial" panose="020B0604020202020204" pitchFamily="34" charset="0"/>
                <a:ea typeface="Calibri"/>
                <a:cs typeface="Arial" panose="020B0604020202020204" pitchFamily="34" charset="0"/>
                <a:sym typeface="Calibri"/>
              </a:rPr>
              <a:t>Research results/Innovations</a:t>
            </a:r>
          </a:p>
          <a:p>
            <a:pPr marL="96031" indent="-96031">
              <a:buSzPct val="101190"/>
              <a:buFont typeface="Arial"/>
              <a:buChar char="•"/>
            </a:pPr>
            <a:r>
              <a:rPr lang="en-US" sz="1100" dirty="0">
                <a:solidFill>
                  <a:srgbClr val="E2E4E6">
                    <a:lumMod val="10000"/>
                  </a:srgbClr>
                </a:solidFill>
                <a:latin typeface="Arial" panose="020B0604020202020204" pitchFamily="34" charset="0"/>
                <a:ea typeface="Calibri"/>
                <a:cs typeface="Arial" panose="020B0604020202020204" pitchFamily="34" charset="0"/>
                <a:sym typeface="Calibri"/>
              </a:rPr>
              <a:t>Results of professional development</a:t>
            </a:r>
          </a:p>
        </p:txBody>
      </p:sp>
      <p:sp>
        <p:nvSpPr>
          <p:cNvPr id="32" name="Shape 477"/>
          <p:cNvSpPr/>
          <p:nvPr/>
        </p:nvSpPr>
        <p:spPr>
          <a:xfrm>
            <a:off x="7025501" y="3660835"/>
            <a:ext cx="1872811" cy="1126991"/>
          </a:xfrm>
          <a:prstGeom prst="rect">
            <a:avLst/>
          </a:prstGeom>
          <a:solidFill>
            <a:srgbClr val="4BBB87"/>
          </a:solidFill>
          <a:ln w="12700" cap="rnd" cmpd="sng">
            <a:solidFill>
              <a:srgbClr val="4BBB87"/>
            </a:solidFill>
            <a:prstDash val="solid"/>
            <a:round/>
            <a:headEnd type="none" w="med" len="med"/>
            <a:tailEnd type="none" w="med" len="med"/>
          </a:ln>
        </p:spPr>
        <p:txBody>
          <a:bodyPr lIns="80152" tIns="40065" rIns="80152" bIns="40065" anchor="ctr" anchorCtr="0">
            <a:noAutofit/>
          </a:bodyPr>
          <a:lstStyle/>
          <a:p>
            <a:pPr marL="96031" indent="-96031">
              <a:buSzPct val="101190"/>
              <a:buFont typeface="Arial"/>
              <a:buChar char="•"/>
            </a:pPr>
            <a:r>
              <a:rPr lang="en-US" sz="1400" dirty="0">
                <a:solidFill>
                  <a:srgbClr val="E2E4E6">
                    <a:lumMod val="10000"/>
                  </a:srgbClr>
                </a:solidFill>
                <a:latin typeface="Arial" panose="020B0604020202020204" pitchFamily="34" charset="0"/>
                <a:ea typeface="Calibri"/>
                <a:cs typeface="Arial" panose="020B0604020202020204" pitchFamily="34" charset="0"/>
                <a:sym typeface="Calibri"/>
              </a:rPr>
              <a:t>Student / Faculty Knowledge</a:t>
            </a:r>
          </a:p>
          <a:p>
            <a:pPr marL="96031" indent="-96031">
              <a:buSzPct val="101190"/>
              <a:buFont typeface="Arial"/>
              <a:buChar char="•"/>
            </a:pPr>
            <a:r>
              <a:rPr lang="en-US" sz="1400" dirty="0">
                <a:solidFill>
                  <a:srgbClr val="E2E4E6">
                    <a:lumMod val="10000"/>
                  </a:srgbClr>
                </a:solidFill>
                <a:latin typeface="Arial" panose="020B0604020202020204" pitchFamily="34" charset="0"/>
                <a:ea typeface="Calibri"/>
                <a:cs typeface="Arial" panose="020B0604020202020204" pitchFamily="34" charset="0"/>
                <a:sym typeface="Calibri"/>
              </a:rPr>
              <a:t>Student Skills</a:t>
            </a:r>
          </a:p>
          <a:p>
            <a:pPr marL="96031" indent="-96031">
              <a:buSzPct val="101190"/>
              <a:buFont typeface="Arial"/>
              <a:buChar char="•"/>
            </a:pPr>
            <a:r>
              <a:rPr lang="en-US" sz="1400" dirty="0">
                <a:solidFill>
                  <a:srgbClr val="E2E4E6">
                    <a:lumMod val="10000"/>
                  </a:srgbClr>
                </a:solidFill>
                <a:latin typeface="Arial" panose="020B0604020202020204" pitchFamily="34" charset="0"/>
                <a:ea typeface="Calibri"/>
                <a:cs typeface="Arial" panose="020B0604020202020204" pitchFamily="34" charset="0"/>
                <a:sym typeface="Calibri"/>
              </a:rPr>
              <a:t>Student Behaviors</a:t>
            </a:r>
          </a:p>
        </p:txBody>
      </p:sp>
    </p:spTree>
    <p:extLst>
      <p:ext uri="{BB962C8B-B14F-4D97-AF65-F5344CB8AC3E}">
        <p14:creationId xmlns:p14="http://schemas.microsoft.com/office/powerpoint/2010/main" val="112138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57"/>
                                        </p:tgtEl>
                                        <p:attrNameLst>
                                          <p:attrName>style.visibility</p:attrName>
                                        </p:attrNameLst>
                                      </p:cBhvr>
                                      <p:to>
                                        <p:strVal val="visible"/>
                                      </p:to>
                                    </p:set>
                                    <p:animEffect transition="in" filter="wipe(left)">
                                      <p:cBhvr>
                                        <p:cTn id="22" dur="500"/>
                                        <p:tgtEl>
                                          <p:spTgt spid="45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dissolv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54"/>
                                        </p:tgtEl>
                                        <p:attrNameLst>
                                          <p:attrName>style.visibility</p:attrName>
                                        </p:attrNameLst>
                                      </p:cBhvr>
                                      <p:to>
                                        <p:strVal val="visible"/>
                                      </p:to>
                                    </p:set>
                                    <p:animEffect transition="in" filter="wipe(left)">
                                      <p:cBhvr>
                                        <p:cTn id="32" dur="500"/>
                                        <p:tgtEl>
                                          <p:spTgt spid="45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58"/>
                                        </p:tgtEl>
                                        <p:attrNameLst>
                                          <p:attrName>style.visibility</p:attrName>
                                        </p:attrNameLst>
                                      </p:cBhvr>
                                      <p:to>
                                        <p:strVal val="visible"/>
                                      </p:to>
                                    </p:set>
                                    <p:animEffect transition="in" filter="wipe(left)">
                                      <p:cBhvr>
                                        <p:cTn id="37" dur="500"/>
                                        <p:tgtEl>
                                          <p:spTgt spid="45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55"/>
                                        </p:tgtEl>
                                        <p:attrNameLst>
                                          <p:attrName>style.visibility</p:attrName>
                                        </p:attrNameLst>
                                      </p:cBhvr>
                                      <p:to>
                                        <p:strVal val="visible"/>
                                      </p:to>
                                    </p:set>
                                    <p:animEffect transition="in" filter="wipe(left)">
                                      <p:cBhvr>
                                        <p:cTn id="42" dur="500"/>
                                        <p:tgtEl>
                                          <p:spTgt spid="455"/>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dissolve">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62"/>
                                        </p:tgtEl>
                                        <p:attrNameLst>
                                          <p:attrName>style.visibility</p:attrName>
                                        </p:attrNameLst>
                                      </p:cBhvr>
                                      <p:to>
                                        <p:strVal val="visible"/>
                                      </p:to>
                                    </p:set>
                                    <p:animEffect transition="in" filter="wipe(left)">
                                      <p:cBhvr>
                                        <p:cTn id="52" dur="500"/>
                                        <p:tgtEl>
                                          <p:spTgt spid="462"/>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472"/>
                                        </p:tgtEl>
                                        <p:attrNameLst>
                                          <p:attrName>style.visibility</p:attrName>
                                        </p:attrNameLst>
                                      </p:cBhvr>
                                      <p:to>
                                        <p:strVal val="visible"/>
                                      </p:to>
                                    </p:set>
                                    <p:animEffect transition="in" filter="wipe(left)">
                                      <p:cBhvr>
                                        <p:cTn id="56" dur="500"/>
                                        <p:tgtEl>
                                          <p:spTgt spid="47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64"/>
                                        </p:tgtEl>
                                        <p:attrNameLst>
                                          <p:attrName>style.visibility</p:attrName>
                                        </p:attrNameLst>
                                      </p:cBhvr>
                                      <p:to>
                                        <p:strVal val="visible"/>
                                      </p:to>
                                    </p:set>
                                    <p:animEffect transition="in" filter="wipe(left)">
                                      <p:cBhvr>
                                        <p:cTn id="61" dur="500"/>
                                        <p:tgtEl>
                                          <p:spTgt spid="464"/>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471"/>
                                        </p:tgtEl>
                                        <p:attrNameLst>
                                          <p:attrName>style.visibility</p:attrName>
                                        </p:attrNameLst>
                                      </p:cBhvr>
                                      <p:to>
                                        <p:strVal val="visible"/>
                                      </p:to>
                                    </p:set>
                                    <p:animEffect transition="in" filter="wipe(left)">
                                      <p:cBhvr>
                                        <p:cTn id="65" dur="500"/>
                                        <p:tgtEl>
                                          <p:spTgt spid="471"/>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465"/>
                                        </p:tgtEl>
                                        <p:attrNameLst>
                                          <p:attrName>style.visibility</p:attrName>
                                        </p:attrNameLst>
                                      </p:cBhvr>
                                      <p:to>
                                        <p:strVal val="visible"/>
                                      </p:to>
                                    </p:set>
                                    <p:animEffect transition="in" filter="wipe(left)">
                                      <p:cBhvr>
                                        <p:cTn id="70" dur="500"/>
                                        <p:tgtEl>
                                          <p:spTgt spid="465"/>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473"/>
                                        </p:tgtEl>
                                        <p:attrNameLst>
                                          <p:attrName>style.visibility</p:attrName>
                                        </p:attrNameLst>
                                      </p:cBhvr>
                                      <p:to>
                                        <p:strVal val="visible"/>
                                      </p:to>
                                    </p:set>
                                    <p:animEffect transition="in" filter="wipe(left)">
                                      <p:cBhvr>
                                        <p:cTn id="74" dur="500"/>
                                        <p:tgtEl>
                                          <p:spTgt spid="473"/>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dissolve">
                                      <p:cBhvr>
                                        <p:cTn id="79" dur="500"/>
                                        <p:tgtEl>
                                          <p:spTgt spid="36"/>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wipe(left)">
                                      <p:cBhvr>
                                        <p:cTn id="84" dur="500"/>
                                        <p:tgtEl>
                                          <p:spTgt spid="42"/>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477"/>
                                        </p:tgtEl>
                                        <p:attrNameLst>
                                          <p:attrName>style.visibility</p:attrName>
                                        </p:attrNameLst>
                                      </p:cBhvr>
                                      <p:to>
                                        <p:strVal val="visible"/>
                                      </p:to>
                                    </p:set>
                                    <p:animEffect transition="in" filter="wipe(left)">
                                      <p:cBhvr>
                                        <p:cTn id="88" dur="500"/>
                                        <p:tgtEl>
                                          <p:spTgt spid="477"/>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475"/>
                                        </p:tgtEl>
                                        <p:attrNameLst>
                                          <p:attrName>style.visibility</p:attrName>
                                        </p:attrNameLst>
                                      </p:cBhvr>
                                      <p:to>
                                        <p:strVal val="visible"/>
                                      </p:to>
                                    </p:set>
                                    <p:animEffect transition="in" filter="wipe(left)">
                                      <p:cBhvr>
                                        <p:cTn id="93" dur="500"/>
                                        <p:tgtEl>
                                          <p:spTgt spid="475"/>
                                        </p:tgtEl>
                                      </p:cBhvr>
                                    </p:animEffect>
                                  </p:childTnLst>
                                </p:cTn>
                              </p:par>
                            </p:childTnLst>
                          </p:cTn>
                        </p:par>
                        <p:par>
                          <p:cTn id="94" fill="hold">
                            <p:stCondLst>
                              <p:cond delay="500"/>
                            </p:stCondLst>
                            <p:childTnLst>
                              <p:par>
                                <p:cTn id="95" presetID="22" presetClass="entr" presetSubtype="8" fill="hold" grpId="0" nodeType="after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wipe(left)">
                                      <p:cBhvr>
                                        <p:cTn id="97" dur="500"/>
                                        <p:tgtEl>
                                          <p:spTgt spid="29"/>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43"/>
                                        </p:tgtEl>
                                        <p:attrNameLst>
                                          <p:attrName>style.visibility</p:attrName>
                                        </p:attrNameLst>
                                      </p:cBhvr>
                                      <p:to>
                                        <p:strVal val="visible"/>
                                      </p:to>
                                    </p:set>
                                    <p:animEffect transition="in" filter="wipe(left)">
                                      <p:cBhvr>
                                        <p:cTn id="102" dur="500"/>
                                        <p:tgtEl>
                                          <p:spTgt spid="43"/>
                                        </p:tgtEl>
                                      </p:cBhvr>
                                    </p:animEffect>
                                  </p:childTnLst>
                                </p:cTn>
                              </p:par>
                            </p:childTnLst>
                          </p:cTn>
                        </p:par>
                        <p:par>
                          <p:cTn id="103" fill="hold">
                            <p:stCondLst>
                              <p:cond delay="500"/>
                            </p:stCondLst>
                            <p:childTnLst>
                              <p:par>
                                <p:cTn id="104" presetID="22" presetClass="entr" presetSubtype="8" fill="hold" grpId="0" nodeType="afterEffect">
                                  <p:stCondLst>
                                    <p:cond delay="0"/>
                                  </p:stCondLst>
                                  <p:childTnLst>
                                    <p:set>
                                      <p:cBhvr>
                                        <p:cTn id="105" dur="1" fill="hold">
                                          <p:stCondLst>
                                            <p:cond delay="0"/>
                                          </p:stCondLst>
                                        </p:cTn>
                                        <p:tgtEl>
                                          <p:spTgt spid="32"/>
                                        </p:tgtEl>
                                        <p:attrNameLst>
                                          <p:attrName>style.visibility</p:attrName>
                                        </p:attrNameLst>
                                      </p:cBhvr>
                                      <p:to>
                                        <p:strVal val="visible"/>
                                      </p:to>
                                    </p:set>
                                    <p:animEffect transition="in" filter="wipe(left)">
                                      <p:cBhvr>
                                        <p:cTn id="106" dur="500"/>
                                        <p:tgtEl>
                                          <p:spTgt spid="32"/>
                                        </p:tgtEl>
                                      </p:cBhvr>
                                    </p:animEffec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9"/>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5"/>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45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0"/>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468"/>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46"/>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4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 grpId="0"/>
      <p:bldP spid="454" grpId="0" animBg="1"/>
      <p:bldP spid="455" grpId="0" animBg="1"/>
      <p:bldP spid="457" grpId="0" animBg="1"/>
      <p:bldP spid="458" grpId="0" animBg="1"/>
      <p:bldP spid="462" grpId="0" animBg="1"/>
      <p:bldP spid="464" grpId="0" animBg="1"/>
      <p:bldP spid="465" grpId="0" animBg="1"/>
      <p:bldP spid="468" grpId="0"/>
      <p:bldP spid="470" grpId="0"/>
      <p:bldP spid="471" grpId="0" animBg="1"/>
      <p:bldP spid="472" grpId="0" animBg="1"/>
      <p:bldP spid="473" grpId="0" animBg="1"/>
      <p:bldP spid="475" grpId="0" animBg="1"/>
      <p:bldP spid="477" grpId="0" animBg="1"/>
      <p:bldP spid="30" grpId="0" animBg="1"/>
      <p:bldP spid="31" grpId="0" animBg="1"/>
      <p:bldP spid="3" grpId="0"/>
      <p:bldP spid="34" grpId="0"/>
      <p:bldP spid="35" grpId="0"/>
      <p:bldP spid="36" grpId="0"/>
      <p:bldP spid="5" grpId="0" animBg="1"/>
      <p:bldP spid="39" grpId="0" animBg="1"/>
      <p:bldP spid="40" grpId="0" animBg="1"/>
      <p:bldP spid="42" grpId="0" animBg="1"/>
      <p:bldP spid="43" grpId="0" animBg="1"/>
      <p:bldP spid="46" grpId="0" animBg="1"/>
      <p:bldP spid="29" grpId="0" animBg="1"/>
      <p:bldP spid="3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8092" y="2057400"/>
            <a:ext cx="8229600" cy="4343400"/>
          </a:xfrm>
        </p:spPr>
        <p:txBody>
          <a:bodyPr/>
          <a:lstStyle/>
          <a:p>
            <a:pPr marL="36512" indent="0">
              <a:buNone/>
            </a:pPr>
            <a:r>
              <a:rPr lang="en-US" sz="3600" dirty="0">
                <a:solidFill>
                  <a:schemeClr val="bg1"/>
                </a:solidFill>
                <a:latin typeface="Campton Medium" panose="00000600000000000000" pitchFamily="50" charset="0"/>
              </a:rPr>
              <a:t>The focus is on </a:t>
            </a:r>
            <a:r>
              <a:rPr lang="en-US" sz="4800" dirty="0">
                <a:solidFill>
                  <a:schemeClr val="bg1"/>
                </a:solidFill>
                <a:latin typeface="Campton Medium" panose="00000600000000000000" pitchFamily="50" charset="0"/>
              </a:rPr>
              <a:t>Best Practices</a:t>
            </a:r>
            <a:r>
              <a:rPr lang="en-US" sz="3600" dirty="0">
                <a:solidFill>
                  <a:schemeClr val="bg1"/>
                </a:solidFill>
                <a:latin typeface="Campton Medium" panose="00000600000000000000" pitchFamily="50" charset="0"/>
              </a:rPr>
              <a:t> in assessing, evaluating, documenting and reporting program continuous quality improvement around student learning</a:t>
            </a:r>
          </a:p>
        </p:txBody>
      </p:sp>
      <p:sp>
        <p:nvSpPr>
          <p:cNvPr id="3" name="Text Placeholder 2"/>
          <p:cNvSpPr>
            <a:spLocks noGrp="1"/>
          </p:cNvSpPr>
          <p:nvPr>
            <p:ph type="body" sz="quarter" idx="11"/>
          </p:nvPr>
        </p:nvSpPr>
        <p:spPr/>
        <p:txBody>
          <a:bodyPr/>
          <a:lstStyle/>
          <a:p>
            <a:r>
              <a:rPr lang="en-US" dirty="0">
                <a:latin typeface="Campton Medium" panose="00000600000000000000" pitchFamily="50" charset="0"/>
              </a:rPr>
              <a:t>Fundamentals of Assessment</a:t>
            </a:r>
          </a:p>
        </p:txBody>
      </p:sp>
    </p:spTree>
    <p:extLst>
      <p:ext uri="{BB962C8B-B14F-4D97-AF65-F5344CB8AC3E}">
        <p14:creationId xmlns:p14="http://schemas.microsoft.com/office/powerpoint/2010/main" val="4630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3" name="Shape 873"/>
          <p:cNvSpPr/>
          <p:nvPr/>
        </p:nvSpPr>
        <p:spPr>
          <a:xfrm rot="6566583">
            <a:off x="6218722" y="3464364"/>
            <a:ext cx="3168391" cy="1402695"/>
          </a:xfrm>
          <a:prstGeom prst="arc">
            <a:avLst>
              <a:gd name="adj1" fmla="val 16849929"/>
              <a:gd name="adj2" fmla="val 344545"/>
            </a:avLst>
          </a:prstGeom>
          <a:noFill/>
          <a:ln w="63500" cap="flat">
            <a:solidFill>
              <a:srgbClr val="000000"/>
            </a:solidFill>
            <a:prstDash val="solid"/>
            <a:round/>
            <a:headEnd type="none" w="med" len="med"/>
            <a:tailEnd type="triangle" w="lg" len="lg"/>
          </a:ln>
        </p:spPr>
        <p:txBody>
          <a:bodyPr lIns="80152" tIns="40065" rIns="80152" bIns="40065" anchor="ctr" anchorCtr="0">
            <a:noAutofit/>
          </a:bodyPr>
          <a:lstStyle/>
          <a:p>
            <a:endParaRPr sz="1400" b="1" cap="all">
              <a:solidFill>
                <a:srgbClr val="005C91"/>
              </a:solidFill>
              <a:latin typeface="Arial" panose="020B0604020202020204" pitchFamily="34" charset="0"/>
              <a:cs typeface="Arial" panose="020B0604020202020204" pitchFamily="34" charset="0"/>
            </a:endParaRPr>
          </a:p>
        </p:txBody>
      </p:sp>
      <p:sp>
        <p:nvSpPr>
          <p:cNvPr id="874" name="Shape 874"/>
          <p:cNvSpPr/>
          <p:nvPr/>
        </p:nvSpPr>
        <p:spPr>
          <a:xfrm rot="9211423">
            <a:off x="3861741" y="4041765"/>
            <a:ext cx="1782972" cy="1983070"/>
          </a:xfrm>
          <a:prstGeom prst="arc">
            <a:avLst>
              <a:gd name="adj1" fmla="val 16226072"/>
              <a:gd name="adj2" fmla="val 21238727"/>
            </a:avLst>
          </a:prstGeom>
          <a:noFill/>
          <a:ln w="63500" cap="flat">
            <a:solidFill>
              <a:srgbClr val="000000"/>
            </a:solidFill>
            <a:prstDash val="solid"/>
            <a:round/>
            <a:headEnd type="none" w="med" len="med"/>
            <a:tailEnd type="triangle" w="lg" len="lg"/>
          </a:ln>
        </p:spPr>
        <p:txBody>
          <a:bodyPr lIns="80152" tIns="40065" rIns="80152" bIns="40065" anchor="ctr" anchorCtr="0">
            <a:noAutofit/>
          </a:bodyPr>
          <a:lstStyle/>
          <a:p>
            <a:endParaRPr sz="1400" b="1" cap="all">
              <a:solidFill>
                <a:srgbClr val="005C91"/>
              </a:solidFill>
              <a:latin typeface="Arial" panose="020B0604020202020204" pitchFamily="34" charset="0"/>
              <a:cs typeface="Arial" panose="020B0604020202020204" pitchFamily="34" charset="0"/>
            </a:endParaRPr>
          </a:p>
        </p:txBody>
      </p:sp>
      <p:cxnSp>
        <p:nvCxnSpPr>
          <p:cNvPr id="875" name="Shape 875"/>
          <p:cNvCxnSpPr/>
          <p:nvPr/>
        </p:nvCxnSpPr>
        <p:spPr>
          <a:xfrm>
            <a:off x="8153400" y="3187537"/>
            <a:ext cx="152400" cy="665136"/>
          </a:xfrm>
          <a:prstGeom prst="straightConnector1">
            <a:avLst/>
          </a:prstGeom>
          <a:noFill/>
          <a:ln w="63500" cap="flat">
            <a:solidFill>
              <a:srgbClr val="000000"/>
            </a:solidFill>
            <a:prstDash val="solid"/>
            <a:round/>
            <a:headEnd type="none" w="med" len="med"/>
            <a:tailEnd type="triangle" w="lg" len="lg"/>
          </a:ln>
        </p:spPr>
      </p:cxnSp>
      <p:grpSp>
        <p:nvGrpSpPr>
          <p:cNvPr id="9" name="Group 8"/>
          <p:cNvGrpSpPr/>
          <p:nvPr/>
        </p:nvGrpSpPr>
        <p:grpSpPr>
          <a:xfrm>
            <a:off x="6120678" y="3839620"/>
            <a:ext cx="2870922" cy="808580"/>
            <a:chOff x="3171831" y="5295727"/>
            <a:chExt cx="2870922" cy="1335554"/>
          </a:xfrm>
          <a:solidFill>
            <a:srgbClr val="545150"/>
          </a:solidFill>
        </p:grpSpPr>
        <p:sp>
          <p:nvSpPr>
            <p:cNvPr id="876" name="Shape 876"/>
            <p:cNvSpPr/>
            <p:nvPr/>
          </p:nvSpPr>
          <p:spPr>
            <a:xfrm>
              <a:off x="3171831" y="5295727"/>
              <a:ext cx="2831765" cy="1335554"/>
            </a:xfrm>
            <a:prstGeom prst="roundRect">
              <a:avLst>
                <a:gd name="adj" fmla="val 16667"/>
              </a:avLst>
            </a:prstGeom>
            <a:grpFill/>
            <a:ln w="25400" cap="flat">
              <a:solidFill>
                <a:schemeClr val="tx1"/>
              </a:solidFill>
              <a:prstDash val="solid"/>
              <a:round/>
              <a:headEnd type="none" w="med" len="med"/>
              <a:tailEnd type="none" w="med" len="med"/>
            </a:ln>
          </p:spPr>
          <p:txBody>
            <a:bodyPr lIns="80152" tIns="40065" rIns="80152" bIns="40065" anchor="ctr" anchorCtr="0">
              <a:noAutofit/>
            </a:bodyPr>
            <a:lstStyle/>
            <a:p>
              <a:endParaRPr sz="1400" b="1" cap="all">
                <a:solidFill>
                  <a:schemeClr val="bg1"/>
                </a:solidFill>
                <a:latin typeface="Arial" panose="020B0604020202020204" pitchFamily="34" charset="0"/>
                <a:cs typeface="Arial" panose="020B0604020202020204" pitchFamily="34" charset="0"/>
              </a:endParaRPr>
            </a:p>
          </p:txBody>
        </p:sp>
        <p:sp>
          <p:nvSpPr>
            <p:cNvPr id="877" name="Shape 877"/>
            <p:cNvSpPr txBox="1"/>
            <p:nvPr/>
          </p:nvSpPr>
          <p:spPr>
            <a:xfrm>
              <a:off x="3217270" y="5471932"/>
              <a:ext cx="2825483" cy="730946"/>
            </a:xfrm>
            <a:prstGeom prst="rect">
              <a:avLst/>
            </a:prstGeom>
            <a:noFill/>
            <a:ln>
              <a:noFill/>
            </a:ln>
          </p:spPr>
          <p:txBody>
            <a:bodyPr lIns="80152" tIns="40065" rIns="80152" bIns="40065" anchor="t" anchorCtr="0">
              <a:noAutofit/>
            </a:bodyPr>
            <a:lstStyle/>
            <a:p>
              <a:pPr algn="ctr">
                <a:buSzPct val="25000"/>
              </a:pPr>
              <a:r>
                <a:rPr lang="en-US" sz="1400" b="1" cap="all" dirty="0">
                  <a:solidFill>
                    <a:schemeClr val="bg1"/>
                  </a:solidFill>
                  <a:latin typeface="Arial" panose="020B0604020202020204" pitchFamily="34" charset="0"/>
                  <a:ea typeface="Calibri"/>
                  <a:cs typeface="Arial" panose="020B0604020202020204" pitchFamily="34" charset="0"/>
                  <a:sym typeface="Calibri"/>
                </a:rPr>
                <a:t>Educational Practices and Strategies</a:t>
              </a:r>
            </a:p>
          </p:txBody>
        </p:sp>
      </p:grpSp>
      <p:sp>
        <p:nvSpPr>
          <p:cNvPr id="878" name="Shape 878"/>
          <p:cNvSpPr/>
          <p:nvPr/>
        </p:nvSpPr>
        <p:spPr>
          <a:xfrm rot="17908776">
            <a:off x="5617912" y="1093583"/>
            <a:ext cx="1958060" cy="3545207"/>
          </a:xfrm>
          <a:prstGeom prst="arc">
            <a:avLst>
              <a:gd name="adj1" fmla="val 16847412"/>
              <a:gd name="adj2" fmla="val 1654994"/>
            </a:avLst>
          </a:prstGeom>
          <a:noFill/>
          <a:ln w="63500" cap="flat">
            <a:solidFill>
              <a:srgbClr val="000000"/>
            </a:solidFill>
            <a:prstDash val="solid"/>
            <a:round/>
            <a:headEnd type="none" w="med" len="med"/>
            <a:tailEnd type="triangle" w="lg" len="lg"/>
          </a:ln>
        </p:spPr>
        <p:txBody>
          <a:bodyPr lIns="80152" tIns="40065" rIns="80152" bIns="40065" anchor="ctr" anchorCtr="0">
            <a:noAutofit/>
          </a:bodyPr>
          <a:lstStyle/>
          <a:p>
            <a:endParaRPr sz="1400" b="1" cap="all">
              <a:solidFill>
                <a:srgbClr val="005C91"/>
              </a:solidFill>
              <a:latin typeface="Arial" panose="020B0604020202020204" pitchFamily="34" charset="0"/>
              <a:cs typeface="Arial" panose="020B0604020202020204" pitchFamily="34" charset="0"/>
            </a:endParaRPr>
          </a:p>
        </p:txBody>
      </p:sp>
      <p:cxnSp>
        <p:nvCxnSpPr>
          <p:cNvPr id="882" name="Shape 882"/>
          <p:cNvCxnSpPr/>
          <p:nvPr/>
        </p:nvCxnSpPr>
        <p:spPr>
          <a:xfrm>
            <a:off x="4572079" y="4066317"/>
            <a:ext cx="915248" cy="1120436"/>
          </a:xfrm>
          <a:prstGeom prst="straightConnector1">
            <a:avLst/>
          </a:prstGeom>
          <a:noFill/>
          <a:ln w="63500" cap="flat">
            <a:solidFill>
              <a:srgbClr val="FC4F08"/>
            </a:solidFill>
            <a:prstDash val="solid"/>
            <a:round/>
            <a:headEnd type="none" w="med" len="med"/>
            <a:tailEnd type="triangle" w="lg" len="lg"/>
          </a:ln>
        </p:spPr>
      </p:cxnSp>
      <p:cxnSp>
        <p:nvCxnSpPr>
          <p:cNvPr id="883" name="Shape 883"/>
          <p:cNvCxnSpPr/>
          <p:nvPr/>
        </p:nvCxnSpPr>
        <p:spPr>
          <a:xfrm flipH="1">
            <a:off x="3829416" y="4051029"/>
            <a:ext cx="742663" cy="1100092"/>
          </a:xfrm>
          <a:prstGeom prst="straightConnector1">
            <a:avLst/>
          </a:prstGeom>
          <a:noFill/>
          <a:ln w="63500" cap="flat">
            <a:solidFill>
              <a:srgbClr val="FC4F08"/>
            </a:solidFill>
            <a:prstDash val="solid"/>
            <a:round/>
            <a:headEnd type="none" w="med" len="med"/>
            <a:tailEnd type="triangle" w="lg" len="lg"/>
          </a:ln>
        </p:spPr>
      </p:cxnSp>
      <p:sp>
        <p:nvSpPr>
          <p:cNvPr id="885" name="Shape 885"/>
          <p:cNvSpPr/>
          <p:nvPr/>
        </p:nvSpPr>
        <p:spPr>
          <a:xfrm>
            <a:off x="0" y="-9406"/>
            <a:ext cx="9144159" cy="6858294"/>
          </a:xfrm>
          <a:prstGeom prst="rect">
            <a:avLst/>
          </a:prstGeom>
          <a:noFill/>
          <a:ln w="38100" cap="flat" cmpd="sng">
            <a:solidFill>
              <a:schemeClr val="dk1"/>
            </a:solidFill>
            <a:prstDash val="solid"/>
            <a:round/>
            <a:headEnd type="none" w="med" len="med"/>
            <a:tailEnd type="none" w="med" len="med"/>
          </a:ln>
          <a:effectLst/>
        </p:spPr>
        <p:txBody>
          <a:bodyPr lIns="80152" tIns="40065" rIns="80152" bIns="40065" anchor="ctr" anchorCtr="0">
            <a:noAutofit/>
          </a:bodyPr>
          <a:lstStyle/>
          <a:p>
            <a:endParaRPr sz="1400" b="1" cap="all">
              <a:solidFill>
                <a:srgbClr val="005C91"/>
              </a:solidFill>
              <a:latin typeface="Arial" panose="020B0604020202020204" pitchFamily="34" charset="0"/>
              <a:cs typeface="Arial" panose="020B0604020202020204" pitchFamily="34" charset="0"/>
            </a:endParaRPr>
          </a:p>
        </p:txBody>
      </p:sp>
      <p:grpSp>
        <p:nvGrpSpPr>
          <p:cNvPr id="15" name="Group 14"/>
          <p:cNvGrpSpPr/>
          <p:nvPr/>
        </p:nvGrpSpPr>
        <p:grpSpPr>
          <a:xfrm>
            <a:off x="166335" y="1105097"/>
            <a:ext cx="2743200" cy="1090088"/>
            <a:chOff x="152400" y="735246"/>
            <a:chExt cx="2895600" cy="1090088"/>
          </a:xfrm>
          <a:solidFill>
            <a:srgbClr val="545150"/>
          </a:solidFill>
        </p:grpSpPr>
        <p:sp>
          <p:nvSpPr>
            <p:cNvPr id="890" name="Shape 890"/>
            <p:cNvSpPr/>
            <p:nvPr/>
          </p:nvSpPr>
          <p:spPr>
            <a:xfrm>
              <a:off x="152400" y="735246"/>
              <a:ext cx="2895600" cy="1090088"/>
            </a:xfrm>
            <a:prstGeom prst="roundRect">
              <a:avLst>
                <a:gd name="adj" fmla="val 16667"/>
              </a:avLst>
            </a:prstGeom>
            <a:grpFill/>
            <a:ln w="25400" cap="flat">
              <a:solidFill>
                <a:schemeClr val="tx1"/>
              </a:solidFill>
              <a:prstDash val="solid"/>
              <a:round/>
              <a:headEnd type="none" w="med" len="med"/>
              <a:tailEnd type="none" w="med" len="med"/>
            </a:ln>
          </p:spPr>
          <p:txBody>
            <a:bodyPr lIns="80152" tIns="40065" rIns="80152" bIns="40065" anchor="ctr" anchorCtr="0">
              <a:noAutofit/>
            </a:bodyPr>
            <a:lstStyle/>
            <a:p>
              <a:endParaRPr sz="1400" b="1" cap="all">
                <a:solidFill>
                  <a:schemeClr val="bg1"/>
                </a:solidFill>
                <a:latin typeface="Arial" panose="020B0604020202020204" pitchFamily="34" charset="0"/>
                <a:cs typeface="Arial" panose="020B0604020202020204" pitchFamily="34" charset="0"/>
              </a:endParaRPr>
            </a:p>
          </p:txBody>
        </p:sp>
        <p:sp>
          <p:nvSpPr>
            <p:cNvPr id="891" name="Shape 891"/>
            <p:cNvSpPr txBox="1"/>
            <p:nvPr/>
          </p:nvSpPr>
          <p:spPr>
            <a:xfrm>
              <a:off x="253192" y="917413"/>
              <a:ext cx="2508366" cy="694755"/>
            </a:xfrm>
            <a:prstGeom prst="rect">
              <a:avLst/>
            </a:prstGeom>
            <a:grpFill/>
            <a:ln>
              <a:noFill/>
            </a:ln>
          </p:spPr>
          <p:txBody>
            <a:bodyPr lIns="80152" tIns="40065" rIns="80152" bIns="40065" anchor="t" anchorCtr="0">
              <a:noAutofit/>
            </a:bodyPr>
            <a:lstStyle/>
            <a:p>
              <a:pPr algn="ctr">
                <a:buSzPct val="25000"/>
              </a:pPr>
              <a:r>
                <a:rPr lang="en-US" sz="1400" b="1" cap="all" dirty="0">
                  <a:solidFill>
                    <a:schemeClr val="bg1"/>
                  </a:solidFill>
                  <a:latin typeface="Arial" panose="020B0604020202020204" pitchFamily="34" charset="0"/>
                  <a:ea typeface="Calibri"/>
                  <a:cs typeface="Arial" panose="020B0604020202020204" pitchFamily="34" charset="0"/>
                  <a:sym typeface="Calibri"/>
                </a:rPr>
                <a:t>Program Educational</a:t>
              </a:r>
            </a:p>
            <a:p>
              <a:pPr algn="ctr">
                <a:buSzPct val="25000"/>
              </a:pPr>
              <a:r>
                <a:rPr lang="en-US" sz="1400" b="1" cap="all" dirty="0">
                  <a:solidFill>
                    <a:schemeClr val="bg1"/>
                  </a:solidFill>
                  <a:latin typeface="Arial" panose="020B0604020202020204" pitchFamily="34" charset="0"/>
                  <a:ea typeface="Calibri"/>
                  <a:cs typeface="Arial" panose="020B0604020202020204" pitchFamily="34" charset="0"/>
                  <a:sym typeface="Calibri"/>
                </a:rPr>
                <a:t>Objectives </a:t>
              </a:r>
            </a:p>
            <a:p>
              <a:endParaRPr lang="en-US" sz="1400" b="1" cap="all" dirty="0">
                <a:solidFill>
                  <a:schemeClr val="bg1"/>
                </a:solidFill>
                <a:latin typeface="Arial" panose="020B0604020202020204" pitchFamily="34" charset="0"/>
                <a:ea typeface="Calibri"/>
                <a:cs typeface="Arial" panose="020B0604020202020204" pitchFamily="34" charset="0"/>
                <a:sym typeface="Calibri"/>
              </a:endParaRPr>
            </a:p>
          </p:txBody>
        </p:sp>
      </p:grpSp>
      <p:grpSp>
        <p:nvGrpSpPr>
          <p:cNvPr id="12" name="Group 11"/>
          <p:cNvGrpSpPr/>
          <p:nvPr/>
        </p:nvGrpSpPr>
        <p:grpSpPr>
          <a:xfrm>
            <a:off x="6383749" y="2283168"/>
            <a:ext cx="2537734" cy="865662"/>
            <a:chOff x="10548364" y="286401"/>
            <a:chExt cx="2537734" cy="865662"/>
          </a:xfrm>
          <a:solidFill>
            <a:srgbClr val="545150"/>
          </a:solidFill>
        </p:grpSpPr>
        <p:sp>
          <p:nvSpPr>
            <p:cNvPr id="887" name="Shape 887"/>
            <p:cNvSpPr/>
            <p:nvPr/>
          </p:nvSpPr>
          <p:spPr>
            <a:xfrm>
              <a:off x="10670446" y="286401"/>
              <a:ext cx="2220101" cy="865662"/>
            </a:xfrm>
            <a:prstGeom prst="roundRect">
              <a:avLst>
                <a:gd name="adj" fmla="val 16667"/>
              </a:avLst>
            </a:prstGeom>
            <a:grpFill/>
            <a:ln w="25400" cap="flat">
              <a:solidFill>
                <a:schemeClr val="tx1"/>
              </a:solidFill>
              <a:prstDash val="solid"/>
              <a:round/>
              <a:headEnd type="none" w="med" len="med"/>
              <a:tailEnd type="none" w="med" len="med"/>
            </a:ln>
          </p:spPr>
          <p:txBody>
            <a:bodyPr lIns="80152" tIns="40065" rIns="80152" bIns="40065" anchor="ctr" anchorCtr="0">
              <a:noAutofit/>
            </a:bodyPr>
            <a:lstStyle/>
            <a:p>
              <a:endParaRPr sz="1400" b="1" cap="all">
                <a:solidFill>
                  <a:schemeClr val="bg1"/>
                </a:solidFill>
                <a:latin typeface="Arial" panose="020B0604020202020204" pitchFamily="34" charset="0"/>
                <a:cs typeface="Arial" panose="020B0604020202020204" pitchFamily="34" charset="0"/>
              </a:endParaRPr>
            </a:p>
          </p:txBody>
        </p:sp>
        <p:sp>
          <p:nvSpPr>
            <p:cNvPr id="893" name="Shape 893"/>
            <p:cNvSpPr txBox="1"/>
            <p:nvPr/>
          </p:nvSpPr>
          <p:spPr>
            <a:xfrm>
              <a:off x="10548364" y="455155"/>
              <a:ext cx="2537734" cy="338559"/>
            </a:xfrm>
            <a:prstGeom prst="rect">
              <a:avLst/>
            </a:prstGeom>
            <a:noFill/>
            <a:ln>
              <a:noFill/>
            </a:ln>
          </p:spPr>
          <p:txBody>
            <a:bodyPr lIns="80152" tIns="40065" rIns="80152" bIns="40065" anchor="t" anchorCtr="0">
              <a:noAutofit/>
            </a:bodyPr>
            <a:lstStyle/>
            <a:p>
              <a:pPr algn="ctr">
                <a:buSzPct val="25000"/>
              </a:pPr>
              <a:r>
                <a:rPr lang="en-US" sz="1400" b="1" cap="all" dirty="0">
                  <a:solidFill>
                    <a:schemeClr val="bg1"/>
                  </a:solidFill>
                  <a:latin typeface="Arial" panose="020B0604020202020204" pitchFamily="34" charset="0"/>
                  <a:ea typeface="Calibri"/>
                  <a:cs typeface="Arial" panose="020B0604020202020204" pitchFamily="34" charset="0"/>
                  <a:sym typeface="Calibri"/>
                </a:rPr>
                <a:t>Performance Indicators</a:t>
              </a:r>
            </a:p>
          </p:txBody>
        </p:sp>
      </p:grpSp>
      <p:cxnSp>
        <p:nvCxnSpPr>
          <p:cNvPr id="896" name="Shape 896"/>
          <p:cNvCxnSpPr>
            <a:stCxn id="10" idx="2"/>
            <a:endCxn id="897" idx="0"/>
          </p:cNvCxnSpPr>
          <p:nvPr/>
        </p:nvCxnSpPr>
        <p:spPr>
          <a:xfrm>
            <a:off x="4572000" y="1006057"/>
            <a:ext cx="0" cy="505863"/>
          </a:xfrm>
          <a:prstGeom prst="straightConnector1">
            <a:avLst/>
          </a:prstGeom>
          <a:noFill/>
          <a:ln w="63500" cap="flat">
            <a:solidFill>
              <a:srgbClr val="000000"/>
            </a:solidFill>
            <a:prstDash val="solid"/>
            <a:round/>
            <a:headEnd type="none" w="med" len="med"/>
            <a:tailEnd type="triangle" w="lg" len="lg"/>
          </a:ln>
        </p:spPr>
      </p:cxnSp>
      <p:grpSp>
        <p:nvGrpSpPr>
          <p:cNvPr id="7" name="Group 6"/>
          <p:cNvGrpSpPr/>
          <p:nvPr/>
        </p:nvGrpSpPr>
        <p:grpSpPr>
          <a:xfrm>
            <a:off x="3749040" y="1511920"/>
            <a:ext cx="1645920" cy="920307"/>
            <a:chOff x="6769542" y="3007832"/>
            <a:chExt cx="1665805" cy="920307"/>
          </a:xfrm>
          <a:solidFill>
            <a:srgbClr val="545150"/>
          </a:solidFill>
        </p:grpSpPr>
        <p:sp>
          <p:nvSpPr>
            <p:cNvPr id="897" name="Shape 897"/>
            <p:cNvSpPr/>
            <p:nvPr/>
          </p:nvSpPr>
          <p:spPr>
            <a:xfrm>
              <a:off x="6769542" y="3007832"/>
              <a:ext cx="1665805" cy="920307"/>
            </a:xfrm>
            <a:prstGeom prst="roundRect">
              <a:avLst>
                <a:gd name="adj" fmla="val 16667"/>
              </a:avLst>
            </a:prstGeom>
            <a:grpFill/>
            <a:ln w="25400" cap="flat">
              <a:solidFill>
                <a:schemeClr val="tx1"/>
              </a:solidFill>
              <a:prstDash val="solid"/>
              <a:round/>
              <a:headEnd type="none" w="med" len="med"/>
              <a:tailEnd type="none" w="med" len="med"/>
            </a:ln>
          </p:spPr>
          <p:txBody>
            <a:bodyPr lIns="80152" tIns="40065" rIns="80152" bIns="40065" anchor="ctr" anchorCtr="0">
              <a:noAutofit/>
            </a:bodyPr>
            <a:lstStyle/>
            <a:p>
              <a:endParaRPr sz="1400" b="1" cap="all">
                <a:solidFill>
                  <a:schemeClr val="bg1"/>
                </a:solidFill>
                <a:latin typeface="Arial" panose="020B0604020202020204" pitchFamily="34" charset="0"/>
                <a:cs typeface="Arial" panose="020B0604020202020204" pitchFamily="34" charset="0"/>
              </a:endParaRPr>
            </a:p>
          </p:txBody>
        </p:sp>
        <p:sp>
          <p:nvSpPr>
            <p:cNvPr id="898" name="Shape 898"/>
            <p:cNvSpPr txBox="1"/>
            <p:nvPr/>
          </p:nvSpPr>
          <p:spPr>
            <a:xfrm>
              <a:off x="6800729" y="3199099"/>
              <a:ext cx="1581119" cy="677120"/>
            </a:xfrm>
            <a:prstGeom prst="rect">
              <a:avLst/>
            </a:prstGeom>
            <a:grpFill/>
            <a:ln>
              <a:noFill/>
            </a:ln>
          </p:spPr>
          <p:txBody>
            <a:bodyPr lIns="80152" tIns="40065" rIns="80152" bIns="40065" anchor="t" anchorCtr="0">
              <a:noAutofit/>
            </a:bodyPr>
            <a:lstStyle/>
            <a:p>
              <a:pPr algn="ctr">
                <a:buSzPct val="25000"/>
              </a:pPr>
              <a:r>
                <a:rPr lang="en-US" sz="1400" b="1" cap="all" dirty="0">
                  <a:solidFill>
                    <a:schemeClr val="bg1"/>
                  </a:solidFill>
                  <a:latin typeface="Arial" panose="020B0604020202020204" pitchFamily="34" charset="0"/>
                  <a:ea typeface="Calibri"/>
                  <a:cs typeface="Arial" panose="020B0604020202020204" pitchFamily="34" charset="0"/>
                  <a:sym typeface="Calibri"/>
                </a:rPr>
                <a:t>Student</a:t>
              </a:r>
            </a:p>
            <a:p>
              <a:pPr algn="ctr">
                <a:buSzPct val="25000"/>
              </a:pPr>
              <a:r>
                <a:rPr lang="en-US" sz="1400" b="1" cap="all" dirty="0">
                  <a:solidFill>
                    <a:schemeClr val="bg1"/>
                  </a:solidFill>
                  <a:latin typeface="Arial" panose="020B0604020202020204" pitchFamily="34" charset="0"/>
                  <a:ea typeface="Calibri"/>
                  <a:cs typeface="Arial" panose="020B0604020202020204" pitchFamily="34" charset="0"/>
                  <a:sym typeface="Calibri"/>
                </a:rPr>
                <a:t>Outcomes</a:t>
              </a:r>
            </a:p>
            <a:p>
              <a:endParaRPr lang="en-US" sz="1400" b="1" cap="all" dirty="0">
                <a:solidFill>
                  <a:schemeClr val="bg1"/>
                </a:solidFill>
                <a:latin typeface="Arial" panose="020B0604020202020204" pitchFamily="34" charset="0"/>
                <a:ea typeface="Calibri"/>
                <a:cs typeface="Arial" panose="020B0604020202020204" pitchFamily="34" charset="0"/>
                <a:sym typeface="Calibri"/>
              </a:endParaRPr>
            </a:p>
          </p:txBody>
        </p:sp>
      </p:grpSp>
      <p:cxnSp>
        <p:nvCxnSpPr>
          <p:cNvPr id="900" name="Shape 900"/>
          <p:cNvCxnSpPr/>
          <p:nvPr/>
        </p:nvCxnSpPr>
        <p:spPr>
          <a:xfrm flipV="1">
            <a:off x="3297175" y="4051029"/>
            <a:ext cx="694010" cy="1100092"/>
          </a:xfrm>
          <a:prstGeom prst="straightConnector1">
            <a:avLst/>
          </a:prstGeom>
          <a:noFill/>
          <a:ln w="63500" cap="flat">
            <a:solidFill>
              <a:srgbClr val="000000"/>
            </a:solidFill>
            <a:prstDash val="solid"/>
            <a:round/>
            <a:headEnd type="none" w="med" len="med"/>
            <a:tailEnd type="triangle" w="lg" len="lg"/>
          </a:ln>
        </p:spPr>
      </p:cxnSp>
      <p:grpSp>
        <p:nvGrpSpPr>
          <p:cNvPr id="5" name="Group 4"/>
          <p:cNvGrpSpPr/>
          <p:nvPr/>
        </p:nvGrpSpPr>
        <p:grpSpPr>
          <a:xfrm>
            <a:off x="2325380" y="5151120"/>
            <a:ext cx="1665805" cy="868680"/>
            <a:chOff x="-3020313" y="2826493"/>
            <a:chExt cx="1665805" cy="920307"/>
          </a:xfrm>
          <a:solidFill>
            <a:srgbClr val="545150"/>
          </a:solidFill>
        </p:grpSpPr>
        <p:sp>
          <p:nvSpPr>
            <p:cNvPr id="43" name="Shape 897"/>
            <p:cNvSpPr/>
            <p:nvPr/>
          </p:nvSpPr>
          <p:spPr>
            <a:xfrm>
              <a:off x="-3020313" y="2826493"/>
              <a:ext cx="1665805" cy="920307"/>
            </a:xfrm>
            <a:prstGeom prst="roundRect">
              <a:avLst>
                <a:gd name="adj" fmla="val 16667"/>
              </a:avLst>
            </a:prstGeom>
            <a:grpFill/>
            <a:ln w="25400" cap="flat">
              <a:solidFill>
                <a:schemeClr val="tx1"/>
              </a:solidFill>
              <a:prstDash val="solid"/>
              <a:round/>
              <a:headEnd type="none" w="med" len="med"/>
              <a:tailEnd type="none" w="med" len="med"/>
            </a:ln>
          </p:spPr>
          <p:txBody>
            <a:bodyPr lIns="80152" tIns="40065" rIns="80152" bIns="40065" anchor="ctr" anchorCtr="0">
              <a:noAutofit/>
            </a:bodyPr>
            <a:lstStyle/>
            <a:p>
              <a:endParaRPr sz="1400" b="1" cap="all">
                <a:solidFill>
                  <a:schemeClr val="bg1"/>
                </a:solidFill>
                <a:latin typeface="Arial" panose="020B0604020202020204" pitchFamily="34" charset="0"/>
                <a:cs typeface="Arial" panose="020B0604020202020204" pitchFamily="34" charset="0"/>
              </a:endParaRPr>
            </a:p>
          </p:txBody>
        </p:sp>
        <p:sp>
          <p:nvSpPr>
            <p:cNvPr id="44" name="Shape 895"/>
            <p:cNvSpPr txBox="1"/>
            <p:nvPr/>
          </p:nvSpPr>
          <p:spPr>
            <a:xfrm>
              <a:off x="-2971800" y="3074895"/>
              <a:ext cx="1580472" cy="338559"/>
            </a:xfrm>
            <a:prstGeom prst="rect">
              <a:avLst/>
            </a:prstGeom>
            <a:grpFill/>
            <a:ln>
              <a:noFill/>
            </a:ln>
          </p:spPr>
          <p:txBody>
            <a:bodyPr lIns="80152" tIns="40065" rIns="80152" bIns="40065" anchor="t" anchorCtr="0">
              <a:noAutofit/>
            </a:bodyPr>
            <a:lstStyle/>
            <a:p>
              <a:pPr algn="ctr">
                <a:buSzPct val="25000"/>
              </a:pPr>
              <a:r>
                <a:rPr lang="en-US" sz="1400" b="1" cap="all" dirty="0">
                  <a:solidFill>
                    <a:schemeClr val="bg1"/>
                  </a:solidFill>
                  <a:latin typeface="Arial" panose="020B0604020202020204" pitchFamily="34" charset="0"/>
                  <a:ea typeface="Calibri"/>
                  <a:cs typeface="Arial" panose="020B0604020202020204" pitchFamily="34" charset="0"/>
                  <a:sym typeface="Calibri"/>
                </a:rPr>
                <a:t>Evaluation</a:t>
              </a:r>
            </a:p>
          </p:txBody>
        </p:sp>
      </p:grpSp>
      <p:grpSp>
        <p:nvGrpSpPr>
          <p:cNvPr id="6" name="Group 5"/>
          <p:cNvGrpSpPr/>
          <p:nvPr/>
        </p:nvGrpSpPr>
        <p:grpSpPr>
          <a:xfrm>
            <a:off x="4777466" y="5141072"/>
            <a:ext cx="2537734" cy="865662"/>
            <a:chOff x="600399" y="4761208"/>
            <a:chExt cx="2537734" cy="865662"/>
          </a:xfrm>
          <a:solidFill>
            <a:srgbClr val="545150"/>
          </a:solidFill>
        </p:grpSpPr>
        <p:sp>
          <p:nvSpPr>
            <p:cNvPr id="53" name="Shape 887"/>
            <p:cNvSpPr/>
            <p:nvPr/>
          </p:nvSpPr>
          <p:spPr>
            <a:xfrm>
              <a:off x="733151" y="4761208"/>
              <a:ext cx="2220101" cy="865662"/>
            </a:xfrm>
            <a:prstGeom prst="roundRect">
              <a:avLst>
                <a:gd name="adj" fmla="val 16667"/>
              </a:avLst>
            </a:prstGeom>
            <a:grpFill/>
            <a:ln w="25400" cap="flat">
              <a:solidFill>
                <a:schemeClr val="tx1"/>
              </a:solidFill>
              <a:prstDash val="solid"/>
              <a:round/>
              <a:headEnd type="none" w="med" len="med"/>
              <a:tailEnd type="none" w="med" len="med"/>
            </a:ln>
          </p:spPr>
          <p:txBody>
            <a:bodyPr lIns="80152" tIns="40065" rIns="80152" bIns="40065" anchor="ctr" anchorCtr="0">
              <a:noAutofit/>
            </a:bodyPr>
            <a:lstStyle/>
            <a:p>
              <a:endParaRPr sz="1400" b="1" cap="all">
                <a:solidFill>
                  <a:schemeClr val="bg1"/>
                </a:solidFill>
                <a:latin typeface="Arial" panose="020B0604020202020204" pitchFamily="34" charset="0"/>
                <a:cs typeface="Arial" panose="020B0604020202020204" pitchFamily="34" charset="0"/>
              </a:endParaRPr>
            </a:p>
          </p:txBody>
        </p:sp>
        <p:sp>
          <p:nvSpPr>
            <p:cNvPr id="54" name="Shape 889"/>
            <p:cNvSpPr txBox="1"/>
            <p:nvPr/>
          </p:nvSpPr>
          <p:spPr>
            <a:xfrm>
              <a:off x="600399" y="5003951"/>
              <a:ext cx="2537734" cy="430820"/>
            </a:xfrm>
            <a:prstGeom prst="rect">
              <a:avLst/>
            </a:prstGeom>
            <a:noFill/>
            <a:ln>
              <a:noFill/>
            </a:ln>
          </p:spPr>
          <p:txBody>
            <a:bodyPr lIns="80152" tIns="40065" rIns="80152" bIns="40065" anchor="t" anchorCtr="0">
              <a:noAutofit/>
            </a:bodyPr>
            <a:lstStyle/>
            <a:p>
              <a:pPr algn="ctr">
                <a:buSzPct val="25000"/>
              </a:pPr>
              <a:r>
                <a:rPr lang="en-US" sz="1400" b="1" cap="all" dirty="0">
                  <a:solidFill>
                    <a:schemeClr val="bg1"/>
                  </a:solidFill>
                  <a:latin typeface="Arial" panose="020B0604020202020204" pitchFamily="34" charset="0"/>
                  <a:ea typeface="Calibri"/>
                  <a:cs typeface="Arial" panose="020B0604020202020204" pitchFamily="34" charset="0"/>
                  <a:sym typeface="Calibri"/>
                </a:rPr>
                <a:t>Assessment</a:t>
              </a:r>
            </a:p>
            <a:p>
              <a:endParaRPr lang="en-US" sz="1400" b="1" cap="all" dirty="0">
                <a:solidFill>
                  <a:schemeClr val="bg1"/>
                </a:solidFill>
                <a:latin typeface="Arial" panose="020B0604020202020204" pitchFamily="34" charset="0"/>
                <a:ea typeface="Calibri"/>
                <a:cs typeface="Arial" panose="020B0604020202020204" pitchFamily="34" charset="0"/>
                <a:sym typeface="Calibri"/>
              </a:endParaRPr>
            </a:p>
          </p:txBody>
        </p:sp>
      </p:grpSp>
      <p:cxnSp>
        <p:nvCxnSpPr>
          <p:cNvPr id="55" name="Shape 900"/>
          <p:cNvCxnSpPr>
            <a:stCxn id="10" idx="1"/>
          </p:cNvCxnSpPr>
          <p:nvPr/>
        </p:nvCxnSpPr>
        <p:spPr>
          <a:xfrm flipH="1">
            <a:off x="2771785" y="621611"/>
            <a:ext cx="931535" cy="501287"/>
          </a:xfrm>
          <a:prstGeom prst="straightConnector1">
            <a:avLst/>
          </a:prstGeom>
          <a:noFill/>
          <a:ln w="63500" cap="flat">
            <a:solidFill>
              <a:schemeClr val="tx1">
                <a:lumMod val="50000"/>
                <a:lumOff val="50000"/>
              </a:schemeClr>
            </a:solidFill>
            <a:prstDash val="solid"/>
            <a:round/>
            <a:headEnd type="none" w="med" len="med"/>
            <a:tailEnd type="triangle" w="lg" len="lg"/>
          </a:ln>
        </p:spPr>
      </p:cxnSp>
      <p:cxnSp>
        <p:nvCxnSpPr>
          <p:cNvPr id="65" name="Shape 899"/>
          <p:cNvCxnSpPr>
            <a:endCxn id="3" idx="0"/>
          </p:cNvCxnSpPr>
          <p:nvPr/>
        </p:nvCxnSpPr>
        <p:spPr>
          <a:xfrm>
            <a:off x="1295400" y="2195185"/>
            <a:ext cx="13935" cy="1871132"/>
          </a:xfrm>
          <a:prstGeom prst="straightConnector1">
            <a:avLst/>
          </a:prstGeom>
          <a:noFill/>
          <a:ln w="63500" cap="flat">
            <a:solidFill>
              <a:schemeClr val="tx1">
                <a:lumMod val="50000"/>
                <a:lumOff val="50000"/>
              </a:schemeClr>
            </a:solidFill>
            <a:prstDash val="solid"/>
            <a:round/>
            <a:headEnd type="triangle" w="med" len="med"/>
            <a:tailEnd type="triangle" w="med" len="med"/>
          </a:ln>
        </p:spPr>
      </p:cxnSp>
      <p:grpSp>
        <p:nvGrpSpPr>
          <p:cNvPr id="4" name="Group 3"/>
          <p:cNvGrpSpPr/>
          <p:nvPr/>
        </p:nvGrpSpPr>
        <p:grpSpPr>
          <a:xfrm>
            <a:off x="166335" y="4066317"/>
            <a:ext cx="2286000" cy="640080"/>
            <a:chOff x="750128" y="521803"/>
            <a:chExt cx="2564563" cy="1078397"/>
          </a:xfrm>
          <a:solidFill>
            <a:srgbClr val="545150"/>
          </a:solidFill>
        </p:grpSpPr>
        <p:sp>
          <p:nvSpPr>
            <p:cNvPr id="3" name="Rounded Rectangle 2"/>
            <p:cNvSpPr/>
            <p:nvPr/>
          </p:nvSpPr>
          <p:spPr>
            <a:xfrm>
              <a:off x="750128" y="521803"/>
              <a:ext cx="2564563" cy="1078397"/>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cap="all">
                <a:solidFill>
                  <a:schemeClr val="bg1"/>
                </a:solidFill>
                <a:latin typeface="Arial" panose="020B0604020202020204" pitchFamily="34" charset="0"/>
                <a:cs typeface="Arial" panose="020B0604020202020204" pitchFamily="34" charset="0"/>
              </a:endParaRPr>
            </a:p>
          </p:txBody>
        </p:sp>
        <p:sp>
          <p:nvSpPr>
            <p:cNvPr id="903" name="Shape 903"/>
            <p:cNvSpPr txBox="1"/>
            <p:nvPr/>
          </p:nvSpPr>
          <p:spPr>
            <a:xfrm>
              <a:off x="1051075" y="789813"/>
              <a:ext cx="1934281" cy="634684"/>
            </a:xfrm>
            <a:prstGeom prst="rect">
              <a:avLst/>
            </a:prstGeom>
            <a:grpFill/>
            <a:ln>
              <a:noFill/>
            </a:ln>
          </p:spPr>
          <p:txBody>
            <a:bodyPr lIns="80152" tIns="40065" rIns="80152" bIns="40065" anchor="t" anchorCtr="0">
              <a:noAutofit/>
            </a:bodyPr>
            <a:lstStyle/>
            <a:p>
              <a:pPr algn="ctr">
                <a:buSzPct val="25000"/>
              </a:pPr>
              <a:r>
                <a:rPr lang="en-US" sz="1400" b="1" cap="all" dirty="0">
                  <a:solidFill>
                    <a:schemeClr val="bg1"/>
                  </a:solidFill>
                  <a:latin typeface="Arial" panose="020B0604020202020204" pitchFamily="34" charset="0"/>
                  <a:ea typeface="Calibri"/>
                  <a:cs typeface="Arial" panose="020B0604020202020204" pitchFamily="34" charset="0"/>
                  <a:sym typeface="Calibri"/>
                </a:rPr>
                <a:t>Constituents</a:t>
              </a:r>
            </a:p>
          </p:txBody>
        </p:sp>
      </p:grpSp>
      <p:grpSp>
        <p:nvGrpSpPr>
          <p:cNvPr id="13" name="Group 12"/>
          <p:cNvGrpSpPr/>
          <p:nvPr/>
        </p:nvGrpSpPr>
        <p:grpSpPr>
          <a:xfrm>
            <a:off x="3703320" y="237165"/>
            <a:ext cx="1737360" cy="768892"/>
            <a:chOff x="3242287" y="83416"/>
            <a:chExt cx="2438400" cy="876774"/>
          </a:xfrm>
          <a:solidFill>
            <a:srgbClr val="545150"/>
          </a:solidFill>
        </p:grpSpPr>
        <p:sp>
          <p:nvSpPr>
            <p:cNvPr id="10" name="Rounded Rectangle 9"/>
            <p:cNvSpPr/>
            <p:nvPr/>
          </p:nvSpPr>
          <p:spPr>
            <a:xfrm>
              <a:off x="3242287" y="83416"/>
              <a:ext cx="2438400" cy="876774"/>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cap="all">
                <a:ln>
                  <a:solidFill>
                    <a:srgbClr val="C79316"/>
                  </a:solidFill>
                </a:ln>
                <a:solidFill>
                  <a:schemeClr val="bg1"/>
                </a:solidFill>
                <a:latin typeface="Arial" panose="020B0604020202020204" pitchFamily="34" charset="0"/>
                <a:cs typeface="Arial" panose="020B0604020202020204" pitchFamily="34" charset="0"/>
              </a:endParaRPr>
            </a:p>
          </p:txBody>
        </p:sp>
        <p:sp>
          <p:nvSpPr>
            <p:cNvPr id="872" name="Shape 872"/>
            <p:cNvSpPr txBox="1"/>
            <p:nvPr/>
          </p:nvSpPr>
          <p:spPr>
            <a:xfrm>
              <a:off x="3242287" y="208470"/>
              <a:ext cx="2362201" cy="338559"/>
            </a:xfrm>
            <a:prstGeom prst="rect">
              <a:avLst/>
            </a:prstGeom>
            <a:grpFill/>
            <a:ln>
              <a:noFill/>
            </a:ln>
          </p:spPr>
          <p:txBody>
            <a:bodyPr lIns="80152" tIns="40065" rIns="80152" bIns="40065" anchor="t" anchorCtr="0">
              <a:noAutofit/>
            </a:bodyPr>
            <a:lstStyle/>
            <a:p>
              <a:pPr algn="ctr">
                <a:buSzPct val="25000"/>
              </a:pPr>
              <a:r>
                <a:rPr lang="en-US" sz="1400" b="1" cap="all" dirty="0">
                  <a:solidFill>
                    <a:schemeClr val="bg1"/>
                  </a:solidFill>
                  <a:latin typeface="Arial" panose="020B0604020202020204" pitchFamily="34" charset="0"/>
                  <a:ea typeface="Calibri"/>
                  <a:cs typeface="Arial" panose="020B0604020202020204" pitchFamily="34" charset="0"/>
                  <a:sym typeface="Calibri"/>
                </a:rPr>
                <a:t>Institutional </a:t>
              </a:r>
            </a:p>
            <a:p>
              <a:pPr algn="ctr">
                <a:buSzPct val="25000"/>
              </a:pPr>
              <a:r>
                <a:rPr lang="en-US" sz="1400" b="1" cap="all" dirty="0">
                  <a:solidFill>
                    <a:schemeClr val="bg1"/>
                  </a:solidFill>
                  <a:latin typeface="Arial" panose="020B0604020202020204" pitchFamily="34" charset="0"/>
                  <a:ea typeface="Calibri"/>
                  <a:cs typeface="Arial" panose="020B0604020202020204" pitchFamily="34" charset="0"/>
                  <a:sym typeface="Calibri"/>
                </a:rPr>
                <a:t>Mission</a:t>
              </a:r>
            </a:p>
          </p:txBody>
        </p:sp>
      </p:grpSp>
      <p:sp>
        <p:nvSpPr>
          <p:cNvPr id="11" name="Rounded Rectangle 10"/>
          <p:cNvSpPr/>
          <p:nvPr/>
        </p:nvSpPr>
        <p:spPr>
          <a:xfrm>
            <a:off x="551678" y="2667000"/>
            <a:ext cx="1463040" cy="746392"/>
          </a:xfrm>
          <a:prstGeom prst="roundRect">
            <a:avLst/>
          </a:prstGeom>
          <a:solidFill>
            <a:srgbClr val="5451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cap="all" dirty="0">
                <a:solidFill>
                  <a:schemeClr val="bg1"/>
                </a:solidFill>
                <a:latin typeface="Arial" panose="020B0604020202020204" pitchFamily="34" charset="0"/>
                <a:cs typeface="Arial" panose="020B0604020202020204" pitchFamily="34" charset="0"/>
              </a:rPr>
              <a:t>Review</a:t>
            </a:r>
          </a:p>
        </p:txBody>
      </p:sp>
      <p:sp>
        <p:nvSpPr>
          <p:cNvPr id="16" name="TextBox 15"/>
          <p:cNvSpPr txBox="1"/>
          <p:nvPr/>
        </p:nvSpPr>
        <p:spPr>
          <a:xfrm>
            <a:off x="5487328" y="413811"/>
            <a:ext cx="3695280" cy="830997"/>
          </a:xfrm>
          <a:prstGeom prst="rect">
            <a:avLst/>
          </a:prstGeom>
          <a:noFill/>
        </p:spPr>
        <p:txBody>
          <a:bodyPr wrap="square" rtlCol="0">
            <a:spAutoFit/>
          </a:bodyPr>
          <a:lstStyle/>
          <a:p>
            <a:pPr algn="ctr"/>
            <a:r>
              <a:rPr lang="en-US" sz="1600" cap="all" dirty="0">
                <a:solidFill>
                  <a:srgbClr val="FF6C2C"/>
                </a:solidFill>
                <a:latin typeface="Arial" panose="020B0604020202020204" pitchFamily="34" charset="0"/>
                <a:cs typeface="Arial" panose="020B0604020202020204" pitchFamily="34" charset="0"/>
              </a:rPr>
              <a:t>Conceptual Model for </a:t>
            </a:r>
          </a:p>
          <a:p>
            <a:pPr algn="ctr"/>
            <a:r>
              <a:rPr lang="en-US" sz="1600" cap="all" dirty="0">
                <a:solidFill>
                  <a:srgbClr val="FF6C2C"/>
                </a:solidFill>
                <a:latin typeface="Arial" panose="020B0604020202020204" pitchFamily="34" charset="0"/>
                <a:cs typeface="Arial" panose="020B0604020202020204" pitchFamily="34" charset="0"/>
              </a:rPr>
              <a:t>Program Continuous Improvement</a:t>
            </a:r>
          </a:p>
        </p:txBody>
      </p:sp>
      <p:cxnSp>
        <p:nvCxnSpPr>
          <p:cNvPr id="67" name="Shape 901"/>
          <p:cNvCxnSpPr/>
          <p:nvPr/>
        </p:nvCxnSpPr>
        <p:spPr>
          <a:xfrm flipH="1">
            <a:off x="2014718" y="3505200"/>
            <a:ext cx="1185682" cy="545829"/>
          </a:xfrm>
          <a:prstGeom prst="straightConnector1">
            <a:avLst/>
          </a:prstGeom>
          <a:noFill/>
          <a:ln w="63500" cap="flat">
            <a:solidFill>
              <a:srgbClr val="FC4F08"/>
            </a:solidFill>
            <a:prstDash val="solid"/>
            <a:round/>
            <a:headEnd type="none" w="med" len="med"/>
            <a:tailEnd type="none" w="lg" len="lg"/>
          </a:ln>
        </p:spPr>
      </p:cxnSp>
      <p:cxnSp>
        <p:nvCxnSpPr>
          <p:cNvPr id="78" name="Shape 881"/>
          <p:cNvCxnSpPr/>
          <p:nvPr/>
        </p:nvCxnSpPr>
        <p:spPr>
          <a:xfrm>
            <a:off x="5867400" y="3505200"/>
            <a:ext cx="395560" cy="307556"/>
          </a:xfrm>
          <a:prstGeom prst="straightConnector1">
            <a:avLst/>
          </a:prstGeom>
          <a:noFill/>
          <a:ln w="63500" cap="flat">
            <a:solidFill>
              <a:srgbClr val="FC4F08"/>
            </a:solidFill>
            <a:prstDash val="solid"/>
            <a:round/>
            <a:headEnd type="none" w="med" len="med"/>
            <a:tailEnd type="triangle" w="lg" len="lg"/>
          </a:ln>
        </p:spPr>
      </p:cxnSp>
      <p:cxnSp>
        <p:nvCxnSpPr>
          <p:cNvPr id="881" name="Shape 881"/>
          <p:cNvCxnSpPr/>
          <p:nvPr/>
        </p:nvCxnSpPr>
        <p:spPr>
          <a:xfrm flipV="1">
            <a:off x="5867400" y="3045189"/>
            <a:ext cx="749807" cy="460011"/>
          </a:xfrm>
          <a:prstGeom prst="straightConnector1">
            <a:avLst/>
          </a:prstGeom>
          <a:noFill/>
          <a:ln w="63500" cap="flat">
            <a:solidFill>
              <a:srgbClr val="FC4F08"/>
            </a:solidFill>
            <a:prstDash val="solid"/>
            <a:round/>
            <a:headEnd type="none" w="med" len="med"/>
            <a:tailEnd type="triangle" w="lg" len="lg"/>
          </a:ln>
        </p:spPr>
      </p:cxnSp>
      <p:cxnSp>
        <p:nvCxnSpPr>
          <p:cNvPr id="81" name="Shape 881"/>
          <p:cNvCxnSpPr/>
          <p:nvPr/>
        </p:nvCxnSpPr>
        <p:spPr>
          <a:xfrm flipV="1">
            <a:off x="4572000" y="2432227"/>
            <a:ext cx="0" cy="583387"/>
          </a:xfrm>
          <a:prstGeom prst="straightConnector1">
            <a:avLst/>
          </a:prstGeom>
          <a:noFill/>
          <a:ln w="63500" cap="flat">
            <a:solidFill>
              <a:srgbClr val="FC4F08"/>
            </a:solidFill>
            <a:prstDash val="solid"/>
            <a:round/>
            <a:headEnd type="none" w="med" len="med"/>
            <a:tailEnd type="triangle" w="lg" len="lg"/>
          </a:ln>
        </p:spPr>
      </p:cxnSp>
      <p:cxnSp>
        <p:nvCxnSpPr>
          <p:cNvPr id="83" name="Shape 900"/>
          <p:cNvCxnSpPr>
            <a:endCxn id="897" idx="1"/>
          </p:cNvCxnSpPr>
          <p:nvPr/>
        </p:nvCxnSpPr>
        <p:spPr>
          <a:xfrm>
            <a:off x="2909535" y="1511920"/>
            <a:ext cx="839505" cy="460154"/>
          </a:xfrm>
          <a:prstGeom prst="straightConnector1">
            <a:avLst/>
          </a:prstGeom>
          <a:noFill/>
          <a:ln w="63500" cap="flat">
            <a:solidFill>
              <a:schemeClr val="tx1">
                <a:lumMod val="50000"/>
                <a:lumOff val="50000"/>
              </a:schemeClr>
            </a:solidFill>
            <a:prstDash val="solid"/>
            <a:round/>
            <a:headEnd type="none" w="med" len="med"/>
            <a:tailEnd type="triangle" w="lg" len="lg"/>
          </a:ln>
        </p:spPr>
      </p:cxnSp>
      <p:cxnSp>
        <p:nvCxnSpPr>
          <p:cNvPr id="86" name="Shape 900"/>
          <p:cNvCxnSpPr/>
          <p:nvPr/>
        </p:nvCxnSpPr>
        <p:spPr>
          <a:xfrm flipV="1">
            <a:off x="1614375" y="1006057"/>
            <a:ext cx="2376810" cy="3017567"/>
          </a:xfrm>
          <a:prstGeom prst="straightConnector1">
            <a:avLst/>
          </a:prstGeom>
          <a:noFill/>
          <a:ln w="63500" cap="flat">
            <a:solidFill>
              <a:schemeClr val="tx1">
                <a:lumMod val="50000"/>
                <a:lumOff val="50000"/>
              </a:schemeClr>
            </a:solidFill>
            <a:prstDash val="solid"/>
            <a:round/>
            <a:headEnd type="none" w="med" len="med"/>
            <a:tailEnd type="triangle" w="lg" len="lg"/>
          </a:ln>
        </p:spPr>
      </p:cxnSp>
      <p:cxnSp>
        <p:nvCxnSpPr>
          <p:cNvPr id="66" name="Shape 883"/>
          <p:cNvCxnSpPr/>
          <p:nvPr/>
        </p:nvCxnSpPr>
        <p:spPr>
          <a:xfrm flipH="1" flipV="1">
            <a:off x="2362202" y="2195186"/>
            <a:ext cx="838198" cy="1310014"/>
          </a:xfrm>
          <a:prstGeom prst="straightConnector1">
            <a:avLst/>
          </a:prstGeom>
          <a:noFill/>
          <a:ln w="63500" cap="flat">
            <a:solidFill>
              <a:srgbClr val="FC4F08"/>
            </a:solidFill>
            <a:prstDash val="solid"/>
            <a:round/>
            <a:headEnd type="none" w="med" len="med"/>
            <a:tailEnd type="triangle" w="lg" len="lg"/>
          </a:ln>
        </p:spPr>
      </p:cxnSp>
      <p:grpSp>
        <p:nvGrpSpPr>
          <p:cNvPr id="14" name="Group 13"/>
          <p:cNvGrpSpPr/>
          <p:nvPr/>
        </p:nvGrpSpPr>
        <p:grpSpPr>
          <a:xfrm>
            <a:off x="3076770" y="3048000"/>
            <a:ext cx="3017520" cy="1005840"/>
            <a:chOff x="3067897" y="3045189"/>
            <a:chExt cx="2817599" cy="1341168"/>
          </a:xfrm>
          <a:solidFill>
            <a:srgbClr val="545150"/>
          </a:solidFill>
        </p:grpSpPr>
        <p:sp>
          <p:nvSpPr>
            <p:cNvPr id="879" name="Shape 879"/>
            <p:cNvSpPr/>
            <p:nvPr/>
          </p:nvSpPr>
          <p:spPr>
            <a:xfrm>
              <a:off x="3200630" y="3045189"/>
              <a:ext cx="2480057" cy="1341168"/>
            </a:xfrm>
            <a:prstGeom prst="roundRect">
              <a:avLst>
                <a:gd name="adj" fmla="val 16667"/>
              </a:avLst>
            </a:prstGeom>
            <a:grpFill/>
            <a:ln w="38100" cap="flat">
              <a:solidFill>
                <a:schemeClr val="tx1"/>
              </a:solidFill>
              <a:prstDash val="solid"/>
              <a:round/>
              <a:headEnd type="none" w="med" len="med"/>
              <a:tailEnd type="none" w="med" len="med"/>
            </a:ln>
          </p:spPr>
          <p:txBody>
            <a:bodyPr lIns="80152" tIns="40065" rIns="80152" bIns="40065" anchor="ctr" anchorCtr="0">
              <a:noAutofit/>
            </a:bodyPr>
            <a:lstStyle/>
            <a:p>
              <a:endParaRPr b="1" cap="all">
                <a:solidFill>
                  <a:schemeClr val="bg1"/>
                </a:solidFill>
                <a:latin typeface="Arial" panose="020B0604020202020204" pitchFamily="34" charset="0"/>
                <a:cs typeface="Arial" panose="020B0604020202020204" pitchFamily="34" charset="0"/>
              </a:endParaRPr>
            </a:p>
          </p:txBody>
        </p:sp>
        <p:sp>
          <p:nvSpPr>
            <p:cNvPr id="880" name="Shape 880"/>
            <p:cNvSpPr txBox="1"/>
            <p:nvPr/>
          </p:nvSpPr>
          <p:spPr>
            <a:xfrm>
              <a:off x="3067897" y="3345622"/>
              <a:ext cx="2817599" cy="523353"/>
            </a:xfrm>
            <a:prstGeom prst="rect">
              <a:avLst/>
            </a:prstGeom>
            <a:noFill/>
            <a:ln>
              <a:noFill/>
            </a:ln>
          </p:spPr>
          <p:txBody>
            <a:bodyPr lIns="80152" tIns="40065" rIns="80152" bIns="40065" anchor="t" anchorCtr="0">
              <a:noAutofit/>
            </a:bodyPr>
            <a:lstStyle/>
            <a:p>
              <a:pPr algn="ctr">
                <a:buSzPct val="25000"/>
              </a:pPr>
              <a:r>
                <a:rPr lang="en-US" sz="1400" b="1" cap="all" dirty="0">
                  <a:solidFill>
                    <a:schemeClr val="bg1"/>
                  </a:solidFill>
                  <a:latin typeface="Arial" panose="020B0604020202020204" pitchFamily="34" charset="0"/>
                  <a:ea typeface="Calibri"/>
                  <a:cs typeface="Arial" panose="020B0604020202020204" pitchFamily="34" charset="0"/>
                  <a:sym typeface="Calibri"/>
                </a:rPr>
                <a:t>Feedback </a:t>
              </a:r>
            </a:p>
            <a:p>
              <a:pPr algn="ctr">
                <a:buSzPct val="25000"/>
              </a:pPr>
              <a:r>
                <a:rPr lang="en-US" sz="1400" b="1" cap="all" dirty="0">
                  <a:solidFill>
                    <a:schemeClr val="bg1"/>
                  </a:solidFill>
                  <a:latin typeface="Arial" panose="020B0604020202020204" pitchFamily="34" charset="0"/>
                  <a:ea typeface="Calibri"/>
                  <a:cs typeface="Arial" panose="020B0604020202020204" pitchFamily="34" charset="0"/>
                  <a:sym typeface="Calibri"/>
                </a:rPr>
                <a:t>(Closing the Loop)</a:t>
              </a:r>
            </a:p>
          </p:txBody>
        </p:sp>
      </p:grpSp>
    </p:spTree>
    <p:extLst>
      <p:ext uri="{BB962C8B-B14F-4D97-AF65-F5344CB8AC3E}">
        <p14:creationId xmlns:p14="http://schemas.microsoft.com/office/powerpoint/2010/main" val="220335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wipe(right)">
                                      <p:cBhvr>
                                        <p:cTn id="12" dur="500"/>
                                        <p:tgtEl>
                                          <p:spTgt spid="55"/>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par>
                          <p:cTn id="27" fill="hold">
                            <p:stCondLst>
                              <p:cond delay="500"/>
                            </p:stCondLst>
                            <p:childTnLst>
                              <p:par>
                                <p:cTn id="28" presetID="16" presetClass="entr" presetSubtype="42" fill="hold" nodeType="afterEffect">
                                  <p:stCondLst>
                                    <p:cond delay="0"/>
                                  </p:stCondLst>
                                  <p:childTnLst>
                                    <p:set>
                                      <p:cBhvr>
                                        <p:cTn id="29" dur="1" fill="hold">
                                          <p:stCondLst>
                                            <p:cond delay="0"/>
                                          </p:stCondLst>
                                        </p:cTn>
                                        <p:tgtEl>
                                          <p:spTgt spid="65"/>
                                        </p:tgtEl>
                                        <p:attrNameLst>
                                          <p:attrName>style.visibility</p:attrName>
                                        </p:attrNameLst>
                                      </p:cBhvr>
                                      <p:to>
                                        <p:strVal val="visible"/>
                                      </p:to>
                                    </p:set>
                                    <p:animEffect transition="in" filter="barn(outHorizontal)">
                                      <p:cBhvr>
                                        <p:cTn id="30" dur="500"/>
                                        <p:tgtEl>
                                          <p:spTgt spid="6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6"/>
                                        </p:tgtEl>
                                        <p:attrNameLst>
                                          <p:attrName>style.visibility</p:attrName>
                                        </p:attrNameLst>
                                      </p:cBhvr>
                                      <p:to>
                                        <p:strVal val="visible"/>
                                      </p:to>
                                    </p:set>
                                    <p:animEffect transition="in" filter="wipe(down)">
                                      <p:cBhvr>
                                        <p:cTn id="35" dur="500"/>
                                        <p:tgtEl>
                                          <p:spTgt spid="8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xit" presetSubtype="1" fill="hold" nodeType="clickEffect">
                                  <p:stCondLst>
                                    <p:cond delay="0"/>
                                  </p:stCondLst>
                                  <p:childTnLst>
                                    <p:animEffect transition="out" filter="wipe(up)">
                                      <p:cBhvr>
                                        <p:cTn id="39" dur="500"/>
                                        <p:tgtEl>
                                          <p:spTgt spid="86"/>
                                        </p:tgtEl>
                                      </p:cBhvr>
                                    </p:animEffect>
                                    <p:set>
                                      <p:cBhvr>
                                        <p:cTn id="40" dur="1" fill="hold">
                                          <p:stCondLst>
                                            <p:cond delay="499"/>
                                          </p:stCondLst>
                                        </p:cTn>
                                        <p:tgtEl>
                                          <p:spTgt spid="8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83"/>
                                        </p:tgtEl>
                                        <p:attrNameLst>
                                          <p:attrName>style.visibility</p:attrName>
                                        </p:attrNameLst>
                                      </p:cBhvr>
                                      <p:to>
                                        <p:strVal val="visible"/>
                                      </p:to>
                                    </p:set>
                                    <p:animEffect transition="in" filter="wipe(up)">
                                      <p:cBhvr>
                                        <p:cTn id="45" dur="500"/>
                                        <p:tgtEl>
                                          <p:spTgt spid="83"/>
                                        </p:tgtEl>
                                      </p:cBhvr>
                                    </p:animEffect>
                                  </p:childTnLst>
                                </p:cTn>
                              </p:par>
                              <p:par>
                                <p:cTn id="46" presetID="22" presetClass="entr" presetSubtype="1" fill="hold" nodeType="withEffect">
                                  <p:stCondLst>
                                    <p:cond delay="0"/>
                                  </p:stCondLst>
                                  <p:childTnLst>
                                    <p:set>
                                      <p:cBhvr>
                                        <p:cTn id="47" dur="1" fill="hold">
                                          <p:stCondLst>
                                            <p:cond delay="0"/>
                                          </p:stCondLst>
                                        </p:cTn>
                                        <p:tgtEl>
                                          <p:spTgt spid="896"/>
                                        </p:tgtEl>
                                        <p:attrNameLst>
                                          <p:attrName>style.visibility</p:attrName>
                                        </p:attrNameLst>
                                      </p:cBhvr>
                                      <p:to>
                                        <p:strVal val="visible"/>
                                      </p:to>
                                    </p:set>
                                    <p:animEffect transition="in" filter="wipe(up)">
                                      <p:cBhvr>
                                        <p:cTn id="48" dur="500"/>
                                        <p:tgtEl>
                                          <p:spTgt spid="896"/>
                                        </p:tgtEl>
                                      </p:cBhvr>
                                    </p:animEffect>
                                  </p:childTnLst>
                                </p:cTn>
                              </p:par>
                            </p:childTnLst>
                          </p:cTn>
                        </p:par>
                        <p:par>
                          <p:cTn id="49" fill="hold">
                            <p:stCondLst>
                              <p:cond delay="500"/>
                            </p:stCondLst>
                            <p:childTnLst>
                              <p:par>
                                <p:cTn id="50" presetID="22" presetClass="entr" presetSubtype="1" fill="hold"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up)">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878"/>
                                        </p:tgtEl>
                                        <p:attrNameLst>
                                          <p:attrName>style.visibility</p:attrName>
                                        </p:attrNameLst>
                                      </p:cBhvr>
                                      <p:to>
                                        <p:strVal val="visible"/>
                                      </p:to>
                                    </p:set>
                                    <p:animEffect transition="in" filter="wipe(left)">
                                      <p:cBhvr>
                                        <p:cTn id="57" dur="500"/>
                                        <p:tgtEl>
                                          <p:spTgt spid="878"/>
                                        </p:tgtEl>
                                      </p:cBhvr>
                                    </p:animEffect>
                                  </p:childTnLst>
                                </p:cTn>
                              </p:par>
                            </p:childTnLst>
                          </p:cTn>
                        </p:par>
                        <p:par>
                          <p:cTn id="58" fill="hold">
                            <p:stCondLst>
                              <p:cond delay="500"/>
                            </p:stCondLst>
                            <p:childTnLst>
                              <p:par>
                                <p:cTn id="59" presetID="22" presetClass="entr" presetSubtype="1" fill="hold"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up)">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875"/>
                                        </p:tgtEl>
                                        <p:attrNameLst>
                                          <p:attrName>style.visibility</p:attrName>
                                        </p:attrNameLst>
                                      </p:cBhvr>
                                      <p:to>
                                        <p:strVal val="visible"/>
                                      </p:to>
                                    </p:set>
                                    <p:animEffect transition="in" filter="wipe(up)">
                                      <p:cBhvr>
                                        <p:cTn id="66" dur="500"/>
                                        <p:tgtEl>
                                          <p:spTgt spid="875"/>
                                        </p:tgtEl>
                                      </p:cBhvr>
                                    </p:animEffect>
                                  </p:childTnLst>
                                </p:cTn>
                              </p:par>
                            </p:childTnLst>
                          </p:cTn>
                        </p:par>
                        <p:par>
                          <p:cTn id="67" fill="hold">
                            <p:stCondLst>
                              <p:cond delay="500"/>
                            </p:stCondLst>
                            <p:childTnLst>
                              <p:par>
                                <p:cTn id="68" presetID="22" presetClass="entr" presetSubtype="1" fill="hold" nodeType="after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wipe(up)">
                                      <p:cBhvr>
                                        <p:cTn id="70" dur="5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873"/>
                                        </p:tgtEl>
                                        <p:attrNameLst>
                                          <p:attrName>style.visibility</p:attrName>
                                        </p:attrNameLst>
                                      </p:cBhvr>
                                      <p:to>
                                        <p:strVal val="visible"/>
                                      </p:to>
                                    </p:set>
                                    <p:animEffect transition="in" filter="wipe(up)">
                                      <p:cBhvr>
                                        <p:cTn id="75" dur="500"/>
                                        <p:tgtEl>
                                          <p:spTgt spid="873"/>
                                        </p:tgtEl>
                                      </p:cBhvr>
                                    </p:animEffect>
                                  </p:childTnLst>
                                </p:cTn>
                              </p:par>
                            </p:childTnLst>
                          </p:cTn>
                        </p:par>
                        <p:par>
                          <p:cTn id="76" fill="hold">
                            <p:stCondLst>
                              <p:cond delay="500"/>
                            </p:stCondLst>
                            <p:childTnLst>
                              <p:par>
                                <p:cTn id="77" presetID="22" presetClass="entr" presetSubtype="2" fill="hold" nodeType="after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wipe(right)">
                                      <p:cBhvr>
                                        <p:cTn id="79" dur="500"/>
                                        <p:tgtEl>
                                          <p:spTgt spid="6"/>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2" fill="hold" grpId="0" nodeType="clickEffect">
                                  <p:stCondLst>
                                    <p:cond delay="0"/>
                                  </p:stCondLst>
                                  <p:childTnLst>
                                    <p:set>
                                      <p:cBhvr>
                                        <p:cTn id="83" dur="1" fill="hold">
                                          <p:stCondLst>
                                            <p:cond delay="0"/>
                                          </p:stCondLst>
                                        </p:cTn>
                                        <p:tgtEl>
                                          <p:spTgt spid="874"/>
                                        </p:tgtEl>
                                        <p:attrNameLst>
                                          <p:attrName>style.visibility</p:attrName>
                                        </p:attrNameLst>
                                      </p:cBhvr>
                                      <p:to>
                                        <p:strVal val="visible"/>
                                      </p:to>
                                    </p:set>
                                    <p:animEffect transition="in" filter="wipe(right)">
                                      <p:cBhvr>
                                        <p:cTn id="84" dur="500"/>
                                        <p:tgtEl>
                                          <p:spTgt spid="874"/>
                                        </p:tgtEl>
                                      </p:cBhvr>
                                    </p:animEffect>
                                  </p:childTnLst>
                                </p:cTn>
                              </p:par>
                            </p:childTnLst>
                          </p:cTn>
                        </p:par>
                        <p:par>
                          <p:cTn id="85" fill="hold">
                            <p:stCondLst>
                              <p:cond delay="500"/>
                            </p:stCondLst>
                            <p:childTnLst>
                              <p:par>
                                <p:cTn id="86" presetID="22" presetClass="entr" presetSubtype="2" fill="hold" nodeType="after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wipe(right)">
                                      <p:cBhvr>
                                        <p:cTn id="88" dur="500"/>
                                        <p:tgtEl>
                                          <p:spTgt spid="5"/>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nodeType="clickEffect">
                                  <p:stCondLst>
                                    <p:cond delay="0"/>
                                  </p:stCondLst>
                                  <p:childTnLst>
                                    <p:set>
                                      <p:cBhvr>
                                        <p:cTn id="92" dur="1" fill="hold">
                                          <p:stCondLst>
                                            <p:cond delay="0"/>
                                          </p:stCondLst>
                                        </p:cTn>
                                        <p:tgtEl>
                                          <p:spTgt spid="900"/>
                                        </p:tgtEl>
                                        <p:attrNameLst>
                                          <p:attrName>style.visibility</p:attrName>
                                        </p:attrNameLst>
                                      </p:cBhvr>
                                      <p:to>
                                        <p:strVal val="visible"/>
                                      </p:to>
                                    </p:set>
                                    <p:animEffect transition="in" filter="wipe(down)">
                                      <p:cBhvr>
                                        <p:cTn id="93" dur="500"/>
                                        <p:tgtEl>
                                          <p:spTgt spid="900"/>
                                        </p:tgtEl>
                                      </p:cBhvr>
                                    </p:animEffect>
                                  </p:childTnLst>
                                </p:cTn>
                              </p:par>
                            </p:childTnLst>
                          </p:cTn>
                        </p:par>
                        <p:par>
                          <p:cTn id="94" fill="hold">
                            <p:stCondLst>
                              <p:cond delay="500"/>
                            </p:stCondLst>
                            <p:childTnLst>
                              <p:par>
                                <p:cTn id="95" presetID="16" presetClass="entr" presetSubtype="37" fill="hold" nodeType="afterEffect">
                                  <p:stCondLst>
                                    <p:cond delay="0"/>
                                  </p:stCondLst>
                                  <p:childTnLst>
                                    <p:set>
                                      <p:cBhvr>
                                        <p:cTn id="96" dur="1" fill="hold">
                                          <p:stCondLst>
                                            <p:cond delay="0"/>
                                          </p:stCondLst>
                                        </p:cTn>
                                        <p:tgtEl>
                                          <p:spTgt spid="14"/>
                                        </p:tgtEl>
                                        <p:attrNameLst>
                                          <p:attrName>style.visibility</p:attrName>
                                        </p:attrNameLst>
                                      </p:cBhvr>
                                      <p:to>
                                        <p:strVal val="visible"/>
                                      </p:to>
                                    </p:set>
                                    <p:animEffect transition="in" filter="barn(outVertical)">
                                      <p:cBhvr>
                                        <p:cTn id="97" dur="500"/>
                                        <p:tgtEl>
                                          <p:spTgt spid="14"/>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nodeType="clickEffect">
                                  <p:stCondLst>
                                    <p:cond delay="0"/>
                                  </p:stCondLst>
                                  <p:childTnLst>
                                    <p:set>
                                      <p:cBhvr>
                                        <p:cTn id="101" dur="1" fill="hold">
                                          <p:stCondLst>
                                            <p:cond delay="0"/>
                                          </p:stCondLst>
                                        </p:cTn>
                                        <p:tgtEl>
                                          <p:spTgt spid="81"/>
                                        </p:tgtEl>
                                        <p:attrNameLst>
                                          <p:attrName>style.visibility</p:attrName>
                                        </p:attrNameLst>
                                      </p:cBhvr>
                                      <p:to>
                                        <p:strVal val="visible"/>
                                      </p:to>
                                    </p:set>
                                    <p:animEffect transition="in" filter="wipe(down)">
                                      <p:cBhvr>
                                        <p:cTn id="102" dur="500"/>
                                        <p:tgtEl>
                                          <p:spTgt spid="81"/>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xit" presetSubtype="1" fill="hold" nodeType="clickEffect">
                                  <p:stCondLst>
                                    <p:cond delay="0"/>
                                  </p:stCondLst>
                                  <p:childTnLst>
                                    <p:animEffect transition="out" filter="wipe(up)">
                                      <p:cBhvr>
                                        <p:cTn id="106" dur="500"/>
                                        <p:tgtEl>
                                          <p:spTgt spid="81"/>
                                        </p:tgtEl>
                                      </p:cBhvr>
                                    </p:animEffect>
                                    <p:set>
                                      <p:cBhvr>
                                        <p:cTn id="107" dur="1" fill="hold">
                                          <p:stCondLst>
                                            <p:cond delay="499"/>
                                          </p:stCondLst>
                                        </p:cTn>
                                        <p:tgtEl>
                                          <p:spTgt spid="81"/>
                                        </p:tgtEl>
                                        <p:attrNameLst>
                                          <p:attrName>style.visibility</p:attrName>
                                        </p:attrNameLst>
                                      </p:cBhvr>
                                      <p:to>
                                        <p:strVal val="hidden"/>
                                      </p:to>
                                    </p:set>
                                  </p:childTnLst>
                                </p:cTn>
                              </p:par>
                            </p:childTnLst>
                          </p:cTn>
                        </p:par>
                        <p:par>
                          <p:cTn id="108" fill="hold">
                            <p:stCondLst>
                              <p:cond delay="500"/>
                            </p:stCondLst>
                            <p:childTnLst>
                              <p:par>
                                <p:cTn id="109" presetID="22" presetClass="entr" presetSubtype="4" fill="hold" nodeType="afterEffect">
                                  <p:stCondLst>
                                    <p:cond delay="0"/>
                                  </p:stCondLst>
                                  <p:childTnLst>
                                    <p:set>
                                      <p:cBhvr>
                                        <p:cTn id="110" dur="1" fill="hold">
                                          <p:stCondLst>
                                            <p:cond delay="0"/>
                                          </p:stCondLst>
                                        </p:cTn>
                                        <p:tgtEl>
                                          <p:spTgt spid="881"/>
                                        </p:tgtEl>
                                        <p:attrNameLst>
                                          <p:attrName>style.visibility</p:attrName>
                                        </p:attrNameLst>
                                      </p:cBhvr>
                                      <p:to>
                                        <p:strVal val="visible"/>
                                      </p:to>
                                    </p:set>
                                    <p:animEffect transition="in" filter="wipe(down)">
                                      <p:cBhvr>
                                        <p:cTn id="111" dur="500"/>
                                        <p:tgtEl>
                                          <p:spTgt spid="881"/>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xit" presetSubtype="1" fill="hold" nodeType="clickEffect">
                                  <p:stCondLst>
                                    <p:cond delay="0"/>
                                  </p:stCondLst>
                                  <p:childTnLst>
                                    <p:animEffect transition="out" filter="wipe(up)">
                                      <p:cBhvr>
                                        <p:cTn id="115" dur="500"/>
                                        <p:tgtEl>
                                          <p:spTgt spid="881"/>
                                        </p:tgtEl>
                                      </p:cBhvr>
                                    </p:animEffect>
                                    <p:set>
                                      <p:cBhvr>
                                        <p:cTn id="116" dur="1" fill="hold">
                                          <p:stCondLst>
                                            <p:cond delay="499"/>
                                          </p:stCondLst>
                                        </p:cTn>
                                        <p:tgtEl>
                                          <p:spTgt spid="881"/>
                                        </p:tgtEl>
                                        <p:attrNameLst>
                                          <p:attrName>style.visibility</p:attrName>
                                        </p:attrNameLst>
                                      </p:cBhvr>
                                      <p:to>
                                        <p:strVal val="hidden"/>
                                      </p:to>
                                    </p:set>
                                  </p:childTnLst>
                                </p:cTn>
                              </p:par>
                            </p:childTnLst>
                          </p:cTn>
                        </p:par>
                        <p:par>
                          <p:cTn id="117" fill="hold">
                            <p:stCondLst>
                              <p:cond delay="500"/>
                            </p:stCondLst>
                            <p:childTnLst>
                              <p:par>
                                <p:cTn id="118" presetID="22" presetClass="entr" presetSubtype="1" fill="hold" nodeType="afterEffect">
                                  <p:stCondLst>
                                    <p:cond delay="0"/>
                                  </p:stCondLst>
                                  <p:childTnLst>
                                    <p:set>
                                      <p:cBhvr>
                                        <p:cTn id="119" dur="1" fill="hold">
                                          <p:stCondLst>
                                            <p:cond delay="0"/>
                                          </p:stCondLst>
                                        </p:cTn>
                                        <p:tgtEl>
                                          <p:spTgt spid="78"/>
                                        </p:tgtEl>
                                        <p:attrNameLst>
                                          <p:attrName>style.visibility</p:attrName>
                                        </p:attrNameLst>
                                      </p:cBhvr>
                                      <p:to>
                                        <p:strVal val="visible"/>
                                      </p:to>
                                    </p:set>
                                    <p:animEffect transition="in" filter="wipe(up)">
                                      <p:cBhvr>
                                        <p:cTn id="120" dur="500"/>
                                        <p:tgtEl>
                                          <p:spTgt spid="78"/>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xit" presetSubtype="4" fill="hold" nodeType="clickEffect">
                                  <p:stCondLst>
                                    <p:cond delay="0"/>
                                  </p:stCondLst>
                                  <p:childTnLst>
                                    <p:animEffect transition="out" filter="wipe(down)">
                                      <p:cBhvr>
                                        <p:cTn id="124" dur="500"/>
                                        <p:tgtEl>
                                          <p:spTgt spid="78"/>
                                        </p:tgtEl>
                                      </p:cBhvr>
                                    </p:animEffect>
                                    <p:set>
                                      <p:cBhvr>
                                        <p:cTn id="125" dur="1" fill="hold">
                                          <p:stCondLst>
                                            <p:cond delay="499"/>
                                          </p:stCondLst>
                                        </p:cTn>
                                        <p:tgtEl>
                                          <p:spTgt spid="78"/>
                                        </p:tgtEl>
                                        <p:attrNameLst>
                                          <p:attrName>style.visibility</p:attrName>
                                        </p:attrNameLst>
                                      </p:cBhvr>
                                      <p:to>
                                        <p:strVal val="hidden"/>
                                      </p:to>
                                    </p:set>
                                  </p:childTnLst>
                                </p:cTn>
                              </p:par>
                            </p:childTnLst>
                          </p:cTn>
                        </p:par>
                        <p:par>
                          <p:cTn id="126" fill="hold">
                            <p:stCondLst>
                              <p:cond delay="500"/>
                            </p:stCondLst>
                            <p:childTnLst>
                              <p:par>
                                <p:cTn id="127" presetID="22" presetClass="entr" presetSubtype="1" fill="hold" nodeType="afterEffect">
                                  <p:stCondLst>
                                    <p:cond delay="0"/>
                                  </p:stCondLst>
                                  <p:childTnLst>
                                    <p:set>
                                      <p:cBhvr>
                                        <p:cTn id="128" dur="1" fill="hold">
                                          <p:stCondLst>
                                            <p:cond delay="0"/>
                                          </p:stCondLst>
                                        </p:cTn>
                                        <p:tgtEl>
                                          <p:spTgt spid="882"/>
                                        </p:tgtEl>
                                        <p:attrNameLst>
                                          <p:attrName>style.visibility</p:attrName>
                                        </p:attrNameLst>
                                      </p:cBhvr>
                                      <p:to>
                                        <p:strVal val="visible"/>
                                      </p:to>
                                    </p:set>
                                    <p:animEffect transition="in" filter="wipe(up)">
                                      <p:cBhvr>
                                        <p:cTn id="129" dur="500"/>
                                        <p:tgtEl>
                                          <p:spTgt spid="882"/>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xit" presetSubtype="4" fill="hold" nodeType="clickEffect">
                                  <p:stCondLst>
                                    <p:cond delay="0"/>
                                  </p:stCondLst>
                                  <p:childTnLst>
                                    <p:animEffect transition="out" filter="wipe(down)">
                                      <p:cBhvr>
                                        <p:cTn id="133" dur="500"/>
                                        <p:tgtEl>
                                          <p:spTgt spid="882"/>
                                        </p:tgtEl>
                                      </p:cBhvr>
                                    </p:animEffect>
                                    <p:set>
                                      <p:cBhvr>
                                        <p:cTn id="134" dur="1" fill="hold">
                                          <p:stCondLst>
                                            <p:cond delay="499"/>
                                          </p:stCondLst>
                                        </p:cTn>
                                        <p:tgtEl>
                                          <p:spTgt spid="882"/>
                                        </p:tgtEl>
                                        <p:attrNameLst>
                                          <p:attrName>style.visibility</p:attrName>
                                        </p:attrNameLst>
                                      </p:cBhvr>
                                      <p:to>
                                        <p:strVal val="hidden"/>
                                      </p:to>
                                    </p:set>
                                  </p:childTnLst>
                                </p:cTn>
                              </p:par>
                            </p:childTnLst>
                          </p:cTn>
                        </p:par>
                        <p:par>
                          <p:cTn id="135" fill="hold">
                            <p:stCondLst>
                              <p:cond delay="500"/>
                            </p:stCondLst>
                            <p:childTnLst>
                              <p:par>
                                <p:cTn id="136" presetID="22" presetClass="entr" presetSubtype="1" fill="hold" nodeType="afterEffect">
                                  <p:stCondLst>
                                    <p:cond delay="0"/>
                                  </p:stCondLst>
                                  <p:childTnLst>
                                    <p:set>
                                      <p:cBhvr>
                                        <p:cTn id="137" dur="1" fill="hold">
                                          <p:stCondLst>
                                            <p:cond delay="0"/>
                                          </p:stCondLst>
                                        </p:cTn>
                                        <p:tgtEl>
                                          <p:spTgt spid="883"/>
                                        </p:tgtEl>
                                        <p:attrNameLst>
                                          <p:attrName>style.visibility</p:attrName>
                                        </p:attrNameLst>
                                      </p:cBhvr>
                                      <p:to>
                                        <p:strVal val="visible"/>
                                      </p:to>
                                    </p:set>
                                    <p:animEffect transition="in" filter="wipe(up)">
                                      <p:cBhvr>
                                        <p:cTn id="138" dur="500"/>
                                        <p:tgtEl>
                                          <p:spTgt spid="883"/>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xit" presetSubtype="4" fill="hold" nodeType="clickEffect">
                                  <p:stCondLst>
                                    <p:cond delay="0"/>
                                  </p:stCondLst>
                                  <p:childTnLst>
                                    <p:animEffect transition="out" filter="wipe(down)">
                                      <p:cBhvr>
                                        <p:cTn id="142" dur="500"/>
                                        <p:tgtEl>
                                          <p:spTgt spid="883"/>
                                        </p:tgtEl>
                                      </p:cBhvr>
                                    </p:animEffect>
                                    <p:set>
                                      <p:cBhvr>
                                        <p:cTn id="143" dur="1" fill="hold">
                                          <p:stCondLst>
                                            <p:cond delay="499"/>
                                          </p:stCondLst>
                                        </p:cTn>
                                        <p:tgtEl>
                                          <p:spTgt spid="883"/>
                                        </p:tgtEl>
                                        <p:attrNameLst>
                                          <p:attrName>style.visibility</p:attrName>
                                        </p:attrNameLst>
                                      </p:cBhvr>
                                      <p:to>
                                        <p:strVal val="hidden"/>
                                      </p:to>
                                    </p:set>
                                  </p:childTnLst>
                                </p:cTn>
                              </p:par>
                            </p:childTnLst>
                          </p:cTn>
                        </p:par>
                        <p:par>
                          <p:cTn id="144" fill="hold">
                            <p:stCondLst>
                              <p:cond delay="500"/>
                            </p:stCondLst>
                            <p:childTnLst>
                              <p:par>
                                <p:cTn id="145" presetID="22" presetClass="entr" presetSubtype="8" fill="hold" nodeType="afterEffect">
                                  <p:stCondLst>
                                    <p:cond delay="0"/>
                                  </p:stCondLst>
                                  <p:childTnLst>
                                    <p:set>
                                      <p:cBhvr>
                                        <p:cTn id="146" dur="1" fill="hold">
                                          <p:stCondLst>
                                            <p:cond delay="0"/>
                                          </p:stCondLst>
                                        </p:cTn>
                                        <p:tgtEl>
                                          <p:spTgt spid="67"/>
                                        </p:tgtEl>
                                        <p:attrNameLst>
                                          <p:attrName>style.visibility</p:attrName>
                                        </p:attrNameLst>
                                      </p:cBhvr>
                                      <p:to>
                                        <p:strVal val="visible"/>
                                      </p:to>
                                    </p:set>
                                    <p:animEffect transition="in" filter="wipe(left)">
                                      <p:cBhvr>
                                        <p:cTn id="147" dur="500"/>
                                        <p:tgtEl>
                                          <p:spTgt spid="67"/>
                                        </p:tgtEl>
                                      </p:cBhvr>
                                    </p:animEffect>
                                  </p:childTnLst>
                                </p:cTn>
                              </p:par>
                            </p:childTnLst>
                          </p:cTn>
                        </p:par>
                        <p:par>
                          <p:cTn id="148" fill="hold">
                            <p:stCondLst>
                              <p:cond delay="1000"/>
                            </p:stCondLst>
                            <p:childTnLst>
                              <p:par>
                                <p:cTn id="149" presetID="22" presetClass="entr" presetSubtype="4" fill="hold" nodeType="afterEffect">
                                  <p:stCondLst>
                                    <p:cond delay="0"/>
                                  </p:stCondLst>
                                  <p:childTnLst>
                                    <p:set>
                                      <p:cBhvr>
                                        <p:cTn id="150" dur="1" fill="hold">
                                          <p:stCondLst>
                                            <p:cond delay="0"/>
                                          </p:stCondLst>
                                        </p:cTn>
                                        <p:tgtEl>
                                          <p:spTgt spid="66"/>
                                        </p:tgtEl>
                                        <p:attrNameLst>
                                          <p:attrName>style.visibility</p:attrName>
                                        </p:attrNameLst>
                                      </p:cBhvr>
                                      <p:to>
                                        <p:strVal val="visible"/>
                                      </p:to>
                                    </p:set>
                                    <p:animEffect transition="in" filter="wipe(down)">
                                      <p:cBhvr>
                                        <p:cTn id="151" dur="500"/>
                                        <p:tgtEl>
                                          <p:spTgt spid="66"/>
                                        </p:tgtEl>
                                      </p:cBhvr>
                                    </p:animEffect>
                                  </p:childTnLst>
                                </p:cTn>
                              </p:par>
                            </p:childTnLst>
                          </p:cTn>
                        </p:par>
                      </p:childTnLst>
                    </p:cTn>
                  </p:par>
                  <p:par>
                    <p:cTn id="152" fill="hold">
                      <p:stCondLst>
                        <p:cond delay="indefinite"/>
                      </p:stCondLst>
                      <p:childTnLst>
                        <p:par>
                          <p:cTn id="153" fill="hold">
                            <p:stCondLst>
                              <p:cond delay="0"/>
                            </p:stCondLst>
                            <p:childTnLst>
                              <p:par>
                                <p:cTn id="154" presetID="22" presetClass="exit" presetSubtype="1" fill="hold" nodeType="clickEffect">
                                  <p:stCondLst>
                                    <p:cond delay="0"/>
                                  </p:stCondLst>
                                  <p:childTnLst>
                                    <p:animEffect transition="out" filter="wipe(up)">
                                      <p:cBhvr>
                                        <p:cTn id="155" dur="500"/>
                                        <p:tgtEl>
                                          <p:spTgt spid="66"/>
                                        </p:tgtEl>
                                      </p:cBhvr>
                                    </p:animEffect>
                                    <p:set>
                                      <p:cBhvr>
                                        <p:cTn id="156" dur="1" fill="hold">
                                          <p:stCondLst>
                                            <p:cond delay="499"/>
                                          </p:stCondLst>
                                        </p:cTn>
                                        <p:tgtEl>
                                          <p:spTgt spid="66"/>
                                        </p:tgtEl>
                                        <p:attrNameLst>
                                          <p:attrName>style.visibility</p:attrName>
                                        </p:attrNameLst>
                                      </p:cBhvr>
                                      <p:to>
                                        <p:strVal val="hidden"/>
                                      </p:to>
                                    </p:set>
                                  </p:childTnLst>
                                </p:cTn>
                              </p:par>
                            </p:childTnLst>
                          </p:cTn>
                        </p:par>
                        <p:par>
                          <p:cTn id="157" fill="hold">
                            <p:stCondLst>
                              <p:cond delay="500"/>
                            </p:stCondLst>
                            <p:childTnLst>
                              <p:par>
                                <p:cTn id="158" presetID="22" presetClass="exit" presetSubtype="1" fill="hold" nodeType="afterEffect">
                                  <p:stCondLst>
                                    <p:cond delay="0"/>
                                  </p:stCondLst>
                                  <p:childTnLst>
                                    <p:animEffect transition="out" filter="wipe(up)">
                                      <p:cBhvr>
                                        <p:cTn id="159" dur="500"/>
                                        <p:tgtEl>
                                          <p:spTgt spid="67"/>
                                        </p:tgtEl>
                                      </p:cBhvr>
                                    </p:animEffect>
                                    <p:set>
                                      <p:cBhvr>
                                        <p:cTn id="160" dur="1" fill="hold">
                                          <p:stCondLst>
                                            <p:cond delay="499"/>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3" grpId="0" animBg="1"/>
      <p:bldP spid="874" grpId="0" animBg="1"/>
      <p:bldP spid="878"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8092" y="2057400"/>
            <a:ext cx="8229600" cy="4343400"/>
          </a:xfrm>
        </p:spPr>
        <p:txBody>
          <a:bodyPr/>
          <a:lstStyle/>
          <a:p>
            <a:pPr marL="36512" indent="0">
              <a:buNone/>
            </a:pPr>
            <a:r>
              <a:rPr lang="en-US" sz="3600" dirty="0">
                <a:solidFill>
                  <a:schemeClr val="bg1"/>
                </a:solidFill>
                <a:latin typeface="Campton Medium" panose="00000600000000000000" pitchFamily="50" charset="0"/>
              </a:rPr>
              <a:t>Assessment processes should be developed in the context of the Individual program.</a:t>
            </a:r>
          </a:p>
        </p:txBody>
      </p:sp>
      <p:sp>
        <p:nvSpPr>
          <p:cNvPr id="3" name="Text Placeholder 2"/>
          <p:cNvSpPr>
            <a:spLocks noGrp="1"/>
          </p:cNvSpPr>
          <p:nvPr>
            <p:ph type="body" sz="quarter" idx="11"/>
          </p:nvPr>
        </p:nvSpPr>
        <p:spPr/>
        <p:txBody>
          <a:bodyPr/>
          <a:lstStyle/>
          <a:p>
            <a:r>
              <a:rPr lang="en-US" dirty="0">
                <a:latin typeface="Campton Medium" panose="00000600000000000000" pitchFamily="50" charset="0"/>
              </a:rPr>
              <a:t>Fundamentals of Assessment</a:t>
            </a:r>
          </a:p>
        </p:txBody>
      </p:sp>
    </p:spTree>
    <p:extLst>
      <p:ext uri="{BB962C8B-B14F-4D97-AF65-F5344CB8AC3E}">
        <p14:creationId xmlns:p14="http://schemas.microsoft.com/office/powerpoint/2010/main" val="6281602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800" dirty="0">
                <a:latin typeface="Campton Light" panose="00000500000000000000" pitchFamily="50" charset="0"/>
              </a:rPr>
              <a:t>Programs are at different places in the maturity of their assessment processes.</a:t>
            </a:r>
          </a:p>
          <a:p>
            <a:r>
              <a:rPr lang="en-US" sz="2800" dirty="0">
                <a:latin typeface="Campton Light" panose="00000500000000000000" pitchFamily="50" charset="0"/>
              </a:rPr>
              <a:t>Programs have different resources available to them (e.g., number of faculty, availability of assessment expertise, time).</a:t>
            </a:r>
          </a:p>
          <a:p>
            <a:r>
              <a:rPr lang="en-US" sz="2800" dirty="0">
                <a:latin typeface="Campton Light" panose="00000500000000000000" pitchFamily="50" charset="0"/>
              </a:rPr>
              <a:t>Each program has faculty who are at different places in their understanding of good assessment practice.</a:t>
            </a:r>
          </a:p>
          <a:p>
            <a:endParaRPr lang="en-US" sz="2800" dirty="0">
              <a:latin typeface="Campton Light" panose="00000500000000000000" pitchFamily="50" charset="0"/>
            </a:endParaRPr>
          </a:p>
        </p:txBody>
      </p:sp>
      <p:sp>
        <p:nvSpPr>
          <p:cNvPr id="3" name="Text Placeholder 2"/>
          <p:cNvSpPr>
            <a:spLocks noGrp="1"/>
          </p:cNvSpPr>
          <p:nvPr>
            <p:ph type="body" sz="quarter" idx="11"/>
          </p:nvPr>
        </p:nvSpPr>
        <p:spPr/>
        <p:txBody>
          <a:bodyPr/>
          <a:lstStyle/>
          <a:p>
            <a:r>
              <a:rPr lang="en-US" dirty="0">
                <a:latin typeface="Campton Medium" panose="00000600000000000000" pitchFamily="50" charset="0"/>
                <a:ea typeface="Calibri" panose="020F0502020204030204" pitchFamily="34" charset="0"/>
                <a:cs typeface="Times New Roman" panose="02020603050405020304" pitchFamily="18" charset="0"/>
              </a:rPr>
              <a:t>Basic Assumptions</a:t>
            </a:r>
            <a:endParaRPr lang="en-US" dirty="0">
              <a:latin typeface="Campton Medium" panose="00000600000000000000" pitchFamily="50" charset="0"/>
            </a:endParaRPr>
          </a:p>
        </p:txBody>
      </p:sp>
    </p:spTree>
    <p:extLst>
      <p:ext uri="{BB962C8B-B14F-4D97-AF65-F5344CB8AC3E}">
        <p14:creationId xmlns:p14="http://schemas.microsoft.com/office/powerpoint/2010/main" val="27543176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8092" y="2057400"/>
            <a:ext cx="8229600" cy="4343400"/>
          </a:xfrm>
        </p:spPr>
        <p:txBody>
          <a:bodyPr/>
          <a:lstStyle/>
          <a:p>
            <a:pPr marL="36512" indent="0">
              <a:buNone/>
            </a:pPr>
            <a:r>
              <a:rPr lang="en-US" sz="3600" dirty="0">
                <a:solidFill>
                  <a:schemeClr val="bg1"/>
                </a:solidFill>
                <a:latin typeface="Campton Medium" panose="00000600000000000000" pitchFamily="50" charset="0"/>
              </a:rPr>
              <a:t>Assessment works best when the program it seeks to improve has clear and explicit purposes.</a:t>
            </a:r>
          </a:p>
        </p:txBody>
      </p:sp>
      <p:sp>
        <p:nvSpPr>
          <p:cNvPr id="3" name="Text Placeholder 2"/>
          <p:cNvSpPr>
            <a:spLocks noGrp="1"/>
          </p:cNvSpPr>
          <p:nvPr>
            <p:ph type="body" sz="quarter" idx="11"/>
          </p:nvPr>
        </p:nvSpPr>
        <p:spPr/>
        <p:txBody>
          <a:bodyPr/>
          <a:lstStyle/>
          <a:p>
            <a:r>
              <a:rPr lang="en-US" dirty="0">
                <a:latin typeface="Campton Medium" panose="00000600000000000000" pitchFamily="50" charset="0"/>
              </a:rPr>
              <a:t>Fundamentals of Assessment</a:t>
            </a:r>
          </a:p>
        </p:txBody>
      </p:sp>
    </p:spTree>
    <p:extLst>
      <p:ext uri="{BB962C8B-B14F-4D97-AF65-F5344CB8AC3E}">
        <p14:creationId xmlns:p14="http://schemas.microsoft.com/office/powerpoint/2010/main" val="372427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nchor="ctr"/>
          <a:lstStyle/>
          <a:p>
            <a:pPr>
              <a:buClr>
                <a:srgbClr val="FF6C2C"/>
              </a:buClr>
            </a:pPr>
            <a:r>
              <a:rPr lang="en-US" sz="2800" dirty="0">
                <a:solidFill>
                  <a:srgbClr val="696867"/>
                </a:solidFill>
                <a:latin typeface="Campton Light" panose="00000500000000000000" pitchFamily="50" charset="0"/>
              </a:rPr>
              <a:t>Align with constituents’ needs and institutional mission</a:t>
            </a:r>
          </a:p>
          <a:p>
            <a:pPr>
              <a:buClr>
                <a:srgbClr val="FF6C2C"/>
              </a:buClr>
            </a:pPr>
            <a:r>
              <a:rPr lang="en-US" sz="2800" dirty="0">
                <a:solidFill>
                  <a:srgbClr val="696867"/>
                </a:solidFill>
                <a:latin typeface="Campton Light" panose="00000500000000000000" pitchFamily="50" charset="0"/>
              </a:rPr>
              <a:t>Clearly defined</a:t>
            </a:r>
          </a:p>
          <a:p>
            <a:pPr>
              <a:buClr>
                <a:srgbClr val="FF6C2C"/>
              </a:buClr>
            </a:pPr>
            <a:r>
              <a:rPr lang="en-US" sz="2800" dirty="0">
                <a:solidFill>
                  <a:srgbClr val="696867"/>
                </a:solidFill>
                <a:latin typeface="Campton Light" panose="00000500000000000000" pitchFamily="50" charset="0"/>
              </a:rPr>
              <a:t>Serve as targets for early career development</a:t>
            </a:r>
          </a:p>
          <a:p>
            <a:pPr>
              <a:buClr>
                <a:srgbClr val="FF6C2C"/>
              </a:buClr>
            </a:pPr>
            <a:r>
              <a:rPr lang="en-US" sz="2800" dirty="0">
                <a:solidFill>
                  <a:srgbClr val="696867"/>
                </a:solidFill>
                <a:latin typeface="Campton Light" panose="00000500000000000000" pitchFamily="50" charset="0"/>
              </a:rPr>
              <a:t>Relevant to the profession</a:t>
            </a:r>
          </a:p>
          <a:p>
            <a:pPr>
              <a:buClr>
                <a:srgbClr val="FF6C2C"/>
              </a:buClr>
            </a:pPr>
            <a:r>
              <a:rPr lang="en-US" sz="2800" dirty="0">
                <a:solidFill>
                  <a:srgbClr val="696867"/>
                </a:solidFill>
                <a:latin typeface="Campton Light" panose="00000500000000000000" pitchFamily="50" charset="0"/>
              </a:rPr>
              <a:t>Achievable and realistic</a:t>
            </a:r>
          </a:p>
          <a:p>
            <a:pPr>
              <a:buClr>
                <a:srgbClr val="FF6C2C"/>
              </a:buClr>
              <a:buNone/>
            </a:pPr>
            <a:endParaRPr lang="en-US" sz="2800" dirty="0">
              <a:latin typeface="Campton Light" panose="00000500000000000000" pitchFamily="50" charset="0"/>
            </a:endParaRPr>
          </a:p>
        </p:txBody>
      </p:sp>
      <p:sp>
        <p:nvSpPr>
          <p:cNvPr id="4" name="Text Placeholder 3"/>
          <p:cNvSpPr>
            <a:spLocks noGrp="1"/>
          </p:cNvSpPr>
          <p:nvPr>
            <p:ph type="body" sz="quarter" idx="11"/>
          </p:nvPr>
        </p:nvSpPr>
        <p:spPr>
          <a:xfrm>
            <a:off x="457200" y="502920"/>
            <a:ext cx="8686800" cy="944880"/>
          </a:xfrm>
        </p:spPr>
        <p:txBody>
          <a:bodyPr/>
          <a:lstStyle/>
          <a:p>
            <a:r>
              <a:rPr lang="en-US" sz="3600" dirty="0">
                <a:solidFill>
                  <a:srgbClr val="FF6C2C"/>
                </a:solidFill>
                <a:latin typeface="Campton Medium" panose="00000600000000000000" pitchFamily="50" charset="0"/>
              </a:rPr>
              <a:t>Characteristics of Well-Written Program Educational Objectives</a:t>
            </a:r>
          </a:p>
        </p:txBody>
      </p:sp>
    </p:spTree>
    <p:extLst>
      <p:ext uri="{BB962C8B-B14F-4D97-AF65-F5344CB8AC3E}">
        <p14:creationId xmlns:p14="http://schemas.microsoft.com/office/powerpoint/2010/main" val="330470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8092" y="2057400"/>
            <a:ext cx="8229600" cy="4343400"/>
          </a:xfrm>
        </p:spPr>
        <p:txBody>
          <a:bodyPr/>
          <a:lstStyle/>
          <a:p>
            <a:pPr marL="36512" indent="0">
              <a:buNone/>
            </a:pPr>
            <a:r>
              <a:rPr lang="en-US" sz="3600" dirty="0">
                <a:solidFill>
                  <a:schemeClr val="bg1"/>
                </a:solidFill>
                <a:latin typeface="Campton Medium" panose="00000600000000000000" pitchFamily="50" charset="0"/>
              </a:rPr>
              <a:t>Assessment works best when the program it seeks to improve has clear and explicit purposes.</a:t>
            </a:r>
          </a:p>
          <a:p>
            <a:pPr marL="36512" indent="0">
              <a:buNone/>
            </a:pPr>
            <a:endParaRPr lang="en-US" sz="3600" dirty="0">
              <a:solidFill>
                <a:schemeClr val="bg1"/>
              </a:solidFill>
              <a:latin typeface="Campton Medium" panose="00000600000000000000" pitchFamily="50" charset="0"/>
            </a:endParaRPr>
          </a:p>
          <a:p>
            <a:pPr marL="36512" indent="0">
              <a:buNone/>
            </a:pPr>
            <a:r>
              <a:rPr lang="en-US" sz="3600" dirty="0">
                <a:solidFill>
                  <a:schemeClr val="bg1"/>
                </a:solidFill>
                <a:latin typeface="Campton Medium" panose="00000600000000000000" pitchFamily="50" charset="0"/>
              </a:rPr>
              <a:t>How do we do this?</a:t>
            </a:r>
          </a:p>
        </p:txBody>
      </p:sp>
      <p:sp>
        <p:nvSpPr>
          <p:cNvPr id="3" name="Text Placeholder 2"/>
          <p:cNvSpPr>
            <a:spLocks noGrp="1"/>
          </p:cNvSpPr>
          <p:nvPr>
            <p:ph type="body" sz="quarter" idx="11"/>
          </p:nvPr>
        </p:nvSpPr>
        <p:spPr/>
        <p:txBody>
          <a:bodyPr/>
          <a:lstStyle/>
          <a:p>
            <a:r>
              <a:rPr lang="en-US" dirty="0">
                <a:latin typeface="Campton Medium" panose="00000600000000000000" pitchFamily="50" charset="0"/>
              </a:rPr>
              <a:t>Fundamentals of Assessment</a:t>
            </a:r>
          </a:p>
        </p:txBody>
      </p:sp>
    </p:spTree>
    <p:extLst>
      <p:ext uri="{BB962C8B-B14F-4D97-AF65-F5344CB8AC3E}">
        <p14:creationId xmlns:p14="http://schemas.microsoft.com/office/powerpoint/2010/main" val="1090830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pPr marL="36512" indent="0">
              <a:buNone/>
            </a:pPr>
            <a:endParaRPr lang="en-US" dirty="0"/>
          </a:p>
          <a:p>
            <a:pPr marL="36512" indent="0">
              <a:buNone/>
            </a:pPr>
            <a:endParaRPr lang="en-US" dirty="0"/>
          </a:p>
          <a:p>
            <a:pPr marL="36512" indent="0">
              <a:buNone/>
            </a:pPr>
            <a:r>
              <a:rPr lang="en-US" sz="3600" dirty="0">
                <a:solidFill>
                  <a:schemeClr val="bg1"/>
                </a:solidFill>
              </a:rPr>
              <a:t>Creating a Culture </a:t>
            </a:r>
            <a:r>
              <a:rPr lang="en-US" dirty="0">
                <a:solidFill>
                  <a:schemeClr val="bg1"/>
                </a:solidFill>
              </a:rPr>
              <a:t>of </a:t>
            </a:r>
            <a:r>
              <a:rPr lang="en-US" sz="6000" dirty="0">
                <a:solidFill>
                  <a:schemeClr val="bg1"/>
                </a:solidFill>
              </a:rPr>
              <a:t>Informed</a:t>
            </a:r>
            <a:r>
              <a:rPr lang="en-US" dirty="0">
                <a:solidFill>
                  <a:schemeClr val="bg1"/>
                </a:solidFill>
              </a:rPr>
              <a:t> Decision Making</a:t>
            </a:r>
          </a:p>
        </p:txBody>
      </p:sp>
      <p:sp>
        <p:nvSpPr>
          <p:cNvPr id="5" name="Text Placeholder 4"/>
          <p:cNvSpPr>
            <a:spLocks noGrp="1"/>
          </p:cNvSpPr>
          <p:nvPr>
            <p:ph type="body" sz="quarter" idx="11"/>
          </p:nvPr>
        </p:nvSpPr>
        <p:spPr/>
        <p:txBody>
          <a:bodyPr/>
          <a:lstStyle/>
          <a:p>
            <a:r>
              <a:rPr lang="en-US" dirty="0">
                <a:latin typeface="Campton Medium" panose="00000600000000000000" pitchFamily="50" charset="0"/>
              </a:rPr>
              <a:t>Point A to Point B</a:t>
            </a:r>
          </a:p>
        </p:txBody>
      </p:sp>
    </p:spTree>
    <p:extLst>
      <p:ext uri="{BB962C8B-B14F-4D97-AF65-F5344CB8AC3E}">
        <p14:creationId xmlns:p14="http://schemas.microsoft.com/office/powerpoint/2010/main" val="39220025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274505" y="270810"/>
            <a:ext cx="9143999" cy="1188944"/>
          </a:xfrm>
          <a:prstGeom prst="rect">
            <a:avLst/>
          </a:prstGeom>
          <a:noFill/>
        </p:spPr>
        <p:txBody>
          <a:bodyPr wrap="square" lIns="80165" tIns="40083" rIns="80165" bIns="40083" rtlCol="0">
            <a:spAutoFit/>
          </a:bodyPr>
          <a:lstStyle/>
          <a:p>
            <a:r>
              <a:rPr lang="en-US" sz="3600" b="1" dirty="0">
                <a:solidFill>
                  <a:srgbClr val="FF6C2C"/>
                </a:solidFill>
                <a:latin typeface="Campton Medium" panose="00000600000000000000" pitchFamily="50" charset="0"/>
                <a:cs typeface="Arial" panose="020B0604020202020204" pitchFamily="34" charset="0"/>
                <a:sym typeface="Calibri"/>
              </a:rPr>
              <a:t>Reviewing and Revising Program Educational Objectives</a:t>
            </a:r>
            <a:endParaRPr lang="en-US" sz="3600" b="1" dirty="0">
              <a:solidFill>
                <a:srgbClr val="FF6C2C"/>
              </a:solidFill>
              <a:latin typeface="Campton Medium" panose="00000600000000000000" pitchFamily="50" charset="0"/>
              <a:cs typeface="Arial" panose="020B0604020202020204" pitchFamily="34" charset="0"/>
            </a:endParaRPr>
          </a:p>
        </p:txBody>
      </p:sp>
      <p:grpSp>
        <p:nvGrpSpPr>
          <p:cNvPr id="10" name="Group 9"/>
          <p:cNvGrpSpPr/>
          <p:nvPr/>
        </p:nvGrpSpPr>
        <p:grpSpPr>
          <a:xfrm>
            <a:off x="3004025" y="1604913"/>
            <a:ext cx="3327335" cy="680825"/>
            <a:chOff x="2794169" y="1604913"/>
            <a:chExt cx="3327335" cy="680825"/>
          </a:xfrm>
        </p:grpSpPr>
        <p:sp>
          <p:nvSpPr>
            <p:cNvPr id="5" name="Rectangle 4"/>
            <p:cNvSpPr/>
            <p:nvPr/>
          </p:nvSpPr>
          <p:spPr>
            <a:xfrm>
              <a:off x="2794169" y="1604913"/>
              <a:ext cx="3327335" cy="680825"/>
            </a:xfrm>
            <a:prstGeom prst="rect">
              <a:avLst/>
            </a:prstGeom>
            <a:solidFill>
              <a:srgbClr val="FFFFFF"/>
            </a:solid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lIns="80165" tIns="40083" rIns="80165" bIns="40083" rtlCol="0" anchor="ctr"/>
            <a:lstStyle/>
            <a:p>
              <a:pPr algn="ctr"/>
              <a:endParaRPr lang="en-US" sz="1600">
                <a:ln w="18000">
                  <a:solidFill>
                    <a:srgbClr val="975807">
                      <a:satMod val="140000"/>
                    </a:srgbClr>
                  </a:solidFill>
                  <a:prstDash val="solid"/>
                  <a:miter lim="800000"/>
                </a:ln>
                <a:solidFill>
                  <a:srgbClr val="545150"/>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endParaRPr>
            </a:p>
          </p:txBody>
        </p:sp>
        <p:sp>
          <p:nvSpPr>
            <p:cNvPr id="6" name="TextBox 5"/>
            <p:cNvSpPr txBox="1"/>
            <p:nvPr/>
          </p:nvSpPr>
          <p:spPr>
            <a:xfrm>
              <a:off x="2897838" y="1749840"/>
              <a:ext cx="3119995" cy="388725"/>
            </a:xfrm>
            <a:prstGeom prst="rect">
              <a:avLst/>
            </a:prstGeom>
            <a:noFill/>
            <a:ln>
              <a:noFill/>
            </a:ln>
          </p:spPr>
          <p:txBody>
            <a:bodyPr wrap="square" lIns="80165" tIns="40083" rIns="80165" bIns="40083" rtlCol="0">
              <a:spAutoFit/>
            </a:bodyPr>
            <a:lstStyle/>
            <a:p>
              <a:pPr algn="ctr"/>
              <a:r>
                <a:rPr lang="en-US" sz="2000" dirty="0">
                  <a:solidFill>
                    <a:srgbClr val="545150"/>
                  </a:solidFill>
                  <a:latin typeface="Arial" panose="020B0604020202020204" pitchFamily="34" charset="0"/>
                  <a:cs typeface="Arial" panose="020B0604020202020204" pitchFamily="34" charset="0"/>
                </a:rPr>
                <a:t>Input from Constituents</a:t>
              </a:r>
            </a:p>
          </p:txBody>
        </p:sp>
      </p:grpSp>
      <p:cxnSp>
        <p:nvCxnSpPr>
          <p:cNvPr id="7" name="Straight Arrow Connector 6"/>
          <p:cNvCxnSpPr>
            <a:stCxn id="5" idx="2"/>
            <a:endCxn id="8" idx="0"/>
          </p:cNvCxnSpPr>
          <p:nvPr/>
        </p:nvCxnSpPr>
        <p:spPr>
          <a:xfrm>
            <a:off x="4667693" y="2285738"/>
            <a:ext cx="0" cy="416612"/>
          </a:xfrm>
          <a:prstGeom prst="straightConnector1">
            <a:avLst/>
          </a:prstGeom>
          <a:ln w="571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532252" y="2702350"/>
            <a:ext cx="2270881" cy="1188944"/>
          </a:xfrm>
          <a:prstGeom prst="rect">
            <a:avLst/>
          </a:prstGeom>
          <a:solidFill>
            <a:srgbClr val="FFFFFF"/>
          </a:solidFill>
          <a:ln w="28575" cmpd="sng">
            <a:solidFill>
              <a:srgbClr val="000000"/>
            </a:solidFill>
          </a:ln>
          <a:effectLst/>
        </p:spPr>
        <p:txBody>
          <a:bodyPr wrap="square" lIns="80165" tIns="40083" rIns="80165" bIns="40083" rtlCol="0">
            <a:spAutoFit/>
          </a:bodyPr>
          <a:lstStyle/>
          <a:p>
            <a:pPr algn="ctr"/>
            <a:endParaRPr lang="en-US" dirty="0">
              <a:solidFill>
                <a:srgbClr val="545150"/>
              </a:solidFill>
              <a:latin typeface="Arial" panose="020B0604020202020204" pitchFamily="34" charset="0"/>
              <a:cs typeface="Arial" panose="020B0604020202020204" pitchFamily="34" charset="0"/>
            </a:endParaRPr>
          </a:p>
          <a:p>
            <a:pPr algn="ctr"/>
            <a:r>
              <a:rPr lang="en-US" dirty="0">
                <a:solidFill>
                  <a:srgbClr val="545150"/>
                </a:solidFill>
                <a:latin typeface="Arial" panose="020B0604020202020204" pitchFamily="34" charset="0"/>
                <a:cs typeface="Arial" panose="020B0604020202020204" pitchFamily="34" charset="0"/>
              </a:rPr>
              <a:t>Review of Results  by Faculty</a:t>
            </a:r>
          </a:p>
          <a:p>
            <a:pPr algn="ctr"/>
            <a:endParaRPr lang="en-US" dirty="0">
              <a:solidFill>
                <a:srgbClr val="545150"/>
              </a:solidFill>
              <a:latin typeface="Arial" panose="020B0604020202020204" pitchFamily="34" charset="0"/>
              <a:cs typeface="Arial" panose="020B0604020202020204" pitchFamily="34" charset="0"/>
            </a:endParaRPr>
          </a:p>
        </p:txBody>
      </p:sp>
      <p:cxnSp>
        <p:nvCxnSpPr>
          <p:cNvPr id="13" name="Straight Arrow Connector 12"/>
          <p:cNvCxnSpPr/>
          <p:nvPr/>
        </p:nvCxnSpPr>
        <p:spPr>
          <a:xfrm flipH="1">
            <a:off x="4667692" y="5007477"/>
            <a:ext cx="1" cy="771286"/>
          </a:xfrm>
          <a:prstGeom prst="straightConnector1">
            <a:avLst/>
          </a:prstGeom>
          <a:ln w="571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00492" y="3709061"/>
            <a:ext cx="2338359" cy="696502"/>
          </a:xfrm>
          <a:prstGeom prst="rect">
            <a:avLst/>
          </a:prstGeom>
          <a:solidFill>
            <a:srgbClr val="FFFFFF"/>
          </a:solidFill>
          <a:ln w="28575" cmpd="sng">
            <a:solidFill>
              <a:srgbClr val="000000"/>
            </a:solidFill>
          </a:ln>
          <a:effectLst/>
        </p:spPr>
        <p:txBody>
          <a:bodyPr wrap="square" lIns="80165" tIns="40083" rIns="80165" bIns="40083" rtlCol="0">
            <a:spAutoFit/>
          </a:bodyPr>
          <a:lstStyle/>
          <a:p>
            <a:pPr algn="ctr"/>
            <a:r>
              <a:rPr lang="en-US" sz="2000" dirty="0">
                <a:solidFill>
                  <a:srgbClr val="545150"/>
                </a:solidFill>
                <a:latin typeface="Arial" panose="020B0604020202020204" pitchFamily="34" charset="0"/>
                <a:cs typeface="Arial" panose="020B0604020202020204" pitchFamily="34" charset="0"/>
              </a:rPr>
              <a:t>Recommended Changes</a:t>
            </a:r>
          </a:p>
        </p:txBody>
      </p:sp>
      <p:sp>
        <p:nvSpPr>
          <p:cNvPr id="18" name="TextBox 17"/>
          <p:cNvSpPr txBox="1"/>
          <p:nvPr/>
        </p:nvSpPr>
        <p:spPr>
          <a:xfrm>
            <a:off x="3107693" y="5798529"/>
            <a:ext cx="3119995" cy="696502"/>
          </a:xfrm>
          <a:prstGeom prst="rect">
            <a:avLst/>
          </a:prstGeom>
          <a:solidFill>
            <a:srgbClr val="FFFFFF"/>
          </a:solidFill>
          <a:ln w="28575">
            <a:solidFill>
              <a:srgbClr val="000000"/>
            </a:solidFill>
          </a:ln>
        </p:spPr>
        <p:txBody>
          <a:bodyPr wrap="square" lIns="80165" tIns="40083" rIns="80165" bIns="40083" rtlCol="0">
            <a:spAutoFit/>
          </a:bodyPr>
          <a:lstStyle/>
          <a:p>
            <a:pPr algn="ctr"/>
            <a:r>
              <a:rPr lang="en-US" sz="2000" dirty="0">
                <a:solidFill>
                  <a:srgbClr val="545150"/>
                </a:solidFill>
                <a:latin typeface="Arial" panose="020B0604020202020204" pitchFamily="34" charset="0"/>
                <a:cs typeface="Arial" panose="020B0604020202020204" pitchFamily="34" charset="0"/>
              </a:rPr>
              <a:t>Program Educational Objectives</a:t>
            </a:r>
          </a:p>
        </p:txBody>
      </p:sp>
      <p:sp>
        <p:nvSpPr>
          <p:cNvPr id="16" name="Rectangle 15"/>
          <p:cNvSpPr/>
          <p:nvPr/>
        </p:nvSpPr>
        <p:spPr>
          <a:xfrm>
            <a:off x="3652065" y="4426680"/>
            <a:ext cx="2031254" cy="877732"/>
          </a:xfrm>
          <a:prstGeom prst="rect">
            <a:avLst/>
          </a:prstGeom>
          <a:solidFill>
            <a:srgbClr val="FFFFFF"/>
          </a:solid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lIns="80165" tIns="40083" rIns="80165" bIns="40083" rtlCol="0" anchor="ctr"/>
          <a:lstStyle/>
          <a:p>
            <a:pPr algn="ctr"/>
            <a:r>
              <a:rPr lang="en-US" dirty="0">
                <a:solidFill>
                  <a:srgbClr val="545150"/>
                </a:solidFill>
                <a:latin typeface="Arial" panose="020B0604020202020204" pitchFamily="34" charset="0"/>
                <a:cs typeface="Arial" panose="020B0604020202020204" pitchFamily="34" charset="0"/>
              </a:rPr>
              <a:t>Reviewed by Constituents</a:t>
            </a:r>
          </a:p>
        </p:txBody>
      </p:sp>
      <p:sp>
        <p:nvSpPr>
          <p:cNvPr id="20" name="TextBox 19"/>
          <p:cNvSpPr txBox="1"/>
          <p:nvPr/>
        </p:nvSpPr>
        <p:spPr>
          <a:xfrm>
            <a:off x="6408277" y="3676187"/>
            <a:ext cx="2338359" cy="727280"/>
          </a:xfrm>
          <a:prstGeom prst="rect">
            <a:avLst/>
          </a:prstGeom>
          <a:solidFill>
            <a:srgbClr val="FFFFFF"/>
          </a:solidFill>
          <a:ln w="28575" cmpd="sng">
            <a:solidFill>
              <a:srgbClr val="000000"/>
            </a:solidFill>
          </a:ln>
          <a:effectLst/>
        </p:spPr>
        <p:txBody>
          <a:bodyPr wrap="square" lIns="80165" tIns="40083" rIns="80165" bIns="40083" rtlCol="0">
            <a:spAutoFit/>
          </a:bodyPr>
          <a:lstStyle>
            <a:defPPr marR="0" algn="l" rtl="0">
              <a:lnSpc>
                <a:spcPct val="100000"/>
              </a:lnSpc>
              <a:spcBef>
                <a:spcPts val="0"/>
              </a:spcBef>
              <a:spcAft>
                <a:spcPts val="0"/>
              </a:spcAft>
            </a:defPPr>
            <a:lvl1pPr algn="ctr">
              <a:defRPr sz="2400" b="1"/>
            </a:lvl1pPr>
          </a:lstStyle>
          <a:p>
            <a:r>
              <a:rPr lang="en-US" sz="1400" b="0" dirty="0">
                <a:solidFill>
                  <a:srgbClr val="545150"/>
                </a:solidFill>
                <a:latin typeface="Arial" panose="020B0604020202020204" pitchFamily="34" charset="0"/>
                <a:cs typeface="Arial" panose="020B0604020202020204" pitchFamily="34" charset="0"/>
              </a:rPr>
              <a:t>Recommended</a:t>
            </a:r>
          </a:p>
          <a:p>
            <a:r>
              <a:rPr lang="en-US" sz="1400" b="0" dirty="0">
                <a:solidFill>
                  <a:srgbClr val="545150"/>
                </a:solidFill>
                <a:latin typeface="Arial" panose="020B0604020202020204" pitchFamily="34" charset="0"/>
                <a:cs typeface="Arial" panose="020B0604020202020204" pitchFamily="34" charset="0"/>
              </a:rPr>
              <a:t>Program Educational Objectives</a:t>
            </a:r>
          </a:p>
        </p:txBody>
      </p:sp>
      <p:sp>
        <p:nvSpPr>
          <p:cNvPr id="24" name="Bent Arrow 23"/>
          <p:cNvSpPr/>
          <p:nvPr/>
        </p:nvSpPr>
        <p:spPr>
          <a:xfrm rot="5400000">
            <a:off x="6478777" y="2331672"/>
            <a:ext cx="712482" cy="1881749"/>
          </a:xfrm>
          <a:prstGeom prst="bentArrow">
            <a:avLst/>
          </a:prstGeom>
          <a:solidFill>
            <a:srgbClr val="FC4F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0165" tIns="40083" rIns="80165" bIns="40083" rtlCol="0" anchor="ctr"/>
          <a:lstStyle/>
          <a:p>
            <a:pPr algn="ctr"/>
            <a:endParaRPr lang="en-US" sz="1600">
              <a:solidFill>
                <a:srgbClr val="005C91"/>
              </a:solidFill>
              <a:latin typeface="Arial" panose="020B0604020202020204" pitchFamily="34" charset="0"/>
              <a:cs typeface="Arial" panose="020B0604020202020204" pitchFamily="34" charset="0"/>
            </a:endParaRPr>
          </a:p>
        </p:txBody>
      </p:sp>
      <p:sp>
        <p:nvSpPr>
          <p:cNvPr id="26" name="Bent Arrow 25"/>
          <p:cNvSpPr/>
          <p:nvPr/>
        </p:nvSpPr>
        <p:spPr>
          <a:xfrm rot="16200000">
            <a:off x="2177893" y="3797507"/>
            <a:ext cx="556946" cy="1984252"/>
          </a:xfrm>
          <a:prstGeom prst="bentArrow">
            <a:avLst/>
          </a:prstGeom>
          <a:solidFill>
            <a:srgbClr val="FC4F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0165" tIns="40083" rIns="80165" bIns="40083" rtlCol="0" anchor="ctr"/>
          <a:lstStyle/>
          <a:p>
            <a:pPr algn="ctr"/>
            <a:endParaRPr lang="en-US" sz="1600">
              <a:solidFill>
                <a:srgbClr val="005C91"/>
              </a:solidFill>
              <a:latin typeface="Arial" panose="020B0604020202020204" pitchFamily="34" charset="0"/>
              <a:cs typeface="Arial" panose="020B0604020202020204" pitchFamily="34" charset="0"/>
            </a:endParaRPr>
          </a:p>
        </p:txBody>
      </p:sp>
      <p:sp>
        <p:nvSpPr>
          <p:cNvPr id="27" name="Bent Arrow 26"/>
          <p:cNvSpPr/>
          <p:nvPr/>
        </p:nvSpPr>
        <p:spPr>
          <a:xfrm rot="10800000">
            <a:off x="5810693" y="4511159"/>
            <a:ext cx="1869143" cy="633521"/>
          </a:xfrm>
          <a:prstGeom prst="bentArrow">
            <a:avLst/>
          </a:prstGeom>
          <a:solidFill>
            <a:srgbClr val="FC4F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0165" tIns="40083" rIns="80165" bIns="40083" rtlCol="0" anchor="ctr"/>
          <a:lstStyle/>
          <a:p>
            <a:pPr algn="ctr"/>
            <a:endParaRPr lang="en-US" sz="1600">
              <a:solidFill>
                <a:srgbClr val="005C91"/>
              </a:solidFill>
              <a:latin typeface="Arial" panose="020B0604020202020204" pitchFamily="34" charset="0"/>
              <a:cs typeface="Arial" panose="020B0604020202020204" pitchFamily="34" charset="0"/>
            </a:endParaRPr>
          </a:p>
        </p:txBody>
      </p:sp>
      <p:sp>
        <p:nvSpPr>
          <p:cNvPr id="28" name="Bent Arrow 27"/>
          <p:cNvSpPr/>
          <p:nvPr/>
        </p:nvSpPr>
        <p:spPr>
          <a:xfrm>
            <a:off x="1480301" y="2895600"/>
            <a:ext cx="1968191" cy="633521"/>
          </a:xfrm>
          <a:prstGeom prst="bentArrow">
            <a:avLst/>
          </a:prstGeom>
          <a:solidFill>
            <a:srgbClr val="FC4F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0165" tIns="40083" rIns="80165" bIns="40083" rtlCol="0" anchor="ctr"/>
          <a:lstStyle/>
          <a:p>
            <a:pPr algn="ctr"/>
            <a:endParaRPr lang="en-US" sz="1600">
              <a:solidFill>
                <a:srgbClr val="005C91"/>
              </a:solidFill>
              <a:latin typeface="Arial" panose="020B0604020202020204" pitchFamily="34" charset="0"/>
              <a:cs typeface="Arial" panose="020B0604020202020204" pitchFamily="34" charset="0"/>
            </a:endParaRPr>
          </a:p>
        </p:txBody>
      </p:sp>
      <p:sp>
        <p:nvSpPr>
          <p:cNvPr id="31" name="Rectangle 30"/>
          <p:cNvSpPr/>
          <p:nvPr/>
        </p:nvSpPr>
        <p:spPr>
          <a:xfrm>
            <a:off x="5314965" y="5366987"/>
            <a:ext cx="2276398" cy="296392"/>
          </a:xfrm>
          <a:prstGeom prst="rect">
            <a:avLst/>
          </a:prstGeom>
        </p:spPr>
        <p:txBody>
          <a:bodyPr wrap="square" lIns="80165" tIns="40083" rIns="80165" bIns="40083">
            <a:spAutoFit/>
          </a:bodyPr>
          <a:lstStyle/>
          <a:p>
            <a:pPr marL="122475">
              <a:spcBef>
                <a:spcPts val="561"/>
              </a:spcBef>
              <a:buClr>
                <a:srgbClr val="005C91"/>
              </a:buClr>
              <a:buSzPct val="72916"/>
            </a:pPr>
            <a:r>
              <a:rPr lang="en-US" sz="1400" i="1" dirty="0">
                <a:solidFill>
                  <a:srgbClr val="545150"/>
                </a:solidFill>
                <a:latin typeface="Arial" panose="020B0604020202020204" pitchFamily="34" charset="0"/>
                <a:cs typeface="Arial" panose="020B0604020202020204" pitchFamily="34" charset="0"/>
              </a:rPr>
              <a:t>No further changes</a:t>
            </a:r>
          </a:p>
        </p:txBody>
      </p:sp>
      <p:sp>
        <p:nvSpPr>
          <p:cNvPr id="32" name="Rectangle 31"/>
          <p:cNvSpPr/>
          <p:nvPr/>
        </p:nvSpPr>
        <p:spPr>
          <a:xfrm>
            <a:off x="475224" y="5218566"/>
            <a:ext cx="2276398" cy="511836"/>
          </a:xfrm>
          <a:prstGeom prst="rect">
            <a:avLst/>
          </a:prstGeom>
        </p:spPr>
        <p:txBody>
          <a:bodyPr wrap="square" lIns="80165" tIns="40083" rIns="80165" bIns="40083">
            <a:spAutoFit/>
          </a:bodyPr>
          <a:lstStyle/>
          <a:p>
            <a:pPr marL="122475" algn="ctr">
              <a:spcBef>
                <a:spcPts val="561"/>
              </a:spcBef>
              <a:buClr>
                <a:srgbClr val="005C91"/>
              </a:buClr>
              <a:buSzPct val="72916"/>
            </a:pPr>
            <a:r>
              <a:rPr lang="en-US" sz="1400" i="1" dirty="0">
                <a:solidFill>
                  <a:srgbClr val="545150"/>
                </a:solidFill>
                <a:latin typeface="Arial" panose="020B0604020202020204" pitchFamily="34" charset="0"/>
                <a:cs typeface="Arial" panose="020B0604020202020204" pitchFamily="34" charset="0"/>
              </a:rPr>
              <a:t>Additional changes recommended</a:t>
            </a:r>
          </a:p>
        </p:txBody>
      </p:sp>
      <p:sp>
        <p:nvSpPr>
          <p:cNvPr id="30" name="TextBox 29"/>
          <p:cNvSpPr txBox="1"/>
          <p:nvPr/>
        </p:nvSpPr>
        <p:spPr>
          <a:xfrm rot="20420634">
            <a:off x="314985" y="2070392"/>
            <a:ext cx="1913978" cy="388725"/>
          </a:xfrm>
          <a:prstGeom prst="rect">
            <a:avLst/>
          </a:prstGeom>
          <a:noFill/>
        </p:spPr>
        <p:txBody>
          <a:bodyPr wrap="none" lIns="80165" tIns="40083" rIns="80165" bIns="40083" rtlCol="0">
            <a:spAutoFit/>
          </a:bodyPr>
          <a:lstStyle/>
          <a:p>
            <a:r>
              <a:rPr lang="en-US" sz="2000" dirty="0">
                <a:solidFill>
                  <a:srgbClr val="FC4F08"/>
                </a:solidFill>
                <a:latin typeface="Arial" panose="020B0604020202020204" pitchFamily="34" charset="0"/>
                <a:cs typeface="Arial" panose="020B0604020202020204" pitchFamily="34" charset="0"/>
              </a:rPr>
              <a:t>For example….</a:t>
            </a:r>
          </a:p>
        </p:txBody>
      </p:sp>
    </p:spTree>
    <p:extLst>
      <p:ext uri="{BB962C8B-B14F-4D97-AF65-F5344CB8AC3E}">
        <p14:creationId xmlns:p14="http://schemas.microsoft.com/office/powerpoint/2010/main" val="232957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2"/>
                                        </p:tgtEl>
                                        <p:attrNameLst>
                                          <p:attrName>style.visibility</p:attrName>
                                        </p:attrNameLst>
                                      </p:cBhvr>
                                      <p:to>
                                        <p:strVal val="visible"/>
                                      </p:to>
                                    </p:set>
                                  </p:childTnLst>
                                </p:cTn>
                              </p:par>
                              <p:par>
                                <p:cTn id="50" presetID="1" presetClass="exit" presetSubtype="0" fill="hold" nodeType="withEffect">
                                  <p:stCondLst>
                                    <p:cond delay="0"/>
                                  </p:stCondLst>
                                  <p:childTnLst>
                                    <p:set>
                                      <p:cBhvr>
                                        <p:cTn id="51" dur="1" fill="hold">
                                          <p:stCondLst>
                                            <p:cond delay="0"/>
                                          </p:stCondLst>
                                        </p:cTn>
                                        <p:tgtEl>
                                          <p:spTgt spid="13"/>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1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barn(inVertical)">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down)">
                                      <p:cBhvr>
                                        <p:cTn id="67" dur="5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26" presetClass="emph" presetSubtype="0" fill="hold" grpId="1" nodeType="clickEffect">
                                  <p:stCondLst>
                                    <p:cond delay="0"/>
                                  </p:stCondLst>
                                  <p:childTnLst>
                                    <p:animEffect transition="out" filter="fade">
                                      <p:cBhvr>
                                        <p:cTn id="71" dur="500" tmFilter="0, 0; .2, .5; .8, .5; 1, 0"/>
                                        <p:tgtEl>
                                          <p:spTgt spid="8"/>
                                        </p:tgtEl>
                                      </p:cBhvr>
                                    </p:animEffect>
                                    <p:animScale>
                                      <p:cBhvr>
                                        <p:cTn id="72" dur="250" autoRev="1" fill="hold"/>
                                        <p:tgtEl>
                                          <p:spTgt spid="8"/>
                                        </p:tgtEl>
                                      </p:cBhvr>
                                      <p:by x="105000" y="105000"/>
                                    </p:animScale>
                                  </p:childTnLst>
                                </p:cTn>
                              </p:par>
                            </p:childTnLst>
                          </p:cTn>
                        </p:par>
                      </p:childTnLst>
                    </p:cTn>
                  </p:par>
                  <p:par>
                    <p:cTn id="73" fill="hold">
                      <p:stCondLst>
                        <p:cond delay="indefinite"/>
                      </p:stCondLst>
                      <p:childTnLst>
                        <p:par>
                          <p:cTn id="74" fill="hold">
                            <p:stCondLst>
                              <p:cond delay="0"/>
                            </p:stCondLst>
                            <p:childTnLst>
                              <p:par>
                                <p:cTn id="75" presetID="26" presetClass="emph" presetSubtype="0" fill="hold" grpId="1"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grpId="1" nodeType="clickEffect">
                                  <p:stCondLst>
                                    <p:cond delay="0"/>
                                  </p:stCondLst>
                                  <p:childTnLst>
                                    <p:animEffect transition="out" filter="fade">
                                      <p:cBhvr>
                                        <p:cTn id="81" dur="500" tmFilter="0, 0; .2, .5; .8, .5; 1, 0"/>
                                        <p:tgtEl>
                                          <p:spTgt spid="20"/>
                                        </p:tgtEl>
                                      </p:cBhvr>
                                    </p:animEffect>
                                    <p:animScale>
                                      <p:cBhvr>
                                        <p:cTn id="82" dur="250" autoRev="1" fill="hold"/>
                                        <p:tgtEl>
                                          <p:spTgt spid="20"/>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26" presetClass="emph" presetSubtype="0" fill="hold" grpId="1" nodeType="clickEffect">
                                  <p:stCondLst>
                                    <p:cond delay="0"/>
                                  </p:stCondLst>
                                  <p:childTnLst>
                                    <p:animEffect transition="out" filter="fade">
                                      <p:cBhvr>
                                        <p:cTn id="86" dur="500" tmFilter="0, 0; .2, .5; .8, .5; 1, 0"/>
                                        <p:tgtEl>
                                          <p:spTgt spid="27"/>
                                        </p:tgtEl>
                                      </p:cBhvr>
                                    </p:animEffect>
                                    <p:animScale>
                                      <p:cBhvr>
                                        <p:cTn id="87" dur="250" autoRev="1" fill="hold"/>
                                        <p:tgtEl>
                                          <p:spTgt spid="27"/>
                                        </p:tgtEl>
                                      </p:cBhvr>
                                      <p:by x="105000" y="105000"/>
                                    </p:animScale>
                                  </p:childTnLst>
                                </p:cTn>
                              </p:par>
                            </p:childTnLst>
                          </p:cTn>
                        </p:par>
                      </p:childTnLst>
                    </p:cTn>
                  </p:par>
                  <p:par>
                    <p:cTn id="88" fill="hold">
                      <p:stCondLst>
                        <p:cond delay="indefinite"/>
                      </p:stCondLst>
                      <p:childTnLst>
                        <p:par>
                          <p:cTn id="89" fill="hold">
                            <p:stCondLst>
                              <p:cond delay="0"/>
                            </p:stCondLst>
                            <p:childTnLst>
                              <p:par>
                                <p:cTn id="90" presetID="26" presetClass="emph" presetSubtype="0" fill="hold" grpId="1" nodeType="clickEffect">
                                  <p:stCondLst>
                                    <p:cond delay="0"/>
                                  </p:stCondLst>
                                  <p:childTnLst>
                                    <p:animEffect transition="out" filter="fade">
                                      <p:cBhvr>
                                        <p:cTn id="91" dur="500" tmFilter="0, 0; .2, .5; .8, .5; 1, 0"/>
                                        <p:tgtEl>
                                          <p:spTgt spid="16"/>
                                        </p:tgtEl>
                                      </p:cBhvr>
                                    </p:animEffect>
                                    <p:animScale>
                                      <p:cBhvr>
                                        <p:cTn id="92" dur="250" autoRev="1" fill="hold"/>
                                        <p:tgtEl>
                                          <p:spTgt spid="16"/>
                                        </p:tgtEl>
                                      </p:cBhvr>
                                      <p:by x="105000" y="105000"/>
                                    </p:animScale>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2" nodeType="clickEffect">
                                  <p:stCondLst>
                                    <p:cond delay="0"/>
                                  </p:stCondLst>
                                  <p:childTnLst>
                                    <p:set>
                                      <p:cBhvr>
                                        <p:cTn id="100" dur="1" fill="hold">
                                          <p:stCondLst>
                                            <p:cond delay="0"/>
                                          </p:stCondLst>
                                        </p:cTn>
                                        <p:tgtEl>
                                          <p:spTgt spid="18"/>
                                        </p:tgtEl>
                                        <p:attrNameLst>
                                          <p:attrName>style.visibility</p:attrName>
                                        </p:attrNameLst>
                                      </p:cBhvr>
                                      <p:to>
                                        <p:strVal val="visible"/>
                                      </p:to>
                                    </p:set>
                                    <p:anim calcmode="lin" valueType="num">
                                      <p:cBhvr>
                                        <p:cTn id="101" dur="500" fill="hold"/>
                                        <p:tgtEl>
                                          <p:spTgt spid="18"/>
                                        </p:tgtEl>
                                        <p:attrNameLst>
                                          <p:attrName>ppt_w</p:attrName>
                                        </p:attrNameLst>
                                      </p:cBhvr>
                                      <p:tavLst>
                                        <p:tav tm="0">
                                          <p:val>
                                            <p:fltVal val="0"/>
                                          </p:val>
                                        </p:tav>
                                        <p:tav tm="100000">
                                          <p:val>
                                            <p:strVal val="#ppt_w"/>
                                          </p:val>
                                        </p:tav>
                                      </p:tavLst>
                                    </p:anim>
                                    <p:anim calcmode="lin" valueType="num">
                                      <p:cBhvr>
                                        <p:cTn id="102" dur="500" fill="hold"/>
                                        <p:tgtEl>
                                          <p:spTgt spid="18"/>
                                        </p:tgtEl>
                                        <p:attrNameLst>
                                          <p:attrName>ppt_h</p:attrName>
                                        </p:attrNameLst>
                                      </p:cBhvr>
                                      <p:tavLst>
                                        <p:tav tm="0">
                                          <p:val>
                                            <p:fltVal val="0"/>
                                          </p:val>
                                        </p:tav>
                                        <p:tav tm="100000">
                                          <p:val>
                                            <p:strVal val="#ppt_h"/>
                                          </p:val>
                                        </p:tav>
                                      </p:tavLst>
                                    </p:anim>
                                    <p:animEffect transition="in" filter="fade">
                                      <p:cBhvr>
                                        <p:cTn id="10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5" grpId="0" animBg="1"/>
      <p:bldP spid="18" grpId="0" animBg="1"/>
      <p:bldP spid="18" grpId="1" animBg="1"/>
      <p:bldP spid="18" grpId="2" animBg="1"/>
      <p:bldP spid="16" grpId="0" animBg="1"/>
      <p:bldP spid="16" grpId="1" animBg="1"/>
      <p:bldP spid="20" grpId="0" animBg="1"/>
      <p:bldP spid="20" grpId="1" animBg="1"/>
      <p:bldP spid="24" grpId="0" animBg="1"/>
      <p:bldP spid="24" grpId="1" animBg="1"/>
      <p:bldP spid="26" grpId="0" animBg="1"/>
      <p:bldP spid="27" grpId="0" animBg="1"/>
      <p:bldP spid="27" grpId="1" animBg="1"/>
      <p:bldP spid="28" grpId="0" animBg="1"/>
      <p:bldP spid="31" grpId="0"/>
      <p:bldP spid="3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8092" y="2057400"/>
            <a:ext cx="8229600" cy="4343400"/>
          </a:xfrm>
        </p:spPr>
        <p:txBody>
          <a:bodyPr/>
          <a:lstStyle/>
          <a:p>
            <a:pPr marL="36512" indent="0">
              <a:buNone/>
            </a:pPr>
            <a:r>
              <a:rPr lang="en-US" sz="3600" dirty="0">
                <a:solidFill>
                  <a:schemeClr val="bg1"/>
                </a:solidFill>
                <a:latin typeface="Campton Medium" panose="00000600000000000000" pitchFamily="50" charset="0"/>
              </a:rPr>
              <a:t>Assessment works best when faculty understand and agree upon a relevant and realistic number of Student Outcomes</a:t>
            </a:r>
          </a:p>
        </p:txBody>
      </p:sp>
      <p:sp>
        <p:nvSpPr>
          <p:cNvPr id="3" name="Text Placeholder 2"/>
          <p:cNvSpPr>
            <a:spLocks noGrp="1"/>
          </p:cNvSpPr>
          <p:nvPr>
            <p:ph type="body" sz="quarter" idx="11"/>
          </p:nvPr>
        </p:nvSpPr>
        <p:spPr/>
        <p:txBody>
          <a:bodyPr/>
          <a:lstStyle/>
          <a:p>
            <a:r>
              <a:rPr lang="en-US" dirty="0">
                <a:latin typeface="Campton Medium" panose="00000600000000000000" pitchFamily="50" charset="0"/>
              </a:rPr>
              <a:t>Fundamentals of Assessment</a:t>
            </a:r>
          </a:p>
        </p:txBody>
      </p:sp>
    </p:spTree>
    <p:extLst>
      <p:ext uri="{BB962C8B-B14F-4D97-AF65-F5344CB8AC3E}">
        <p14:creationId xmlns:p14="http://schemas.microsoft.com/office/powerpoint/2010/main" val="35753656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latin typeface="Campton Light" panose="00000500000000000000" pitchFamily="50" charset="0"/>
              <a:ea typeface="Calibri" panose="020F0502020204030204" pitchFamily="34" charset="0"/>
              <a:cs typeface="Times New Roman" panose="02020603050405020304" pitchFamily="18" charset="0"/>
            </a:endParaRPr>
          </a:p>
          <a:p>
            <a:pPr marL="36512" indent="0">
              <a:buNone/>
            </a:pPr>
            <a:endParaRPr lang="en-US" sz="1400" dirty="0">
              <a:latin typeface="Campton Light" panose="00000500000000000000" pitchFamily="50" charset="0"/>
              <a:ea typeface="Calibri" panose="020F0502020204030204" pitchFamily="34" charset="0"/>
              <a:cs typeface="Times New Roman" panose="02020603050405020304" pitchFamily="18" charset="0"/>
            </a:endParaRPr>
          </a:p>
          <a:p>
            <a:pPr marL="36512" indent="0">
              <a:buNone/>
            </a:pPr>
            <a:r>
              <a:rPr lang="en-US" sz="3600" dirty="0">
                <a:latin typeface="Campton Light" panose="00000500000000000000" pitchFamily="50" charset="0"/>
                <a:ea typeface="Calibri" panose="020F0502020204030204" pitchFamily="34" charset="0"/>
                <a:cs typeface="Times New Roman" panose="02020603050405020304" pitchFamily="18" charset="0"/>
              </a:rPr>
              <a:t>Developing measurable student outcomes is critical for effective teaching and efficient data collection that leads to useful information.</a:t>
            </a:r>
            <a:endParaRPr lang="en-US" sz="3600" dirty="0">
              <a:latin typeface="Campton Light" panose="00000500000000000000" pitchFamily="50" charset="0"/>
            </a:endParaRPr>
          </a:p>
        </p:txBody>
      </p:sp>
      <p:sp>
        <p:nvSpPr>
          <p:cNvPr id="3" name="Text Placeholder 2"/>
          <p:cNvSpPr>
            <a:spLocks noGrp="1"/>
          </p:cNvSpPr>
          <p:nvPr>
            <p:ph type="body" sz="quarter" idx="11"/>
          </p:nvPr>
        </p:nvSpPr>
        <p:spPr/>
        <p:txBody>
          <a:bodyPr/>
          <a:lstStyle/>
          <a:p>
            <a:r>
              <a:rPr lang="en-US" dirty="0"/>
              <a:t>Developing Measurable Student Outcomes </a:t>
            </a:r>
          </a:p>
        </p:txBody>
      </p:sp>
    </p:spTree>
    <p:extLst>
      <p:ext uri="{BB962C8B-B14F-4D97-AF65-F5344CB8AC3E}">
        <p14:creationId xmlns:p14="http://schemas.microsoft.com/office/powerpoint/2010/main" val="1803767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8092" y="2057400"/>
            <a:ext cx="8229600" cy="4343400"/>
          </a:xfrm>
        </p:spPr>
        <p:txBody>
          <a:bodyPr/>
          <a:lstStyle/>
          <a:p>
            <a:pPr marL="36512" indent="0">
              <a:buNone/>
            </a:pPr>
            <a:r>
              <a:rPr lang="en-US" sz="3600" dirty="0">
                <a:solidFill>
                  <a:schemeClr val="bg1"/>
                </a:solidFill>
                <a:latin typeface="Campton Medium" panose="00000600000000000000" pitchFamily="50" charset="0"/>
              </a:rPr>
              <a:t>And it works even better when those student outcomes have clear definitions, performance indicators and benchmarks so that faculty know when goals have been reached. </a:t>
            </a:r>
          </a:p>
        </p:txBody>
      </p:sp>
      <p:sp>
        <p:nvSpPr>
          <p:cNvPr id="3" name="Text Placeholder 2"/>
          <p:cNvSpPr>
            <a:spLocks noGrp="1"/>
          </p:cNvSpPr>
          <p:nvPr>
            <p:ph type="body" sz="quarter" idx="11"/>
          </p:nvPr>
        </p:nvSpPr>
        <p:spPr/>
        <p:txBody>
          <a:bodyPr/>
          <a:lstStyle/>
          <a:p>
            <a:r>
              <a:rPr lang="en-US" dirty="0">
                <a:latin typeface="Campton Medium" panose="00000600000000000000" pitchFamily="50" charset="0"/>
              </a:rPr>
              <a:t>Fundamentals of Assessment</a:t>
            </a:r>
          </a:p>
        </p:txBody>
      </p:sp>
    </p:spTree>
    <p:extLst>
      <p:ext uri="{BB962C8B-B14F-4D97-AF65-F5344CB8AC3E}">
        <p14:creationId xmlns:p14="http://schemas.microsoft.com/office/powerpoint/2010/main" val="2697355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15843" name="Rectangle 3"/>
          <p:cNvSpPr>
            <a:spLocks noGrp="1" noChangeArrowheads="1"/>
          </p:cNvSpPr>
          <p:nvPr>
            <p:ph type="body" sz="quarter" idx="10"/>
          </p:nvPr>
        </p:nvSpPr>
        <p:spPr/>
        <p:txBody>
          <a:bodyPr>
            <a:normAutofit/>
          </a:bodyPr>
          <a:lstStyle/>
          <a:p>
            <a:pPr eaLnBrk="1" hangingPunct="1"/>
            <a:r>
              <a:rPr lang="en-US" sz="3600" dirty="0">
                <a:solidFill>
                  <a:srgbClr val="696867"/>
                </a:solidFill>
                <a:latin typeface="Campton Light" panose="00000500000000000000" pitchFamily="50" charset="0"/>
              </a:rPr>
              <a:t>Provides faculty with clear understanding for implementation in the classroom</a:t>
            </a:r>
          </a:p>
          <a:p>
            <a:pPr eaLnBrk="1" hangingPunct="1"/>
            <a:r>
              <a:rPr lang="en-US" sz="3600" dirty="0">
                <a:solidFill>
                  <a:srgbClr val="696867"/>
                </a:solidFill>
                <a:latin typeface="Campton Light" panose="00000500000000000000" pitchFamily="50" charset="0"/>
              </a:rPr>
              <a:t>Makes expectations explicit to students (great pedagogy)</a:t>
            </a:r>
          </a:p>
          <a:p>
            <a:pPr eaLnBrk="1" hangingPunct="1"/>
            <a:r>
              <a:rPr lang="en-US" sz="3600" dirty="0">
                <a:solidFill>
                  <a:srgbClr val="696867"/>
                </a:solidFill>
                <a:latin typeface="Campton Light" panose="00000500000000000000" pitchFamily="50" charset="0"/>
              </a:rPr>
              <a:t>Focuses data collection</a:t>
            </a:r>
          </a:p>
        </p:txBody>
      </p:sp>
      <p:sp>
        <p:nvSpPr>
          <p:cNvPr id="2" name="Text Placeholder 1"/>
          <p:cNvSpPr>
            <a:spLocks noGrp="1"/>
          </p:cNvSpPr>
          <p:nvPr>
            <p:ph type="body" sz="quarter" idx="11"/>
          </p:nvPr>
        </p:nvSpPr>
        <p:spPr/>
        <p:txBody>
          <a:bodyPr/>
          <a:lstStyle/>
          <a:p>
            <a:r>
              <a:rPr lang="en-US" dirty="0">
                <a:solidFill>
                  <a:srgbClr val="FF6C2C"/>
                </a:solidFill>
                <a:latin typeface="Campton Medium" panose="00000600000000000000" pitchFamily="50" charset="0"/>
              </a:rPr>
              <a:t>Importance of Well-Stated Performance Indicators</a:t>
            </a:r>
            <a:endParaRPr lang="en-US" dirty="0">
              <a:latin typeface="Campton Medium" panose="00000600000000000000" pitchFamily="50" charset="0"/>
            </a:endParaRPr>
          </a:p>
        </p:txBody>
      </p:sp>
    </p:spTree>
    <p:extLst>
      <p:ext uri="{BB962C8B-B14F-4D97-AF65-F5344CB8AC3E}">
        <p14:creationId xmlns:p14="http://schemas.microsoft.com/office/powerpoint/2010/main" val="405672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15843">
                                            <p:txEl>
                                              <p:pRg st="0" end="0"/>
                                            </p:txEl>
                                          </p:spTgt>
                                        </p:tgtEl>
                                        <p:attrNameLst>
                                          <p:attrName>style.visibility</p:attrName>
                                        </p:attrNameLst>
                                      </p:cBhvr>
                                      <p:to>
                                        <p:strVal val="visible"/>
                                      </p:to>
                                    </p:set>
                                    <p:animEffect transition="in" filter="wipe(down)">
                                      <p:cBhvr>
                                        <p:cTn id="7" dur="500"/>
                                        <p:tgtEl>
                                          <p:spTgt spid="13158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15843">
                                            <p:txEl>
                                              <p:pRg st="1" end="1"/>
                                            </p:txEl>
                                          </p:spTgt>
                                        </p:tgtEl>
                                        <p:attrNameLst>
                                          <p:attrName>style.visibility</p:attrName>
                                        </p:attrNameLst>
                                      </p:cBhvr>
                                      <p:to>
                                        <p:strVal val="visible"/>
                                      </p:to>
                                    </p:set>
                                    <p:animEffect transition="in" filter="wipe(down)">
                                      <p:cBhvr>
                                        <p:cTn id="12" dur="500"/>
                                        <p:tgtEl>
                                          <p:spTgt spid="13158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15843">
                                            <p:txEl>
                                              <p:pRg st="2" end="2"/>
                                            </p:txEl>
                                          </p:spTgt>
                                        </p:tgtEl>
                                        <p:attrNameLst>
                                          <p:attrName>style.visibility</p:attrName>
                                        </p:attrNameLst>
                                      </p:cBhvr>
                                      <p:to>
                                        <p:strVal val="visible"/>
                                      </p:to>
                                    </p:set>
                                    <p:animEffect transition="in" filter="wipe(down)">
                                      <p:cBhvr>
                                        <p:cTn id="17" dur="500"/>
                                        <p:tgtEl>
                                          <p:spTgt spid="13158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584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solidFill>
                  <a:srgbClr val="696867"/>
                </a:solidFill>
              </a:rPr>
              <a:t>Two essential parts</a:t>
            </a:r>
          </a:p>
          <a:p>
            <a:pPr lvl="1"/>
            <a:r>
              <a:rPr lang="en-US" dirty="0">
                <a:solidFill>
                  <a:srgbClr val="696867"/>
                </a:solidFill>
              </a:rPr>
              <a:t>Subject content</a:t>
            </a:r>
          </a:p>
          <a:p>
            <a:pPr lvl="2"/>
            <a:r>
              <a:rPr lang="en-US" dirty="0">
                <a:solidFill>
                  <a:srgbClr val="696867"/>
                </a:solidFill>
              </a:rPr>
              <a:t>Content that is the focus of instruction (e.g. steps of the design process, chemical reaction, scientific method)</a:t>
            </a:r>
          </a:p>
          <a:p>
            <a:pPr lvl="1"/>
            <a:r>
              <a:rPr lang="en-US" dirty="0">
                <a:solidFill>
                  <a:srgbClr val="696867"/>
                </a:solidFill>
              </a:rPr>
              <a:t>Action verb</a:t>
            </a:r>
          </a:p>
          <a:p>
            <a:pPr lvl="2"/>
            <a:r>
              <a:rPr lang="en-US" dirty="0">
                <a:solidFill>
                  <a:srgbClr val="696867"/>
                </a:solidFill>
              </a:rPr>
              <a:t>Direct students to a specific performance (e.g. list, analyze, apply, etc.)</a:t>
            </a:r>
          </a:p>
          <a:p>
            <a:pPr lvl="1"/>
            <a:r>
              <a:rPr lang="en-US" dirty="0">
                <a:solidFill>
                  <a:srgbClr val="696867"/>
                </a:solidFill>
              </a:rPr>
              <a:t>Value free</a:t>
            </a:r>
          </a:p>
          <a:p>
            <a:pPr lvl="2"/>
            <a:r>
              <a:rPr lang="en-US" dirty="0">
                <a:solidFill>
                  <a:srgbClr val="696867"/>
                </a:solidFill>
              </a:rPr>
              <a:t>Free from subjective values or standards</a:t>
            </a:r>
          </a:p>
        </p:txBody>
      </p:sp>
      <p:sp>
        <p:nvSpPr>
          <p:cNvPr id="3" name="Text Placeholder 2"/>
          <p:cNvSpPr>
            <a:spLocks noGrp="1"/>
          </p:cNvSpPr>
          <p:nvPr>
            <p:ph type="body" sz="quarter" idx="11"/>
          </p:nvPr>
        </p:nvSpPr>
        <p:spPr/>
        <p:txBody>
          <a:bodyPr anchor="ctr"/>
          <a:lstStyle/>
          <a:p>
            <a:r>
              <a:rPr lang="en-US" dirty="0">
                <a:solidFill>
                  <a:srgbClr val="FF6C2C"/>
                </a:solidFill>
                <a:latin typeface="Campton Medium" panose="00000600000000000000" pitchFamily="50" charset="0"/>
              </a:rPr>
              <a:t>Developing Performance Indicators</a:t>
            </a:r>
          </a:p>
        </p:txBody>
      </p:sp>
    </p:spTree>
    <p:extLst>
      <p:ext uri="{BB962C8B-B14F-4D97-AF65-F5344CB8AC3E}">
        <p14:creationId xmlns:p14="http://schemas.microsoft.com/office/powerpoint/2010/main" val="2374525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down)">
                                      <p:cBhvr>
                                        <p:cTn id="7" dur="500"/>
                                        <p:tgtEl>
                                          <p:spTgt spid="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wipe(down)">
                                      <p:cBhvr>
                                        <p:cTn id="10" dur="5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wipe(down)">
                                      <p:cBhvr>
                                        <p:cTn id="15" dur="500"/>
                                        <p:tgtEl>
                                          <p:spTgt spid="2">
                                            <p:txEl>
                                              <p:pRg st="3" end="3"/>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wipe(down)">
                                      <p:cBhvr>
                                        <p:cTn id="18" dur="500"/>
                                        <p:tgtEl>
                                          <p:spTgt spid="2">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wipe(down)">
                                      <p:cBhvr>
                                        <p:cTn id="23" dur="500"/>
                                        <p:tgtEl>
                                          <p:spTgt spid="2">
                                            <p:txEl>
                                              <p:pRg st="5" end="5"/>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2">
                                            <p:txEl>
                                              <p:pRg st="6" end="6"/>
                                            </p:txEl>
                                          </p:spTgt>
                                        </p:tgtEl>
                                        <p:attrNameLst>
                                          <p:attrName>style.visibility</p:attrName>
                                        </p:attrNameLst>
                                      </p:cBhvr>
                                      <p:to>
                                        <p:strVal val="visible"/>
                                      </p:to>
                                    </p:set>
                                    <p:animEffect transition="in" filter="wipe(down)">
                                      <p:cBhvr>
                                        <p:cTn id="26"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241008" y="457200"/>
            <a:ext cx="8305800" cy="6403382"/>
            <a:chOff x="192" y="144"/>
            <a:chExt cx="5232" cy="3984"/>
          </a:xfrm>
          <a:solidFill>
            <a:schemeClr val="bg1">
              <a:lumMod val="50000"/>
            </a:schemeClr>
          </a:solidFill>
        </p:grpSpPr>
        <p:sp>
          <p:nvSpPr>
            <p:cNvPr id="46107" name="AutoShape 7"/>
            <p:cNvSpPr>
              <a:spLocks noChangeArrowheads="1"/>
            </p:cNvSpPr>
            <p:nvPr/>
          </p:nvSpPr>
          <p:spPr bwMode="auto">
            <a:xfrm rot="-5398702">
              <a:off x="816" y="-480"/>
              <a:ext cx="3984" cy="5232"/>
            </a:xfrm>
            <a:prstGeom prst="triangle">
              <a:avLst>
                <a:gd name="adj" fmla="val 49417"/>
              </a:avLst>
            </a:prstGeom>
            <a:grpFill/>
            <a:ln w="38100">
              <a:solidFill>
                <a:schemeClr val="bg1"/>
              </a:solidFill>
              <a:miter lim="800000"/>
              <a:headEnd type="none" w="sm" len="sm"/>
              <a:tailEnd type="none" w="sm" len="sm"/>
            </a:ln>
          </p:spPr>
          <p:txBody>
            <a:bodyPr vert="eaVert" wrap="none" anchor="ctr"/>
            <a:lstStyle/>
            <a:p>
              <a:pPr algn="ctr" eaLnBrk="0" hangingPunct="0"/>
              <a:endParaRPr lang="en-US" sz="2400">
                <a:solidFill>
                  <a:srgbClr val="E60000"/>
                </a:solidFill>
                <a:latin typeface="Arial" panose="020B0604020202020204" pitchFamily="34" charset="0"/>
                <a:cs typeface="Arial" panose="020B0604020202020204" pitchFamily="34" charset="0"/>
              </a:endParaRPr>
            </a:p>
          </p:txBody>
        </p:sp>
        <p:sp>
          <p:nvSpPr>
            <p:cNvPr id="1037320" name="Line 8"/>
            <p:cNvSpPr>
              <a:spLocks noChangeShapeType="1"/>
            </p:cNvSpPr>
            <p:nvPr/>
          </p:nvSpPr>
          <p:spPr bwMode="auto">
            <a:xfrm>
              <a:off x="2008" y="1476"/>
              <a:ext cx="0" cy="1367"/>
            </a:xfrm>
            <a:prstGeom prst="line">
              <a:avLst/>
            </a:prstGeom>
            <a:grpFill/>
            <a:ln w="38100">
              <a:solidFill>
                <a:schemeClr val="bg1"/>
              </a:solidFill>
              <a:round/>
              <a:headEnd type="none" w="sm" len="sm"/>
              <a:tailEnd type="none" w="sm" len="sm"/>
            </a:ln>
            <a:effectLst/>
          </p:spPr>
          <p:txBody>
            <a:bodyPr wrap="none" anchor="ctr"/>
            <a:lstStyle/>
            <a:p>
              <a:pPr algn="ctr" eaLnBrk="0" hangingPunct="0">
                <a:defRPr/>
              </a:pPr>
              <a:endParaRPr lang="en-US">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37321" name="Line 9"/>
            <p:cNvSpPr>
              <a:spLocks noChangeShapeType="1"/>
            </p:cNvSpPr>
            <p:nvPr/>
          </p:nvSpPr>
          <p:spPr bwMode="auto">
            <a:xfrm>
              <a:off x="3292" y="966"/>
              <a:ext cx="12" cy="2364"/>
            </a:xfrm>
            <a:prstGeom prst="line">
              <a:avLst/>
            </a:prstGeom>
            <a:grpFill/>
            <a:ln w="38100">
              <a:solidFill>
                <a:schemeClr val="bg1"/>
              </a:solidFill>
              <a:round/>
              <a:headEnd type="none" w="sm" len="sm"/>
              <a:tailEnd type="none" w="sm" len="sm"/>
            </a:ln>
            <a:effectLst/>
          </p:spPr>
          <p:txBody>
            <a:bodyPr wrap="none" anchor="ctr"/>
            <a:lstStyle/>
            <a:p>
              <a:pPr algn="ctr" eaLnBrk="0" hangingPunct="0">
                <a:defRPr/>
              </a:pPr>
              <a:endParaRPr lang="en-US">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46083" name="Text Box 10"/>
          <p:cNvSpPr txBox="1">
            <a:spLocks noChangeArrowheads="1"/>
          </p:cNvSpPr>
          <p:nvPr/>
        </p:nvSpPr>
        <p:spPr bwMode="auto">
          <a:xfrm>
            <a:off x="290487" y="2121680"/>
            <a:ext cx="2057400" cy="923330"/>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cap="all" dirty="0">
                <a:solidFill>
                  <a:srgbClr val="696867"/>
                </a:solidFill>
                <a:latin typeface="Arial" panose="020B0604020202020204" pitchFamily="34" charset="0"/>
                <a:cs typeface="Arial" panose="020B0604020202020204" pitchFamily="34" charset="0"/>
              </a:rPr>
              <a:t>Program Educational Objective</a:t>
            </a:r>
          </a:p>
        </p:txBody>
      </p:sp>
      <p:sp>
        <p:nvSpPr>
          <p:cNvPr id="46085" name="Text Box 12"/>
          <p:cNvSpPr txBox="1">
            <a:spLocks noChangeArrowheads="1"/>
          </p:cNvSpPr>
          <p:nvPr/>
        </p:nvSpPr>
        <p:spPr bwMode="auto">
          <a:xfrm>
            <a:off x="2834613" y="1364689"/>
            <a:ext cx="2057400" cy="646331"/>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cap="all" dirty="0">
                <a:solidFill>
                  <a:srgbClr val="696867"/>
                </a:solidFill>
                <a:latin typeface="Arial" panose="020B0604020202020204" pitchFamily="34" charset="0"/>
                <a:cs typeface="Arial" panose="020B0604020202020204" pitchFamily="34" charset="0"/>
              </a:rPr>
              <a:t>Student Outcomes</a:t>
            </a:r>
          </a:p>
        </p:txBody>
      </p:sp>
      <p:sp>
        <p:nvSpPr>
          <p:cNvPr id="1037325" name="Text Box 13"/>
          <p:cNvSpPr txBox="1">
            <a:spLocks noChangeArrowheads="1"/>
          </p:cNvSpPr>
          <p:nvPr/>
        </p:nvSpPr>
        <p:spPr bwMode="auto">
          <a:xfrm>
            <a:off x="5167898" y="2415920"/>
            <a:ext cx="3380120" cy="1615827"/>
          </a:xfrm>
          <a:prstGeom prst="rect">
            <a:avLst/>
          </a:prstGeom>
          <a:noFill/>
          <a:ln w="12700">
            <a:noFill/>
            <a:miter lim="800000"/>
            <a:headEnd type="none" w="sm" len="sm"/>
            <a:tailEnd type="none" w="sm" len="sm"/>
          </a:ln>
        </p:spPr>
        <p:txBody>
          <a:bodyPr wrap="square">
            <a:spAutoFit/>
          </a:bodyPr>
          <a:lstStyle/>
          <a:p>
            <a:pPr marL="342900" indent="-342900" eaLnBrk="0" hangingPunct="0">
              <a:spcBef>
                <a:spcPct val="50000"/>
              </a:spcBef>
              <a:buFontTx/>
              <a:buAutoNum type="arabicParenR"/>
            </a:pPr>
            <a:r>
              <a:rPr lang="en-US" dirty="0">
                <a:solidFill>
                  <a:srgbClr val="FFFFFF"/>
                </a:solidFill>
                <a:latin typeface="Arial" panose="020B0604020202020204" pitchFamily="34" charset="0"/>
                <a:cs typeface="Arial" panose="020B0604020202020204" pitchFamily="34" charset="0"/>
              </a:rPr>
              <a:t>Demonstrate knowledge of professional code of ethics.</a:t>
            </a:r>
          </a:p>
          <a:p>
            <a:pPr marL="342900" indent="-342900" eaLnBrk="0" hangingPunct="0">
              <a:spcBef>
                <a:spcPct val="50000"/>
              </a:spcBef>
              <a:buFontTx/>
              <a:buAutoNum type="arabicParenR"/>
            </a:pPr>
            <a:r>
              <a:rPr lang="en-US" dirty="0">
                <a:solidFill>
                  <a:srgbClr val="FFFFFF"/>
                </a:solidFill>
                <a:latin typeface="Arial" panose="020B0604020202020204" pitchFamily="34" charset="0"/>
                <a:cs typeface="Arial" panose="020B0604020202020204" pitchFamily="34" charset="0"/>
              </a:rPr>
              <a:t>Evaluate the ethical dimensions of a problem in the discipline. </a:t>
            </a:r>
          </a:p>
        </p:txBody>
      </p:sp>
      <p:sp>
        <p:nvSpPr>
          <p:cNvPr id="46087" name="Text Box 14"/>
          <p:cNvSpPr txBox="1">
            <a:spLocks noChangeArrowheads="1"/>
          </p:cNvSpPr>
          <p:nvPr/>
        </p:nvSpPr>
        <p:spPr bwMode="auto">
          <a:xfrm>
            <a:off x="5103125" y="415808"/>
            <a:ext cx="2133600" cy="646331"/>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cap="all" dirty="0">
                <a:solidFill>
                  <a:srgbClr val="696867"/>
                </a:solidFill>
                <a:latin typeface="Arial" panose="020B0604020202020204" pitchFamily="34" charset="0"/>
                <a:cs typeface="Arial" panose="020B0604020202020204" pitchFamily="34" charset="0"/>
              </a:rPr>
              <a:t>Performance Indicators</a:t>
            </a:r>
          </a:p>
        </p:txBody>
      </p:sp>
      <p:sp>
        <p:nvSpPr>
          <p:cNvPr id="46088" name="Text Box 16"/>
          <p:cNvSpPr txBox="1">
            <a:spLocks noChangeArrowheads="1"/>
          </p:cNvSpPr>
          <p:nvPr/>
        </p:nvSpPr>
        <p:spPr bwMode="auto">
          <a:xfrm>
            <a:off x="1138366" y="3270462"/>
            <a:ext cx="1977356" cy="1015663"/>
          </a:xfrm>
          <a:prstGeom prst="rect">
            <a:avLst/>
          </a:prstGeom>
          <a:noFill/>
          <a:ln w="12700">
            <a:noFill/>
            <a:miter lim="800000"/>
            <a:headEnd type="none" w="sm" len="sm"/>
            <a:tailEnd type="none" w="sm" len="sm"/>
          </a:ln>
        </p:spPr>
        <p:txBody>
          <a:bodyPr wrap="square">
            <a:spAutoFit/>
          </a:bodyPr>
          <a:lstStyle/>
          <a:p>
            <a:pPr algn="r" eaLnBrk="0" hangingPunct="0">
              <a:spcBef>
                <a:spcPct val="50000"/>
              </a:spcBef>
            </a:pPr>
            <a:r>
              <a:rPr lang="en-US" sz="1200" dirty="0">
                <a:solidFill>
                  <a:srgbClr val="FFFFFF"/>
                </a:solidFill>
                <a:latin typeface="Arial" panose="020B0604020202020204" pitchFamily="34" charset="0"/>
                <a:cs typeface="Arial" panose="020B0604020202020204" pitchFamily="34" charset="0"/>
              </a:rPr>
              <a:t>Graduates will be effective life-long learners including demonstrating the professional and ethical responsibilities</a:t>
            </a:r>
          </a:p>
        </p:txBody>
      </p:sp>
      <p:sp>
        <p:nvSpPr>
          <p:cNvPr id="4" name="TextBox 3"/>
          <p:cNvSpPr txBox="1"/>
          <p:nvPr/>
        </p:nvSpPr>
        <p:spPr>
          <a:xfrm>
            <a:off x="76200" y="152400"/>
            <a:ext cx="5038194" cy="646331"/>
          </a:xfrm>
          <a:prstGeom prst="rect">
            <a:avLst/>
          </a:prstGeom>
          <a:noFill/>
        </p:spPr>
        <p:txBody>
          <a:bodyPr wrap="square" rtlCol="0">
            <a:spAutoFit/>
          </a:bodyPr>
          <a:lstStyle/>
          <a:p>
            <a:r>
              <a:rPr lang="en-US" sz="3600" b="1" dirty="0">
                <a:solidFill>
                  <a:srgbClr val="FF6C2C"/>
                </a:solidFill>
                <a:latin typeface="Campton Medium" panose="00000600000000000000" pitchFamily="50" charset="0"/>
                <a:cs typeface="Arial" panose="020B0604020202020204" pitchFamily="34" charset="0"/>
              </a:rPr>
              <a:t>Program Assessment</a:t>
            </a:r>
          </a:p>
        </p:txBody>
      </p:sp>
      <p:sp>
        <p:nvSpPr>
          <p:cNvPr id="13" name="Text Box 15"/>
          <p:cNvSpPr txBox="1">
            <a:spLocks noChangeArrowheads="1"/>
          </p:cNvSpPr>
          <p:nvPr/>
        </p:nvSpPr>
        <p:spPr bwMode="auto">
          <a:xfrm>
            <a:off x="3197521" y="2568346"/>
            <a:ext cx="1916459" cy="2406813"/>
          </a:xfrm>
          <a:prstGeom prst="rect">
            <a:avLst/>
          </a:prstGeom>
          <a:noFill/>
          <a:ln w="12700">
            <a:noFill/>
            <a:miter lim="800000"/>
            <a:headEnd type="none" w="sm" len="sm"/>
            <a:tailEnd type="none" w="sm" len="sm"/>
          </a:ln>
        </p:spPr>
        <p:txBody>
          <a:bodyPr wrap="square">
            <a:spAutoFit/>
          </a:bodyPr>
          <a:lstStyle/>
          <a:p>
            <a:pPr marL="111125" indent="-111125" eaLnBrk="0" hangingPunct="0">
              <a:lnSpc>
                <a:spcPct val="90000"/>
              </a:lnSpc>
              <a:spcBef>
                <a:spcPct val="20000"/>
              </a:spcBef>
              <a:buSzPct val="75000"/>
              <a:defRPr/>
            </a:pPr>
            <a:r>
              <a:rPr lang="en-US" sz="1600" dirty="0">
                <a:solidFill>
                  <a:srgbClr val="FFFFFF"/>
                </a:solidFill>
                <a:latin typeface="Arial" panose="020B0604020202020204" pitchFamily="34" charset="0"/>
                <a:cs typeface="Arial" panose="020B0604020202020204" pitchFamily="34" charset="0"/>
              </a:rPr>
              <a:t> Students will demonstrate:</a:t>
            </a:r>
          </a:p>
          <a:p>
            <a:pPr marL="111125" indent="-111125" eaLnBrk="0" hangingPunct="0">
              <a:lnSpc>
                <a:spcPct val="90000"/>
              </a:lnSpc>
              <a:spcBef>
                <a:spcPct val="20000"/>
              </a:spcBef>
              <a:buSzPct val="75000"/>
              <a:buFont typeface="Arial" pitchFamily="34" charset="0"/>
              <a:buChar char="•"/>
              <a:defRPr/>
            </a:pPr>
            <a:r>
              <a:rPr lang="en-US" sz="1600" dirty="0">
                <a:solidFill>
                  <a:srgbClr val="FFFFFF"/>
                </a:solidFill>
                <a:latin typeface="Arial" panose="020B0604020202020204" pitchFamily="34" charset="0"/>
                <a:cs typeface="Arial" panose="020B0604020202020204" pitchFamily="34" charset="0"/>
              </a:rPr>
              <a:t>Appreciation for and ability to pursue life-long learning</a:t>
            </a:r>
          </a:p>
          <a:p>
            <a:pPr marL="111125" indent="-111125" eaLnBrk="0" hangingPunct="0">
              <a:lnSpc>
                <a:spcPct val="90000"/>
              </a:lnSpc>
              <a:spcBef>
                <a:spcPct val="20000"/>
              </a:spcBef>
              <a:buSzPct val="75000"/>
              <a:buFont typeface="Arial" pitchFamily="34" charset="0"/>
              <a:buChar char="•"/>
              <a:defRPr/>
            </a:pPr>
            <a:r>
              <a:rPr lang="en-US" sz="1600" dirty="0">
                <a:solidFill>
                  <a:srgbClr val="FFFFFF"/>
                </a:solidFill>
                <a:latin typeface="Arial" panose="020B0604020202020204" pitchFamily="34" charset="0"/>
                <a:cs typeface="Arial" panose="020B0604020202020204" pitchFamily="34" charset="0"/>
              </a:rPr>
              <a:t>Understanding of  professional ethical responsibilities</a:t>
            </a:r>
          </a:p>
        </p:txBody>
      </p:sp>
      <p:sp>
        <p:nvSpPr>
          <p:cNvPr id="3" name="Rectangle 2"/>
          <p:cNvSpPr/>
          <p:nvPr/>
        </p:nvSpPr>
        <p:spPr>
          <a:xfrm>
            <a:off x="3249977" y="2537189"/>
            <a:ext cx="1447800" cy="50783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Arial" panose="020B0604020202020204" pitchFamily="34" charset="0"/>
              <a:cs typeface="Arial" panose="020B0604020202020204" pitchFamily="34" charset="0"/>
            </a:endParaRPr>
          </a:p>
        </p:txBody>
      </p:sp>
      <p:sp>
        <p:nvSpPr>
          <p:cNvPr id="16" name="Rectangle 15"/>
          <p:cNvSpPr/>
          <p:nvPr/>
        </p:nvSpPr>
        <p:spPr>
          <a:xfrm>
            <a:off x="3212643" y="3074116"/>
            <a:ext cx="1908321" cy="914400"/>
          </a:xfrm>
          <a:prstGeom prst="rect">
            <a:avLst/>
          </a:prstGeom>
          <a:solidFill>
            <a:schemeClr val="tx1">
              <a:lumMod val="50000"/>
              <a:lumOff val="5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768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6088"/>
                                        </p:tgtEl>
                                        <p:attrNameLst>
                                          <p:attrName>style.visibility</p:attrName>
                                        </p:attrNameLst>
                                      </p:cBhvr>
                                      <p:to>
                                        <p:strVal val="visible"/>
                                      </p:to>
                                    </p:set>
                                    <p:animEffect transition="in" filter="dissolve">
                                      <p:cBhvr>
                                        <p:cTn id="7" dur="500"/>
                                        <p:tgtEl>
                                          <p:spTgt spid="4608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par>
                          <p:cTn id="17" fill="hold">
                            <p:stCondLst>
                              <p:cond delay="0"/>
                            </p:stCondLst>
                            <p:childTnLst>
                              <p:par>
                                <p:cTn id="18" presetID="22" presetClass="entr" presetSubtype="1"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3732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3732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7325" grpId="0" build="p" bldLvl="3" autoUpdateAnimBg="0"/>
      <p:bldP spid="46088" grpId="0"/>
      <p:bldP spid="13" grpId="0"/>
      <p:bldP spid="3" grpId="0" animBg="1"/>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8092" y="2057400"/>
            <a:ext cx="8229600" cy="4343400"/>
          </a:xfrm>
        </p:spPr>
        <p:txBody>
          <a:bodyPr/>
          <a:lstStyle/>
          <a:p>
            <a:pPr marL="36512" indent="0">
              <a:buNone/>
            </a:pPr>
            <a:r>
              <a:rPr lang="en-US" sz="3600" dirty="0">
                <a:solidFill>
                  <a:schemeClr val="bg1"/>
                </a:solidFill>
                <a:latin typeface="Campton Medium" panose="00000600000000000000" pitchFamily="50" charset="0"/>
              </a:rPr>
              <a:t>But equally important, is attention to the experiences that lead to those outcomes, both outside and inside the classroom, in formal and informal settings.</a:t>
            </a:r>
          </a:p>
        </p:txBody>
      </p:sp>
      <p:sp>
        <p:nvSpPr>
          <p:cNvPr id="3" name="Text Placeholder 2"/>
          <p:cNvSpPr>
            <a:spLocks noGrp="1"/>
          </p:cNvSpPr>
          <p:nvPr>
            <p:ph type="body" sz="quarter" idx="11"/>
          </p:nvPr>
        </p:nvSpPr>
        <p:spPr/>
        <p:txBody>
          <a:bodyPr/>
          <a:lstStyle/>
          <a:p>
            <a:r>
              <a:rPr lang="en-US" dirty="0">
                <a:latin typeface="Campton Medium" panose="00000600000000000000" pitchFamily="50" charset="0"/>
              </a:rPr>
              <a:t>Fundamentals of Assessment</a:t>
            </a:r>
          </a:p>
        </p:txBody>
      </p:sp>
    </p:spTree>
    <p:extLst>
      <p:ext uri="{BB962C8B-B14F-4D97-AF65-F5344CB8AC3E}">
        <p14:creationId xmlns:p14="http://schemas.microsoft.com/office/powerpoint/2010/main" val="11872143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Shape 483"/>
          <p:cNvSpPr/>
          <p:nvPr/>
        </p:nvSpPr>
        <p:spPr>
          <a:xfrm>
            <a:off x="1466052" y="829896"/>
            <a:ext cx="6315255" cy="5501195"/>
          </a:xfrm>
          <a:prstGeom prst="rect">
            <a:avLst/>
          </a:prstGeom>
          <a:solidFill>
            <a:srgbClr val="C4BD97"/>
          </a:solidFill>
          <a:ln w="63500" cap="flat">
            <a:solidFill>
              <a:schemeClr val="dk1"/>
            </a:solidFill>
            <a:prstDash val="sysDash"/>
            <a:round/>
            <a:headEnd type="none" w="med" len="med"/>
            <a:tailEnd type="none" w="med" len="med"/>
          </a:ln>
        </p:spPr>
        <p:txBody>
          <a:bodyPr lIns="93719" tIns="44164" rIns="93719" bIns="44164" anchor="ctr" anchorCtr="0">
            <a:noAutofit/>
          </a:bodyPr>
          <a:lstStyle/>
          <a:p>
            <a:endParaRPr>
              <a:solidFill>
                <a:srgbClr val="E2E4E6"/>
              </a:solidFill>
              <a:latin typeface="Arial" panose="020B0604020202020204" pitchFamily="34" charset="0"/>
              <a:cs typeface="Arial" panose="020B0604020202020204" pitchFamily="34" charset="0"/>
            </a:endParaRPr>
          </a:p>
        </p:txBody>
      </p:sp>
      <p:cxnSp>
        <p:nvCxnSpPr>
          <p:cNvPr id="484" name="Shape 484"/>
          <p:cNvCxnSpPr/>
          <p:nvPr/>
        </p:nvCxnSpPr>
        <p:spPr>
          <a:xfrm flipV="1">
            <a:off x="236486" y="5637821"/>
            <a:ext cx="8660960" cy="42904"/>
          </a:xfrm>
          <a:prstGeom prst="straightConnector1">
            <a:avLst/>
          </a:prstGeom>
          <a:noFill/>
          <a:ln w="63500" cap="flat">
            <a:solidFill>
              <a:srgbClr val="FF6C2C"/>
            </a:solidFill>
            <a:prstDash val="sysDash"/>
            <a:round/>
            <a:headEnd type="triangle" w="med" len="med"/>
            <a:tailEnd type="triangle" w="med" len="med"/>
          </a:ln>
        </p:spPr>
      </p:cxnSp>
      <p:sp>
        <p:nvSpPr>
          <p:cNvPr id="485" name="Shape 485"/>
          <p:cNvSpPr txBox="1"/>
          <p:nvPr/>
        </p:nvSpPr>
        <p:spPr>
          <a:xfrm>
            <a:off x="1524000" y="838200"/>
            <a:ext cx="6257307" cy="523242"/>
          </a:xfrm>
          <a:prstGeom prst="rect">
            <a:avLst/>
          </a:prstGeom>
          <a:noFill/>
          <a:ln>
            <a:noFill/>
          </a:ln>
        </p:spPr>
        <p:txBody>
          <a:bodyPr lIns="93719" tIns="44164" rIns="93719" bIns="44164" anchor="t" anchorCtr="0">
            <a:noAutofit/>
          </a:bodyPr>
          <a:lstStyle/>
          <a:p>
            <a:pPr algn="ctr">
              <a:buSzPct val="25000"/>
            </a:pPr>
            <a:r>
              <a:rPr lang="en-US" sz="2800" b="1" dirty="0">
                <a:solidFill>
                  <a:srgbClr val="151718"/>
                </a:solidFill>
                <a:latin typeface="Arial" panose="020B0604020202020204" pitchFamily="34" charset="0"/>
                <a:ea typeface="Calibri"/>
                <a:cs typeface="Arial" panose="020B0604020202020204" pitchFamily="34" charset="0"/>
                <a:sym typeface="Calibri"/>
              </a:rPr>
              <a:t>Institutional Context</a:t>
            </a:r>
          </a:p>
        </p:txBody>
      </p:sp>
      <p:sp>
        <p:nvSpPr>
          <p:cNvPr id="486" name="Shape 486"/>
          <p:cNvSpPr/>
          <p:nvPr/>
        </p:nvSpPr>
        <p:spPr>
          <a:xfrm>
            <a:off x="2634494" y="1285252"/>
            <a:ext cx="4247978" cy="4201148"/>
          </a:xfrm>
          <a:prstGeom prst="rect">
            <a:avLst/>
          </a:prstGeom>
          <a:solidFill>
            <a:srgbClr val="DDD9C3"/>
          </a:solidFill>
          <a:ln w="25400" cap="flat">
            <a:solidFill>
              <a:schemeClr val="dk1"/>
            </a:solidFill>
            <a:prstDash val="solid"/>
            <a:round/>
            <a:headEnd type="none" w="med" len="med"/>
            <a:tailEnd type="none" w="med" len="med"/>
          </a:ln>
        </p:spPr>
        <p:txBody>
          <a:bodyPr lIns="93719" tIns="44164" rIns="93719" bIns="44164" anchor="ctr" anchorCtr="0">
            <a:noAutofit/>
          </a:bodyPr>
          <a:lstStyle/>
          <a:p>
            <a:endParaRPr>
              <a:solidFill>
                <a:srgbClr val="E2E4E6"/>
              </a:solidFill>
              <a:latin typeface="Arial" panose="020B0604020202020204" pitchFamily="34" charset="0"/>
              <a:cs typeface="Arial" panose="020B0604020202020204" pitchFamily="34" charset="0"/>
            </a:endParaRPr>
          </a:p>
        </p:txBody>
      </p:sp>
      <p:sp>
        <p:nvSpPr>
          <p:cNvPr id="487" name="Shape 487"/>
          <p:cNvSpPr txBox="1"/>
          <p:nvPr/>
        </p:nvSpPr>
        <p:spPr>
          <a:xfrm>
            <a:off x="3072007" y="5773502"/>
            <a:ext cx="4051663" cy="400127"/>
          </a:xfrm>
          <a:prstGeom prst="rect">
            <a:avLst/>
          </a:prstGeom>
          <a:noFill/>
          <a:ln>
            <a:noFill/>
          </a:ln>
        </p:spPr>
        <p:txBody>
          <a:bodyPr lIns="93719" tIns="44164" rIns="93719" bIns="44164" anchor="t" anchorCtr="0">
            <a:noAutofit/>
          </a:bodyPr>
          <a:lstStyle/>
          <a:p>
            <a:pPr algn="ctr">
              <a:buSzPct val="25000"/>
            </a:pPr>
            <a:r>
              <a:rPr lang="en-US" sz="2000" b="1" dirty="0">
                <a:solidFill>
                  <a:srgbClr val="151718"/>
                </a:solidFill>
                <a:latin typeface="Arial" panose="020B0604020202020204" pitchFamily="34" charset="0"/>
                <a:ea typeface="Arial"/>
                <a:cs typeface="Arial" panose="020B0604020202020204" pitchFamily="34" charset="0"/>
                <a:sym typeface="Arial"/>
              </a:rPr>
              <a:t>Assessment Timeline (years)</a:t>
            </a:r>
          </a:p>
        </p:txBody>
      </p:sp>
      <p:sp>
        <p:nvSpPr>
          <p:cNvPr id="488" name="Shape 488"/>
          <p:cNvSpPr txBox="1"/>
          <p:nvPr/>
        </p:nvSpPr>
        <p:spPr>
          <a:xfrm>
            <a:off x="236486" y="96345"/>
            <a:ext cx="6595357" cy="369347"/>
          </a:xfrm>
          <a:prstGeom prst="rect">
            <a:avLst/>
          </a:prstGeom>
          <a:noFill/>
          <a:ln>
            <a:noFill/>
          </a:ln>
        </p:spPr>
        <p:txBody>
          <a:bodyPr lIns="93719" tIns="44164" rIns="93719" bIns="44164" anchor="t" anchorCtr="0">
            <a:noAutofit/>
          </a:bodyPr>
          <a:lstStyle/>
          <a:p>
            <a:endParaRPr>
              <a:solidFill>
                <a:srgbClr val="E2E4E6"/>
              </a:solidFill>
              <a:latin typeface="Arial" panose="020B0604020202020204" pitchFamily="34" charset="0"/>
              <a:cs typeface="Arial" panose="020B0604020202020204" pitchFamily="34" charset="0"/>
            </a:endParaRPr>
          </a:p>
        </p:txBody>
      </p:sp>
      <p:sp>
        <p:nvSpPr>
          <p:cNvPr id="489" name="Shape 489"/>
          <p:cNvSpPr txBox="1"/>
          <p:nvPr/>
        </p:nvSpPr>
        <p:spPr>
          <a:xfrm>
            <a:off x="407582" y="77082"/>
            <a:ext cx="8601116" cy="469597"/>
          </a:xfrm>
          <a:prstGeom prst="rect">
            <a:avLst/>
          </a:prstGeom>
          <a:noFill/>
          <a:ln>
            <a:noFill/>
          </a:ln>
        </p:spPr>
        <p:txBody>
          <a:bodyPr lIns="93719" tIns="44164" rIns="93719" bIns="44164" anchor="t" anchorCtr="0">
            <a:noAutofit/>
          </a:bodyPr>
          <a:lstStyle/>
          <a:p>
            <a:pPr>
              <a:buSzPct val="25000"/>
            </a:pPr>
            <a:r>
              <a:rPr lang="en-US" sz="2800" b="1" cap="all" dirty="0">
                <a:solidFill>
                  <a:srgbClr val="FF6C2C"/>
                </a:solidFill>
                <a:latin typeface="Arial" panose="020B0604020202020204" pitchFamily="34" charset="0"/>
                <a:ea typeface="Calibri"/>
                <a:cs typeface="Arial" panose="020B0604020202020204" pitchFamily="34" charset="0"/>
                <a:sym typeface="Calibri"/>
              </a:rPr>
              <a:t>Context for Program Level Assessment</a:t>
            </a:r>
          </a:p>
        </p:txBody>
      </p:sp>
      <p:grpSp>
        <p:nvGrpSpPr>
          <p:cNvPr id="6" name="Group 5"/>
          <p:cNvGrpSpPr/>
          <p:nvPr/>
        </p:nvGrpSpPr>
        <p:grpSpPr>
          <a:xfrm>
            <a:off x="126654" y="2566719"/>
            <a:ext cx="1640239" cy="1602896"/>
            <a:chOff x="126654" y="2566719"/>
            <a:chExt cx="1640239" cy="1602896"/>
          </a:xfrm>
          <a:solidFill>
            <a:srgbClr val="4297B4"/>
          </a:solidFill>
        </p:grpSpPr>
        <p:sp>
          <p:nvSpPr>
            <p:cNvPr id="494" name="Shape 494"/>
            <p:cNvSpPr/>
            <p:nvPr/>
          </p:nvSpPr>
          <p:spPr>
            <a:xfrm>
              <a:off x="126654" y="2566719"/>
              <a:ext cx="1640239" cy="1602896"/>
            </a:xfrm>
            <a:prstGeom prst="ellipse">
              <a:avLst/>
            </a:prstGeom>
            <a:grpFill/>
            <a:ln w="25400" cap="flat">
              <a:solidFill>
                <a:schemeClr val="accent1"/>
              </a:solidFill>
              <a:prstDash val="solid"/>
              <a:round/>
              <a:headEnd type="none" w="med" len="med"/>
              <a:tailEnd type="none" w="med" len="med"/>
            </a:ln>
          </p:spPr>
          <p:txBody>
            <a:bodyPr lIns="93719" tIns="44164" rIns="93719" bIns="44164" anchor="ctr" anchorCtr="0">
              <a:noAutofit/>
            </a:bodyPr>
            <a:lstStyle/>
            <a:p>
              <a:endParaRPr>
                <a:solidFill>
                  <a:srgbClr val="E2E4E6"/>
                </a:solidFill>
                <a:latin typeface="Arial" panose="020B0604020202020204" pitchFamily="34" charset="0"/>
                <a:cs typeface="Arial" panose="020B0604020202020204" pitchFamily="34" charset="0"/>
              </a:endParaRPr>
            </a:p>
          </p:txBody>
        </p:sp>
        <p:sp>
          <p:nvSpPr>
            <p:cNvPr id="495" name="Shape 495"/>
            <p:cNvSpPr txBox="1"/>
            <p:nvPr/>
          </p:nvSpPr>
          <p:spPr>
            <a:xfrm>
              <a:off x="131371" y="3002500"/>
              <a:ext cx="1625593" cy="738696"/>
            </a:xfrm>
            <a:prstGeom prst="rect">
              <a:avLst/>
            </a:prstGeom>
            <a:noFill/>
            <a:ln>
              <a:noFill/>
            </a:ln>
          </p:spPr>
          <p:txBody>
            <a:bodyPr lIns="93719" tIns="44164" rIns="93719" bIns="44164" anchor="ctr" anchorCtr="0">
              <a:noAutofit/>
            </a:bodyPr>
            <a:lstStyle/>
            <a:p>
              <a:pPr algn="ctr">
                <a:buSzPct val="25000"/>
              </a:pPr>
              <a:r>
                <a:rPr lang="en-US" b="1" dirty="0">
                  <a:solidFill>
                    <a:srgbClr val="151718"/>
                  </a:solidFill>
                  <a:latin typeface="Arial" panose="020B0604020202020204" pitchFamily="34" charset="0"/>
                  <a:ea typeface="Calibri"/>
                  <a:cs typeface="Arial" panose="020B0604020202020204" pitchFamily="34" charset="0"/>
                  <a:sym typeface="Calibri"/>
                </a:rPr>
                <a:t>Pre-college traits of students</a:t>
              </a:r>
            </a:p>
          </p:txBody>
        </p:sp>
      </p:grpSp>
      <p:grpSp>
        <p:nvGrpSpPr>
          <p:cNvPr id="32" name="Group 31"/>
          <p:cNvGrpSpPr/>
          <p:nvPr/>
        </p:nvGrpSpPr>
        <p:grpSpPr>
          <a:xfrm rot="1528523">
            <a:off x="60051" y="832880"/>
            <a:ext cx="2448427" cy="1011273"/>
            <a:chOff x="-18632" y="1699223"/>
            <a:chExt cx="2576924" cy="1011273"/>
          </a:xfrm>
        </p:grpSpPr>
        <p:sp>
          <p:nvSpPr>
            <p:cNvPr id="496" name="Shape 496"/>
            <p:cNvSpPr/>
            <p:nvPr/>
          </p:nvSpPr>
          <p:spPr>
            <a:xfrm>
              <a:off x="-18632" y="1699223"/>
              <a:ext cx="2564279" cy="1011273"/>
            </a:xfrm>
            <a:prstGeom prst="rightArrow">
              <a:avLst>
                <a:gd name="adj1" fmla="val 50000"/>
                <a:gd name="adj2" fmla="val 50000"/>
              </a:avLst>
            </a:prstGeom>
            <a:solidFill>
              <a:schemeClr val="dk1"/>
            </a:solidFill>
            <a:ln>
              <a:noFill/>
            </a:ln>
          </p:spPr>
          <p:txBody>
            <a:bodyPr lIns="93719" tIns="44164" rIns="93719" bIns="44164" anchor="ctr" anchorCtr="0">
              <a:noAutofit/>
            </a:bodyPr>
            <a:lstStyle/>
            <a:p>
              <a:endParaRPr>
                <a:solidFill>
                  <a:srgbClr val="E2E4E6"/>
                </a:solidFill>
                <a:latin typeface="Arial" panose="020B0604020202020204" pitchFamily="34" charset="0"/>
                <a:cs typeface="Arial" panose="020B0604020202020204" pitchFamily="34" charset="0"/>
              </a:endParaRPr>
            </a:p>
          </p:txBody>
        </p:sp>
        <p:sp>
          <p:nvSpPr>
            <p:cNvPr id="497" name="Shape 497"/>
            <p:cNvSpPr txBox="1"/>
            <p:nvPr/>
          </p:nvSpPr>
          <p:spPr>
            <a:xfrm>
              <a:off x="18247" y="1892998"/>
              <a:ext cx="2540045" cy="369347"/>
            </a:xfrm>
            <a:prstGeom prst="rect">
              <a:avLst/>
            </a:prstGeom>
            <a:noFill/>
            <a:ln>
              <a:noFill/>
            </a:ln>
          </p:spPr>
          <p:txBody>
            <a:bodyPr lIns="93719" tIns="44164" rIns="93719" bIns="44164" anchor="t" anchorCtr="0">
              <a:noAutofit/>
            </a:bodyPr>
            <a:lstStyle/>
            <a:p>
              <a:pPr>
                <a:buSzPct val="25000"/>
              </a:pPr>
              <a:r>
                <a:rPr lang="en-US" dirty="0">
                  <a:solidFill>
                    <a:srgbClr val="FFFFFF"/>
                  </a:solidFill>
                  <a:latin typeface="Arial" panose="020B0604020202020204" pitchFamily="34" charset="0"/>
                  <a:ea typeface="Calibri"/>
                  <a:cs typeface="Arial" panose="020B0604020202020204" pitchFamily="34" charset="0"/>
                  <a:sym typeface="Calibri"/>
                </a:rPr>
                <a:t>Environmental Factors</a:t>
              </a:r>
            </a:p>
          </p:txBody>
        </p:sp>
      </p:grpSp>
      <p:grpSp>
        <p:nvGrpSpPr>
          <p:cNvPr id="2" name="Group 1"/>
          <p:cNvGrpSpPr/>
          <p:nvPr/>
        </p:nvGrpSpPr>
        <p:grpSpPr>
          <a:xfrm>
            <a:off x="2765453" y="1477014"/>
            <a:ext cx="1640239" cy="1602896"/>
            <a:chOff x="2765453" y="1477014"/>
            <a:chExt cx="1640239" cy="1602896"/>
          </a:xfrm>
          <a:solidFill>
            <a:srgbClr val="6659B0"/>
          </a:solidFill>
        </p:grpSpPr>
        <p:sp>
          <p:nvSpPr>
            <p:cNvPr id="490" name="Shape 490"/>
            <p:cNvSpPr/>
            <p:nvPr/>
          </p:nvSpPr>
          <p:spPr>
            <a:xfrm>
              <a:off x="2765453" y="1477014"/>
              <a:ext cx="1640239" cy="1602896"/>
            </a:xfrm>
            <a:prstGeom prst="ellipse">
              <a:avLst/>
            </a:prstGeom>
            <a:grpFill/>
            <a:ln w="25400" cap="flat">
              <a:solidFill>
                <a:srgbClr val="604A7B"/>
              </a:solidFill>
              <a:prstDash val="solid"/>
              <a:round/>
              <a:headEnd type="none" w="med" len="med"/>
              <a:tailEnd type="none" w="med" len="med"/>
            </a:ln>
          </p:spPr>
          <p:txBody>
            <a:bodyPr lIns="93719" tIns="44164" rIns="93719" bIns="44164" anchor="ctr" anchorCtr="0">
              <a:noAutofit/>
            </a:bodyPr>
            <a:lstStyle/>
            <a:p>
              <a:endParaRPr>
                <a:solidFill>
                  <a:srgbClr val="E2E4E6"/>
                </a:solidFill>
                <a:latin typeface="Arial" panose="020B0604020202020204" pitchFamily="34" charset="0"/>
                <a:cs typeface="Arial" panose="020B0604020202020204" pitchFamily="34" charset="0"/>
              </a:endParaRPr>
            </a:p>
          </p:txBody>
        </p:sp>
        <p:sp>
          <p:nvSpPr>
            <p:cNvPr id="498" name="Shape 498"/>
            <p:cNvSpPr txBox="1"/>
            <p:nvPr/>
          </p:nvSpPr>
          <p:spPr>
            <a:xfrm>
              <a:off x="2768950" y="1835142"/>
              <a:ext cx="1625593" cy="1015706"/>
            </a:xfrm>
            <a:prstGeom prst="rect">
              <a:avLst/>
            </a:prstGeom>
            <a:noFill/>
            <a:ln>
              <a:noFill/>
            </a:ln>
          </p:spPr>
          <p:txBody>
            <a:bodyPr lIns="93719" tIns="44164" rIns="93719" bIns="44164" anchor="ctr" anchorCtr="0">
              <a:noAutofit/>
            </a:bodyPr>
            <a:lstStyle/>
            <a:p>
              <a:pPr algn="ctr">
                <a:buSzPct val="25000"/>
              </a:pPr>
              <a:r>
                <a:rPr lang="en-US" b="1" dirty="0">
                  <a:solidFill>
                    <a:prstClr val="white"/>
                  </a:solidFill>
                  <a:latin typeface="Arial" panose="020B0604020202020204" pitchFamily="34" charset="0"/>
                  <a:ea typeface="Calibri"/>
                  <a:cs typeface="Arial" panose="020B0604020202020204" pitchFamily="34" charset="0"/>
                  <a:sym typeface="Calibri"/>
                </a:rPr>
                <a:t>Coursework and Curricular Patterns</a:t>
              </a:r>
            </a:p>
          </p:txBody>
        </p:sp>
      </p:grpSp>
      <p:grpSp>
        <p:nvGrpSpPr>
          <p:cNvPr id="4" name="Group 3"/>
          <p:cNvGrpSpPr/>
          <p:nvPr/>
        </p:nvGrpSpPr>
        <p:grpSpPr>
          <a:xfrm>
            <a:off x="2768950" y="3687874"/>
            <a:ext cx="1640239" cy="1602896"/>
            <a:chOff x="2768950" y="3687874"/>
            <a:chExt cx="1640239" cy="1602896"/>
          </a:xfrm>
          <a:solidFill>
            <a:srgbClr val="6659B0"/>
          </a:solidFill>
        </p:grpSpPr>
        <p:sp>
          <p:nvSpPr>
            <p:cNvPr id="491" name="Shape 491"/>
            <p:cNvSpPr/>
            <p:nvPr/>
          </p:nvSpPr>
          <p:spPr>
            <a:xfrm>
              <a:off x="2768950" y="3687874"/>
              <a:ext cx="1640239" cy="1602896"/>
            </a:xfrm>
            <a:prstGeom prst="ellipse">
              <a:avLst/>
            </a:prstGeom>
            <a:grpFill/>
            <a:ln w="25400" cap="flat">
              <a:solidFill>
                <a:srgbClr val="604A7B"/>
              </a:solidFill>
              <a:prstDash val="solid"/>
              <a:round/>
              <a:headEnd type="none" w="med" len="med"/>
              <a:tailEnd type="none" w="med" len="med"/>
            </a:ln>
          </p:spPr>
          <p:txBody>
            <a:bodyPr lIns="93719" tIns="44164" rIns="93719" bIns="44164" anchor="ctr" anchorCtr="0">
              <a:noAutofit/>
            </a:bodyPr>
            <a:lstStyle/>
            <a:p>
              <a:endParaRPr>
                <a:solidFill>
                  <a:srgbClr val="E2E4E6"/>
                </a:solidFill>
                <a:latin typeface="Arial" panose="020B0604020202020204" pitchFamily="34" charset="0"/>
                <a:cs typeface="Arial" panose="020B0604020202020204" pitchFamily="34" charset="0"/>
              </a:endParaRPr>
            </a:p>
          </p:txBody>
        </p:sp>
        <p:sp>
          <p:nvSpPr>
            <p:cNvPr id="499" name="Shape 499"/>
            <p:cNvSpPr txBox="1"/>
            <p:nvPr/>
          </p:nvSpPr>
          <p:spPr>
            <a:xfrm>
              <a:off x="2774213" y="3763105"/>
              <a:ext cx="1625593" cy="1385054"/>
            </a:xfrm>
            <a:prstGeom prst="rect">
              <a:avLst/>
            </a:prstGeom>
            <a:noFill/>
            <a:ln>
              <a:noFill/>
            </a:ln>
          </p:spPr>
          <p:txBody>
            <a:bodyPr lIns="93719" tIns="44164" rIns="93719" bIns="44164" anchor="ctr" anchorCtr="0">
              <a:noAutofit/>
            </a:bodyPr>
            <a:lstStyle/>
            <a:p>
              <a:pPr algn="ctr">
                <a:buSzPct val="25000"/>
              </a:pPr>
              <a:r>
                <a:rPr lang="en-US" b="1" dirty="0">
                  <a:solidFill>
                    <a:prstClr val="white"/>
                  </a:solidFill>
                  <a:latin typeface="Arial" panose="020B0604020202020204" pitchFamily="34" charset="0"/>
                  <a:ea typeface="Calibri"/>
                  <a:cs typeface="Arial" panose="020B0604020202020204" pitchFamily="34" charset="0"/>
                  <a:sym typeface="Calibri"/>
                </a:rPr>
                <a:t>Classroom Experience</a:t>
              </a:r>
            </a:p>
          </p:txBody>
        </p:sp>
      </p:grpSp>
      <p:grpSp>
        <p:nvGrpSpPr>
          <p:cNvPr id="3" name="Group 2"/>
          <p:cNvGrpSpPr/>
          <p:nvPr/>
        </p:nvGrpSpPr>
        <p:grpSpPr>
          <a:xfrm>
            <a:off x="4708140" y="2543954"/>
            <a:ext cx="1640239" cy="1602896"/>
            <a:chOff x="4708140" y="2543954"/>
            <a:chExt cx="1640239" cy="1602896"/>
          </a:xfrm>
          <a:solidFill>
            <a:srgbClr val="6659B0"/>
          </a:solidFill>
        </p:grpSpPr>
        <p:sp>
          <p:nvSpPr>
            <p:cNvPr id="492" name="Shape 492"/>
            <p:cNvSpPr/>
            <p:nvPr/>
          </p:nvSpPr>
          <p:spPr>
            <a:xfrm>
              <a:off x="4708140" y="2543954"/>
              <a:ext cx="1640239" cy="1602896"/>
            </a:xfrm>
            <a:prstGeom prst="ellipse">
              <a:avLst/>
            </a:prstGeom>
            <a:grpFill/>
            <a:ln w="25400" cap="flat">
              <a:solidFill>
                <a:schemeClr val="accent4">
                  <a:lumMod val="75000"/>
                </a:schemeClr>
              </a:solidFill>
              <a:prstDash val="solid"/>
              <a:round/>
              <a:headEnd type="none" w="med" len="med"/>
              <a:tailEnd type="none" w="med" len="med"/>
            </a:ln>
          </p:spPr>
          <p:txBody>
            <a:bodyPr lIns="93719" tIns="44164" rIns="93719" bIns="44164" anchor="ctr" anchorCtr="0">
              <a:noAutofit/>
            </a:bodyPr>
            <a:lstStyle/>
            <a:p>
              <a:endParaRPr>
                <a:solidFill>
                  <a:srgbClr val="E2E4E6"/>
                </a:solidFill>
                <a:latin typeface="Arial" panose="020B0604020202020204" pitchFamily="34" charset="0"/>
                <a:cs typeface="Arial" panose="020B0604020202020204" pitchFamily="34" charset="0"/>
              </a:endParaRPr>
            </a:p>
          </p:txBody>
        </p:sp>
        <p:sp>
          <p:nvSpPr>
            <p:cNvPr id="500" name="Shape 500"/>
            <p:cNvSpPr txBox="1"/>
            <p:nvPr/>
          </p:nvSpPr>
          <p:spPr>
            <a:xfrm>
              <a:off x="4716900" y="2760066"/>
              <a:ext cx="1625593" cy="1200380"/>
            </a:xfrm>
            <a:prstGeom prst="rect">
              <a:avLst/>
            </a:prstGeom>
            <a:noFill/>
            <a:ln>
              <a:noFill/>
            </a:ln>
          </p:spPr>
          <p:txBody>
            <a:bodyPr lIns="93719" tIns="44164" rIns="93719" bIns="44164" anchor="ctr" anchorCtr="0">
              <a:noAutofit/>
            </a:bodyPr>
            <a:lstStyle/>
            <a:p>
              <a:pPr algn="ctr">
                <a:buSzPct val="25000"/>
              </a:pPr>
              <a:r>
                <a:rPr lang="en-US" b="1" dirty="0">
                  <a:solidFill>
                    <a:prstClr val="white"/>
                  </a:solidFill>
                  <a:latin typeface="Arial" panose="020B0604020202020204" pitchFamily="34" charset="0"/>
                  <a:ea typeface="Calibri"/>
                  <a:cs typeface="Arial" panose="020B0604020202020204" pitchFamily="34" charset="0"/>
                  <a:sym typeface="Calibri"/>
                </a:rPr>
                <a:t>Out-of-Class Experiences</a:t>
              </a:r>
            </a:p>
          </p:txBody>
        </p:sp>
      </p:grpSp>
      <p:grpSp>
        <p:nvGrpSpPr>
          <p:cNvPr id="5" name="Group 4"/>
          <p:cNvGrpSpPr/>
          <p:nvPr/>
        </p:nvGrpSpPr>
        <p:grpSpPr>
          <a:xfrm>
            <a:off x="7296898" y="2582998"/>
            <a:ext cx="1640239" cy="1602896"/>
            <a:chOff x="7257206" y="2549166"/>
            <a:chExt cx="1640239" cy="1602896"/>
          </a:xfrm>
          <a:solidFill>
            <a:srgbClr val="FFCF41"/>
          </a:solidFill>
        </p:grpSpPr>
        <p:sp>
          <p:nvSpPr>
            <p:cNvPr id="493" name="Shape 493"/>
            <p:cNvSpPr/>
            <p:nvPr/>
          </p:nvSpPr>
          <p:spPr>
            <a:xfrm>
              <a:off x="7257206" y="2549166"/>
              <a:ext cx="1640239" cy="1602896"/>
            </a:xfrm>
            <a:prstGeom prst="ellipse">
              <a:avLst/>
            </a:prstGeom>
            <a:grpFill/>
            <a:ln w="25400" cap="flat">
              <a:solidFill>
                <a:schemeClr val="accent6">
                  <a:lumMod val="75000"/>
                </a:schemeClr>
              </a:solidFill>
              <a:prstDash val="solid"/>
              <a:round/>
              <a:headEnd type="none" w="med" len="med"/>
              <a:tailEnd type="none" w="med" len="med"/>
            </a:ln>
          </p:spPr>
          <p:txBody>
            <a:bodyPr lIns="93719" tIns="44164" rIns="93719" bIns="44164" anchor="ctr" anchorCtr="0">
              <a:noAutofit/>
            </a:bodyPr>
            <a:lstStyle/>
            <a:p>
              <a:endParaRPr>
                <a:solidFill>
                  <a:srgbClr val="E2E4E6"/>
                </a:solidFill>
                <a:latin typeface="Arial" panose="020B0604020202020204" pitchFamily="34" charset="0"/>
                <a:cs typeface="Arial" panose="020B0604020202020204" pitchFamily="34" charset="0"/>
              </a:endParaRPr>
            </a:p>
          </p:txBody>
        </p:sp>
        <p:sp>
          <p:nvSpPr>
            <p:cNvPr id="501" name="Shape 501"/>
            <p:cNvSpPr txBox="1"/>
            <p:nvPr/>
          </p:nvSpPr>
          <p:spPr>
            <a:xfrm>
              <a:off x="7261979" y="2890165"/>
              <a:ext cx="1625593" cy="892590"/>
            </a:xfrm>
            <a:prstGeom prst="rect">
              <a:avLst/>
            </a:prstGeom>
            <a:noFill/>
            <a:ln>
              <a:noFill/>
            </a:ln>
          </p:spPr>
          <p:txBody>
            <a:bodyPr lIns="93719" tIns="44164" rIns="93719" bIns="44164" anchor="ctr" anchorCtr="0">
              <a:noAutofit/>
            </a:bodyPr>
            <a:lstStyle/>
            <a:p>
              <a:pPr algn="ctr">
                <a:buSzPct val="25000"/>
              </a:pPr>
              <a:r>
                <a:rPr lang="en-US" sz="2000" b="1" dirty="0">
                  <a:solidFill>
                    <a:srgbClr val="151718"/>
                  </a:solidFill>
                  <a:latin typeface="Arial" panose="020B0604020202020204" pitchFamily="34" charset="0"/>
                  <a:ea typeface="Calibri"/>
                  <a:cs typeface="Arial" panose="020B0604020202020204" pitchFamily="34" charset="0"/>
                  <a:sym typeface="Calibri"/>
                </a:rPr>
                <a:t>Student Outcomes</a:t>
              </a:r>
            </a:p>
          </p:txBody>
        </p:sp>
      </p:grpSp>
      <p:grpSp>
        <p:nvGrpSpPr>
          <p:cNvPr id="8" name="Group 7"/>
          <p:cNvGrpSpPr/>
          <p:nvPr/>
        </p:nvGrpSpPr>
        <p:grpSpPr>
          <a:xfrm>
            <a:off x="4399806" y="4099805"/>
            <a:ext cx="3220506" cy="472195"/>
            <a:chOff x="4399806" y="4099805"/>
            <a:chExt cx="3220506" cy="472195"/>
          </a:xfrm>
        </p:grpSpPr>
        <p:cxnSp>
          <p:nvCxnSpPr>
            <p:cNvPr id="502" name="Shape 502"/>
            <p:cNvCxnSpPr/>
            <p:nvPr/>
          </p:nvCxnSpPr>
          <p:spPr>
            <a:xfrm>
              <a:off x="4399806" y="4548151"/>
              <a:ext cx="2851361" cy="790"/>
            </a:xfrm>
            <a:prstGeom prst="straightConnector1">
              <a:avLst/>
            </a:prstGeom>
            <a:noFill/>
            <a:ln w="63500" cap="flat">
              <a:solidFill>
                <a:schemeClr val="dk1"/>
              </a:solidFill>
              <a:prstDash val="solid"/>
              <a:round/>
              <a:headEnd type="none" w="med" len="med"/>
              <a:tailEnd type="none" w="med" len="med"/>
            </a:ln>
          </p:spPr>
        </p:cxnSp>
        <p:cxnSp>
          <p:nvCxnSpPr>
            <p:cNvPr id="503" name="Shape 503"/>
            <p:cNvCxnSpPr/>
            <p:nvPr/>
          </p:nvCxnSpPr>
          <p:spPr>
            <a:xfrm rot="-5400000">
              <a:off x="7195663" y="4147351"/>
              <a:ext cx="472195" cy="377103"/>
            </a:xfrm>
            <a:prstGeom prst="straightConnector1">
              <a:avLst/>
            </a:prstGeom>
            <a:noFill/>
            <a:ln w="63500" cap="flat">
              <a:solidFill>
                <a:schemeClr val="dk1"/>
              </a:solidFill>
              <a:prstDash val="solid"/>
              <a:round/>
              <a:headEnd type="none" w="med" len="med"/>
              <a:tailEnd type="triangle" w="med" len="med"/>
            </a:ln>
          </p:spPr>
        </p:cxnSp>
      </p:grpSp>
      <p:cxnSp>
        <p:nvCxnSpPr>
          <p:cNvPr id="504" name="Shape 504"/>
          <p:cNvCxnSpPr>
            <a:stCxn id="492" idx="6"/>
          </p:cNvCxnSpPr>
          <p:nvPr/>
        </p:nvCxnSpPr>
        <p:spPr>
          <a:xfrm>
            <a:off x="6348380" y="3345402"/>
            <a:ext cx="889078" cy="1588"/>
          </a:xfrm>
          <a:prstGeom prst="straightConnector1">
            <a:avLst/>
          </a:prstGeom>
          <a:noFill/>
          <a:ln w="63500" cap="flat">
            <a:solidFill>
              <a:schemeClr val="dk1"/>
            </a:solidFill>
            <a:prstDash val="solid"/>
            <a:round/>
            <a:headEnd type="none" w="med" len="med"/>
            <a:tailEnd type="triangle" w="med" len="med"/>
          </a:ln>
        </p:spPr>
      </p:cxnSp>
      <p:sp>
        <p:nvSpPr>
          <p:cNvPr id="505" name="Shape 505"/>
          <p:cNvSpPr txBox="1"/>
          <p:nvPr/>
        </p:nvSpPr>
        <p:spPr>
          <a:xfrm>
            <a:off x="3988206" y="6436128"/>
            <a:ext cx="4012794" cy="332447"/>
          </a:xfrm>
          <a:prstGeom prst="rect">
            <a:avLst/>
          </a:prstGeom>
          <a:noFill/>
          <a:ln>
            <a:noFill/>
          </a:ln>
        </p:spPr>
        <p:txBody>
          <a:bodyPr lIns="93719" tIns="44164" rIns="93719" bIns="44164" anchor="t" anchorCtr="0">
            <a:noAutofit/>
          </a:bodyPr>
          <a:lstStyle/>
          <a:p>
            <a:pPr algn="r">
              <a:buSzPct val="25000"/>
            </a:pPr>
            <a:r>
              <a:rPr lang="en-US" sz="1400" b="1" i="1" dirty="0">
                <a:solidFill>
                  <a:srgbClr val="005C91"/>
                </a:solidFill>
                <a:latin typeface="Arial" panose="020B0604020202020204" pitchFamily="34" charset="0"/>
                <a:ea typeface="Calibri"/>
                <a:cs typeface="Arial" panose="020B0604020202020204" pitchFamily="34" charset="0"/>
                <a:sym typeface="Calibri"/>
              </a:rPr>
              <a:t>Adapted from Terenzini et al. (1994, 1995)</a:t>
            </a:r>
          </a:p>
        </p:txBody>
      </p:sp>
      <p:cxnSp>
        <p:nvCxnSpPr>
          <p:cNvPr id="506" name="Shape 506"/>
          <p:cNvCxnSpPr/>
          <p:nvPr/>
        </p:nvCxnSpPr>
        <p:spPr>
          <a:xfrm rot="10800000" flipH="1">
            <a:off x="1766893" y="3364941"/>
            <a:ext cx="2941247" cy="6045"/>
          </a:xfrm>
          <a:prstGeom prst="straightConnector1">
            <a:avLst/>
          </a:prstGeom>
          <a:noFill/>
          <a:ln w="63500" cap="flat">
            <a:solidFill>
              <a:schemeClr val="dk1"/>
            </a:solidFill>
            <a:prstDash val="solid"/>
            <a:round/>
            <a:headEnd type="none" w="med" len="med"/>
            <a:tailEnd type="triangle" w="med" len="med"/>
          </a:ln>
        </p:spPr>
      </p:cxnSp>
      <p:cxnSp>
        <p:nvCxnSpPr>
          <p:cNvPr id="507" name="Shape 507"/>
          <p:cNvCxnSpPr/>
          <p:nvPr/>
        </p:nvCxnSpPr>
        <p:spPr>
          <a:xfrm rot="-5400000" flipH="1">
            <a:off x="3269627" y="3383892"/>
            <a:ext cx="607966" cy="1"/>
          </a:xfrm>
          <a:prstGeom prst="straightConnector1">
            <a:avLst/>
          </a:prstGeom>
          <a:noFill/>
          <a:ln w="38100" cap="flat">
            <a:solidFill>
              <a:schemeClr val="dk1"/>
            </a:solidFill>
            <a:prstDash val="solid"/>
            <a:round/>
            <a:headEnd type="triangle" w="med" len="med"/>
            <a:tailEnd type="triangle" w="med" len="med"/>
          </a:ln>
        </p:spPr>
      </p:cxnSp>
      <p:cxnSp>
        <p:nvCxnSpPr>
          <p:cNvPr id="508" name="Shape 508"/>
          <p:cNvCxnSpPr/>
          <p:nvPr/>
        </p:nvCxnSpPr>
        <p:spPr>
          <a:xfrm>
            <a:off x="4361739" y="2519153"/>
            <a:ext cx="513192" cy="361947"/>
          </a:xfrm>
          <a:prstGeom prst="straightConnector1">
            <a:avLst/>
          </a:prstGeom>
          <a:noFill/>
          <a:ln w="38100" cap="flat">
            <a:solidFill>
              <a:schemeClr val="dk1"/>
            </a:solidFill>
            <a:prstDash val="solid"/>
            <a:round/>
            <a:headEnd type="triangle" w="med" len="med"/>
            <a:tailEnd type="triangle" w="med" len="med"/>
          </a:ln>
        </p:spPr>
      </p:cxnSp>
      <p:cxnSp>
        <p:nvCxnSpPr>
          <p:cNvPr id="509" name="Shape 509"/>
          <p:cNvCxnSpPr/>
          <p:nvPr/>
        </p:nvCxnSpPr>
        <p:spPr>
          <a:xfrm rot="10800000" flipH="1">
            <a:off x="4312273" y="3775585"/>
            <a:ext cx="513192" cy="335081"/>
          </a:xfrm>
          <a:prstGeom prst="straightConnector1">
            <a:avLst/>
          </a:prstGeom>
          <a:noFill/>
          <a:ln w="38100" cap="flat">
            <a:solidFill>
              <a:schemeClr val="dk1"/>
            </a:solidFill>
            <a:prstDash val="solid"/>
            <a:round/>
            <a:headEnd type="triangle" w="med" len="med"/>
            <a:tailEnd type="triangle" w="med" len="med"/>
          </a:ln>
        </p:spPr>
      </p:cxnSp>
      <p:grpSp>
        <p:nvGrpSpPr>
          <p:cNvPr id="7" name="Group 6"/>
          <p:cNvGrpSpPr/>
          <p:nvPr/>
        </p:nvGrpSpPr>
        <p:grpSpPr>
          <a:xfrm>
            <a:off x="4409190" y="2245960"/>
            <a:ext cx="3164760" cy="445976"/>
            <a:chOff x="4409190" y="2245960"/>
            <a:chExt cx="3164760" cy="445976"/>
          </a:xfrm>
        </p:grpSpPr>
        <p:cxnSp>
          <p:nvCxnSpPr>
            <p:cNvPr id="510" name="Shape 510"/>
            <p:cNvCxnSpPr/>
            <p:nvPr/>
          </p:nvCxnSpPr>
          <p:spPr>
            <a:xfrm>
              <a:off x="4409190" y="2254027"/>
              <a:ext cx="2851361" cy="790"/>
            </a:xfrm>
            <a:prstGeom prst="straightConnector1">
              <a:avLst/>
            </a:prstGeom>
            <a:noFill/>
            <a:ln w="63500" cap="flat">
              <a:solidFill>
                <a:schemeClr val="dk1"/>
              </a:solidFill>
              <a:prstDash val="solid"/>
              <a:round/>
              <a:headEnd type="none" w="med" len="med"/>
              <a:tailEnd type="none" w="med" len="med"/>
            </a:ln>
          </p:spPr>
        </p:cxnSp>
        <p:cxnSp>
          <p:nvCxnSpPr>
            <p:cNvPr id="511" name="Shape 511"/>
            <p:cNvCxnSpPr/>
            <p:nvPr/>
          </p:nvCxnSpPr>
          <p:spPr>
            <a:xfrm rot="-5400000" flipH="1">
              <a:off x="7183285" y="2301271"/>
              <a:ext cx="445976" cy="335354"/>
            </a:xfrm>
            <a:prstGeom prst="straightConnector1">
              <a:avLst/>
            </a:prstGeom>
            <a:noFill/>
            <a:ln w="63500" cap="flat">
              <a:solidFill>
                <a:schemeClr val="dk1"/>
              </a:solidFill>
              <a:prstDash val="solid"/>
              <a:round/>
              <a:headEnd type="none" w="med" len="med"/>
              <a:tailEnd type="triangle" w="med" len="med"/>
            </a:ln>
          </p:spPr>
        </p:cxnSp>
      </p:grpSp>
    </p:spTree>
    <p:extLst>
      <p:ext uri="{BB962C8B-B14F-4D97-AF65-F5344CB8AC3E}">
        <p14:creationId xmlns:p14="http://schemas.microsoft.com/office/powerpoint/2010/main" val="113372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6"/>
                                        </p:tgtEl>
                                        <p:attrNameLst>
                                          <p:attrName>style.visibility</p:attrName>
                                        </p:attrNameLst>
                                      </p:cBhvr>
                                      <p:to>
                                        <p:strVal val="visible"/>
                                      </p:to>
                                    </p:set>
                                    <p:animEffect transition="in" filter="fade">
                                      <p:cBhvr>
                                        <p:cTn id="7" dur="500"/>
                                        <p:tgtEl>
                                          <p:spTgt spid="4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507"/>
                                        </p:tgtEl>
                                        <p:attrNameLst>
                                          <p:attrName>style.visibility</p:attrName>
                                        </p:attrNameLst>
                                      </p:cBhvr>
                                      <p:to>
                                        <p:strVal val="visible"/>
                                      </p:to>
                                    </p:set>
                                    <p:animEffect transition="in" filter="barn(outVertical)">
                                      <p:cBhvr>
                                        <p:cTn id="25" dur="500"/>
                                        <p:tgtEl>
                                          <p:spTgt spid="507"/>
                                        </p:tgtEl>
                                      </p:cBhvr>
                                    </p:animEffect>
                                  </p:childTnLst>
                                </p:cTn>
                              </p:par>
                              <p:par>
                                <p:cTn id="26" presetID="16" presetClass="entr" presetSubtype="42" fill="hold" nodeType="withEffect">
                                  <p:stCondLst>
                                    <p:cond delay="0"/>
                                  </p:stCondLst>
                                  <p:childTnLst>
                                    <p:set>
                                      <p:cBhvr>
                                        <p:cTn id="27" dur="1" fill="hold">
                                          <p:stCondLst>
                                            <p:cond delay="0"/>
                                          </p:stCondLst>
                                        </p:cTn>
                                        <p:tgtEl>
                                          <p:spTgt spid="509"/>
                                        </p:tgtEl>
                                        <p:attrNameLst>
                                          <p:attrName>style.visibility</p:attrName>
                                        </p:attrNameLst>
                                      </p:cBhvr>
                                      <p:to>
                                        <p:strVal val="visible"/>
                                      </p:to>
                                    </p:set>
                                    <p:animEffect transition="in" filter="barn(outHorizontal)">
                                      <p:cBhvr>
                                        <p:cTn id="28" dur="500"/>
                                        <p:tgtEl>
                                          <p:spTgt spid="509"/>
                                        </p:tgtEl>
                                      </p:cBhvr>
                                    </p:animEffect>
                                  </p:childTnLst>
                                </p:cTn>
                              </p:par>
                              <p:par>
                                <p:cTn id="29" presetID="16" presetClass="entr" presetSubtype="42" fill="hold" nodeType="withEffect">
                                  <p:stCondLst>
                                    <p:cond delay="0"/>
                                  </p:stCondLst>
                                  <p:childTnLst>
                                    <p:set>
                                      <p:cBhvr>
                                        <p:cTn id="30" dur="1" fill="hold">
                                          <p:stCondLst>
                                            <p:cond delay="0"/>
                                          </p:stCondLst>
                                        </p:cTn>
                                        <p:tgtEl>
                                          <p:spTgt spid="508"/>
                                        </p:tgtEl>
                                        <p:attrNameLst>
                                          <p:attrName>style.visibility</p:attrName>
                                        </p:attrNameLst>
                                      </p:cBhvr>
                                      <p:to>
                                        <p:strVal val="visible"/>
                                      </p:to>
                                    </p:set>
                                    <p:animEffect transition="in" filter="barn(outHorizontal)">
                                      <p:cBhvr>
                                        <p:cTn id="31" dur="500"/>
                                        <p:tgtEl>
                                          <p:spTgt spid="50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504"/>
                                        </p:tgtEl>
                                        <p:attrNameLst>
                                          <p:attrName>style.visibility</p:attrName>
                                        </p:attrNameLst>
                                      </p:cBhvr>
                                      <p:to>
                                        <p:strVal val="visible"/>
                                      </p:to>
                                    </p:set>
                                    <p:animEffect transition="in" filter="wipe(left)">
                                      <p:cBhvr>
                                        <p:cTn id="36" dur="500"/>
                                        <p:tgtEl>
                                          <p:spTgt spid="504"/>
                                        </p:tgtEl>
                                      </p:cBhvr>
                                    </p:animEffect>
                                  </p:childTnLst>
                                </p:cTn>
                              </p:par>
                              <p:par>
                                <p:cTn id="37" presetID="22" presetClass="entr" presetSubtype="8"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par>
                                <p:cTn id="40" presetID="22" presetClass="entr" presetSubtype="8"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par>
                          <p:cTn id="52" fill="hold">
                            <p:stCondLst>
                              <p:cond delay="500"/>
                            </p:stCondLst>
                            <p:childTnLst>
                              <p:par>
                                <p:cTn id="53" presetID="22" presetClass="entr" presetSubtype="8" fill="hold" nodeType="afterEffect">
                                  <p:stCondLst>
                                    <p:cond delay="0"/>
                                  </p:stCondLst>
                                  <p:childTnLst>
                                    <p:set>
                                      <p:cBhvr>
                                        <p:cTn id="54" dur="1" fill="hold">
                                          <p:stCondLst>
                                            <p:cond delay="0"/>
                                          </p:stCondLst>
                                        </p:cTn>
                                        <p:tgtEl>
                                          <p:spTgt spid="506"/>
                                        </p:tgtEl>
                                        <p:attrNameLst>
                                          <p:attrName>style.visibility</p:attrName>
                                        </p:attrNameLst>
                                      </p:cBhvr>
                                      <p:to>
                                        <p:strVal val="visible"/>
                                      </p:to>
                                    </p:set>
                                    <p:animEffect transition="in" filter="wipe(left)">
                                      <p:cBhvr>
                                        <p:cTn id="55" dur="500"/>
                                        <p:tgtEl>
                                          <p:spTgt spid="506"/>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483"/>
                                        </p:tgtEl>
                                        <p:attrNameLst>
                                          <p:attrName>style.visibility</p:attrName>
                                        </p:attrNameLst>
                                      </p:cBhvr>
                                      <p:to>
                                        <p:strVal val="visible"/>
                                      </p:to>
                                    </p:set>
                                    <p:animEffect transition="in" filter="circle(in)">
                                      <p:cBhvr>
                                        <p:cTn id="60" dur="2000"/>
                                        <p:tgtEl>
                                          <p:spTgt spid="48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wipe(left)">
                                      <p:cBhvr>
                                        <p:cTn id="65" dur="5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37" fill="hold" nodeType="clickEffect">
                                  <p:stCondLst>
                                    <p:cond delay="0"/>
                                  </p:stCondLst>
                                  <p:childTnLst>
                                    <p:set>
                                      <p:cBhvr>
                                        <p:cTn id="69" dur="1" fill="hold">
                                          <p:stCondLst>
                                            <p:cond delay="0"/>
                                          </p:stCondLst>
                                        </p:cTn>
                                        <p:tgtEl>
                                          <p:spTgt spid="484"/>
                                        </p:tgtEl>
                                        <p:attrNameLst>
                                          <p:attrName>style.visibility</p:attrName>
                                        </p:attrNameLst>
                                      </p:cBhvr>
                                      <p:to>
                                        <p:strVal val="visible"/>
                                      </p:to>
                                    </p:set>
                                    <p:animEffect transition="in" filter="barn(outVertical)">
                                      <p:cBhvr>
                                        <p:cTn id="70" dur="500"/>
                                        <p:tgtEl>
                                          <p:spTgt spid="484"/>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487"/>
                                        </p:tgtEl>
                                        <p:attrNameLst>
                                          <p:attrName>style.visibility</p:attrName>
                                        </p:attrNameLst>
                                      </p:cBhvr>
                                      <p:to>
                                        <p:strVal val="visible"/>
                                      </p:to>
                                    </p:set>
                                    <p:animEffect transition="in" filter="wipe(down)">
                                      <p:cBhvr>
                                        <p:cTn id="73" dur="500"/>
                                        <p:tgtEl>
                                          <p:spTgt spid="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 grpId="0" animBg="1"/>
      <p:bldP spid="486" grpId="0" animBg="1"/>
      <p:bldP spid="487"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r>
              <a:rPr lang="en-US" dirty="0">
                <a:latin typeface="Campton Medium" panose="00000600000000000000" pitchFamily="50" charset="0"/>
              </a:rPr>
              <a:t>Success</a:t>
            </a:r>
          </a:p>
        </p:txBody>
      </p:sp>
      <p:sp>
        <p:nvSpPr>
          <p:cNvPr id="5" name="Freeform 4"/>
          <p:cNvSpPr/>
          <p:nvPr/>
        </p:nvSpPr>
        <p:spPr>
          <a:xfrm>
            <a:off x="1456038" y="1143000"/>
            <a:ext cx="7086600" cy="5181600"/>
          </a:xfrm>
          <a:custGeom>
            <a:avLst/>
            <a:gdLst>
              <a:gd name="connsiteX0" fmla="*/ 247135 w 2730843"/>
              <a:gd name="connsiteY0" fmla="*/ 2162433 h 2162433"/>
              <a:gd name="connsiteX1" fmla="*/ 1025611 w 2730843"/>
              <a:gd name="connsiteY1" fmla="*/ 1915298 h 2162433"/>
              <a:gd name="connsiteX2" fmla="*/ 1013254 w 2730843"/>
              <a:gd name="connsiteY2" fmla="*/ 1952368 h 2162433"/>
              <a:gd name="connsiteX3" fmla="*/ 1000897 w 2730843"/>
              <a:gd name="connsiteY3" fmla="*/ 2014152 h 2162433"/>
              <a:gd name="connsiteX4" fmla="*/ 939113 w 2730843"/>
              <a:gd name="connsiteY4" fmla="*/ 2100649 h 2162433"/>
              <a:gd name="connsiteX5" fmla="*/ 914400 w 2730843"/>
              <a:gd name="connsiteY5" fmla="*/ 2137719 h 2162433"/>
              <a:gd name="connsiteX6" fmla="*/ 840259 w 2730843"/>
              <a:gd name="connsiteY6" fmla="*/ 2162433 h 2162433"/>
              <a:gd name="connsiteX7" fmla="*/ 790832 w 2730843"/>
              <a:gd name="connsiteY7" fmla="*/ 2150076 h 2162433"/>
              <a:gd name="connsiteX8" fmla="*/ 766119 w 2730843"/>
              <a:gd name="connsiteY8" fmla="*/ 2100649 h 2162433"/>
              <a:gd name="connsiteX9" fmla="*/ 729048 w 2730843"/>
              <a:gd name="connsiteY9" fmla="*/ 2051222 h 2162433"/>
              <a:gd name="connsiteX10" fmla="*/ 704335 w 2730843"/>
              <a:gd name="connsiteY10" fmla="*/ 2001795 h 2162433"/>
              <a:gd name="connsiteX11" fmla="*/ 679621 w 2730843"/>
              <a:gd name="connsiteY11" fmla="*/ 1964725 h 2162433"/>
              <a:gd name="connsiteX12" fmla="*/ 667265 w 2730843"/>
              <a:gd name="connsiteY12" fmla="*/ 1742303 h 2162433"/>
              <a:gd name="connsiteX13" fmla="*/ 654908 w 2730843"/>
              <a:gd name="connsiteY13" fmla="*/ 1692876 h 2162433"/>
              <a:gd name="connsiteX14" fmla="*/ 691978 w 2730843"/>
              <a:gd name="connsiteY14" fmla="*/ 1618735 h 2162433"/>
              <a:gd name="connsiteX15" fmla="*/ 729048 w 2730843"/>
              <a:gd name="connsiteY15" fmla="*/ 1594022 h 2162433"/>
              <a:gd name="connsiteX16" fmla="*/ 654908 w 2730843"/>
              <a:gd name="connsiteY16" fmla="*/ 1556952 h 2162433"/>
              <a:gd name="connsiteX17" fmla="*/ 518984 w 2730843"/>
              <a:gd name="connsiteY17" fmla="*/ 1532238 h 2162433"/>
              <a:gd name="connsiteX18" fmla="*/ 481913 w 2730843"/>
              <a:gd name="connsiteY18" fmla="*/ 1519881 h 2162433"/>
              <a:gd name="connsiteX19" fmla="*/ 407773 w 2730843"/>
              <a:gd name="connsiteY19" fmla="*/ 1470454 h 2162433"/>
              <a:gd name="connsiteX20" fmla="*/ 358346 w 2730843"/>
              <a:gd name="connsiteY20" fmla="*/ 1433384 h 2162433"/>
              <a:gd name="connsiteX21" fmla="*/ 321275 w 2730843"/>
              <a:gd name="connsiteY21" fmla="*/ 1421027 h 2162433"/>
              <a:gd name="connsiteX22" fmla="*/ 247135 w 2730843"/>
              <a:gd name="connsiteY22" fmla="*/ 1383957 h 2162433"/>
              <a:gd name="connsiteX23" fmla="*/ 135924 w 2730843"/>
              <a:gd name="connsiteY23" fmla="*/ 1396314 h 2162433"/>
              <a:gd name="connsiteX24" fmla="*/ 86497 w 2730843"/>
              <a:gd name="connsiteY24" fmla="*/ 1470454 h 2162433"/>
              <a:gd name="connsiteX25" fmla="*/ 12357 w 2730843"/>
              <a:gd name="connsiteY25" fmla="*/ 1532238 h 2162433"/>
              <a:gd name="connsiteX26" fmla="*/ 0 w 2730843"/>
              <a:gd name="connsiteY26" fmla="*/ 1569308 h 2162433"/>
              <a:gd name="connsiteX27" fmla="*/ 49427 w 2730843"/>
              <a:gd name="connsiteY27" fmla="*/ 1668162 h 2162433"/>
              <a:gd name="connsiteX28" fmla="*/ 98854 w 2730843"/>
              <a:gd name="connsiteY28" fmla="*/ 1692876 h 2162433"/>
              <a:gd name="connsiteX29" fmla="*/ 185351 w 2730843"/>
              <a:gd name="connsiteY29" fmla="*/ 1742303 h 2162433"/>
              <a:gd name="connsiteX30" fmla="*/ 259492 w 2730843"/>
              <a:gd name="connsiteY30" fmla="*/ 1767017 h 2162433"/>
              <a:gd name="connsiteX31" fmla="*/ 296562 w 2730843"/>
              <a:gd name="connsiteY31" fmla="*/ 1779373 h 2162433"/>
              <a:gd name="connsiteX32" fmla="*/ 518984 w 2730843"/>
              <a:gd name="connsiteY32" fmla="*/ 1767017 h 2162433"/>
              <a:gd name="connsiteX33" fmla="*/ 543697 w 2730843"/>
              <a:gd name="connsiteY33" fmla="*/ 1729946 h 2162433"/>
              <a:gd name="connsiteX34" fmla="*/ 518984 w 2730843"/>
              <a:gd name="connsiteY34" fmla="*/ 1433384 h 2162433"/>
              <a:gd name="connsiteX35" fmla="*/ 494270 w 2730843"/>
              <a:gd name="connsiteY35" fmla="*/ 1396314 h 2162433"/>
              <a:gd name="connsiteX36" fmla="*/ 420130 w 2730843"/>
              <a:gd name="connsiteY36" fmla="*/ 1371600 h 2162433"/>
              <a:gd name="connsiteX37" fmla="*/ 296562 w 2730843"/>
              <a:gd name="connsiteY37" fmla="*/ 1396314 h 2162433"/>
              <a:gd name="connsiteX38" fmla="*/ 259492 w 2730843"/>
              <a:gd name="connsiteY38" fmla="*/ 1433384 h 2162433"/>
              <a:gd name="connsiteX39" fmla="*/ 271848 w 2730843"/>
              <a:gd name="connsiteY39" fmla="*/ 1544595 h 2162433"/>
              <a:gd name="connsiteX40" fmla="*/ 284205 w 2730843"/>
              <a:gd name="connsiteY40" fmla="*/ 1581665 h 2162433"/>
              <a:gd name="connsiteX41" fmla="*/ 321275 w 2730843"/>
              <a:gd name="connsiteY41" fmla="*/ 1606379 h 2162433"/>
              <a:gd name="connsiteX42" fmla="*/ 383059 w 2730843"/>
              <a:gd name="connsiteY42" fmla="*/ 1680519 h 2162433"/>
              <a:gd name="connsiteX43" fmla="*/ 432486 w 2730843"/>
              <a:gd name="connsiteY43" fmla="*/ 1692876 h 2162433"/>
              <a:gd name="connsiteX44" fmla="*/ 506627 w 2730843"/>
              <a:gd name="connsiteY44" fmla="*/ 1729946 h 2162433"/>
              <a:gd name="connsiteX45" fmla="*/ 543697 w 2730843"/>
              <a:gd name="connsiteY45" fmla="*/ 1754660 h 2162433"/>
              <a:gd name="connsiteX46" fmla="*/ 877330 w 2730843"/>
              <a:gd name="connsiteY46" fmla="*/ 1717589 h 2162433"/>
              <a:gd name="connsiteX47" fmla="*/ 902043 w 2730843"/>
              <a:gd name="connsiteY47" fmla="*/ 1680519 h 2162433"/>
              <a:gd name="connsiteX48" fmla="*/ 914400 w 2730843"/>
              <a:gd name="connsiteY48" fmla="*/ 1643449 h 2162433"/>
              <a:gd name="connsiteX49" fmla="*/ 926757 w 2730843"/>
              <a:gd name="connsiteY49" fmla="*/ 1235676 h 2162433"/>
              <a:gd name="connsiteX50" fmla="*/ 939113 w 2730843"/>
              <a:gd name="connsiteY50" fmla="*/ 1198606 h 2162433"/>
              <a:gd name="connsiteX51" fmla="*/ 963827 w 2730843"/>
              <a:gd name="connsiteY51" fmla="*/ 1161535 h 2162433"/>
              <a:gd name="connsiteX52" fmla="*/ 976184 w 2730843"/>
              <a:gd name="connsiteY52" fmla="*/ 1124465 h 2162433"/>
              <a:gd name="connsiteX53" fmla="*/ 1050324 w 2730843"/>
              <a:gd name="connsiteY53" fmla="*/ 1062681 h 2162433"/>
              <a:gd name="connsiteX54" fmla="*/ 1136821 w 2730843"/>
              <a:gd name="connsiteY54" fmla="*/ 1013254 h 2162433"/>
              <a:gd name="connsiteX55" fmla="*/ 1272746 w 2730843"/>
              <a:gd name="connsiteY55" fmla="*/ 1037968 h 2162433"/>
              <a:gd name="connsiteX56" fmla="*/ 1346886 w 2730843"/>
              <a:gd name="connsiteY56" fmla="*/ 1087395 h 2162433"/>
              <a:gd name="connsiteX57" fmla="*/ 1371600 w 2730843"/>
              <a:gd name="connsiteY57" fmla="*/ 1124465 h 2162433"/>
              <a:gd name="connsiteX58" fmla="*/ 1408670 w 2730843"/>
              <a:gd name="connsiteY58" fmla="*/ 1149179 h 2162433"/>
              <a:gd name="connsiteX59" fmla="*/ 1421027 w 2730843"/>
              <a:gd name="connsiteY59" fmla="*/ 1198606 h 2162433"/>
              <a:gd name="connsiteX60" fmla="*/ 1458097 w 2730843"/>
              <a:gd name="connsiteY60" fmla="*/ 1285103 h 2162433"/>
              <a:gd name="connsiteX61" fmla="*/ 1470454 w 2730843"/>
              <a:gd name="connsiteY61" fmla="*/ 1334530 h 2162433"/>
              <a:gd name="connsiteX62" fmla="*/ 1445740 w 2730843"/>
              <a:gd name="connsiteY62" fmla="*/ 1371600 h 2162433"/>
              <a:gd name="connsiteX63" fmla="*/ 1408670 w 2730843"/>
              <a:gd name="connsiteY63" fmla="*/ 1458098 h 2162433"/>
              <a:gd name="connsiteX64" fmla="*/ 1371600 w 2730843"/>
              <a:gd name="connsiteY64" fmla="*/ 1470454 h 2162433"/>
              <a:gd name="connsiteX65" fmla="*/ 1359243 w 2730843"/>
              <a:gd name="connsiteY65" fmla="*/ 1507525 h 2162433"/>
              <a:gd name="connsiteX66" fmla="*/ 1248032 w 2730843"/>
              <a:gd name="connsiteY66" fmla="*/ 1569308 h 2162433"/>
              <a:gd name="connsiteX67" fmla="*/ 1112108 w 2730843"/>
              <a:gd name="connsiteY67" fmla="*/ 1556952 h 2162433"/>
              <a:gd name="connsiteX68" fmla="*/ 1013254 w 2730843"/>
              <a:gd name="connsiteY68" fmla="*/ 1532238 h 2162433"/>
              <a:gd name="connsiteX69" fmla="*/ 914400 w 2730843"/>
              <a:gd name="connsiteY69" fmla="*/ 1507525 h 2162433"/>
              <a:gd name="connsiteX70" fmla="*/ 840259 w 2730843"/>
              <a:gd name="connsiteY70" fmla="*/ 1482811 h 2162433"/>
              <a:gd name="connsiteX71" fmla="*/ 803189 w 2730843"/>
              <a:gd name="connsiteY71" fmla="*/ 1458098 h 2162433"/>
              <a:gd name="connsiteX72" fmla="*/ 704335 w 2730843"/>
              <a:gd name="connsiteY72" fmla="*/ 1408671 h 2162433"/>
              <a:gd name="connsiteX73" fmla="*/ 617838 w 2730843"/>
              <a:gd name="connsiteY73" fmla="*/ 1334530 h 2162433"/>
              <a:gd name="connsiteX74" fmla="*/ 593124 w 2730843"/>
              <a:gd name="connsiteY74" fmla="*/ 1297460 h 2162433"/>
              <a:gd name="connsiteX75" fmla="*/ 679621 w 2730843"/>
              <a:gd name="connsiteY75" fmla="*/ 1112108 h 2162433"/>
              <a:gd name="connsiteX76" fmla="*/ 716692 w 2730843"/>
              <a:gd name="connsiteY76" fmla="*/ 1087395 h 2162433"/>
              <a:gd name="connsiteX77" fmla="*/ 790832 w 2730843"/>
              <a:gd name="connsiteY77" fmla="*/ 1062681 h 2162433"/>
              <a:gd name="connsiteX78" fmla="*/ 1062681 w 2730843"/>
              <a:gd name="connsiteY78" fmla="*/ 1075038 h 2162433"/>
              <a:gd name="connsiteX79" fmla="*/ 1075038 w 2730843"/>
              <a:gd name="connsiteY79" fmla="*/ 1112108 h 2162433"/>
              <a:gd name="connsiteX80" fmla="*/ 1099751 w 2730843"/>
              <a:gd name="connsiteY80" fmla="*/ 1149179 h 2162433"/>
              <a:gd name="connsiteX81" fmla="*/ 1186248 w 2730843"/>
              <a:gd name="connsiteY81" fmla="*/ 1235676 h 2162433"/>
              <a:gd name="connsiteX82" fmla="*/ 1556951 w 2730843"/>
              <a:gd name="connsiteY82" fmla="*/ 1260389 h 2162433"/>
              <a:gd name="connsiteX83" fmla="*/ 1643448 w 2730843"/>
              <a:gd name="connsiteY83" fmla="*/ 1248033 h 2162433"/>
              <a:gd name="connsiteX84" fmla="*/ 1717589 w 2730843"/>
              <a:gd name="connsiteY84" fmla="*/ 1198606 h 2162433"/>
              <a:gd name="connsiteX85" fmla="*/ 1828800 w 2730843"/>
              <a:gd name="connsiteY85" fmla="*/ 1062681 h 2162433"/>
              <a:gd name="connsiteX86" fmla="*/ 1841157 w 2730843"/>
              <a:gd name="connsiteY86" fmla="*/ 1025611 h 2162433"/>
              <a:gd name="connsiteX87" fmla="*/ 1828800 w 2730843"/>
              <a:gd name="connsiteY87" fmla="*/ 852617 h 2162433"/>
              <a:gd name="connsiteX88" fmla="*/ 1804086 w 2730843"/>
              <a:gd name="connsiteY88" fmla="*/ 815546 h 2162433"/>
              <a:gd name="connsiteX89" fmla="*/ 1791730 w 2730843"/>
              <a:gd name="connsiteY89" fmla="*/ 778476 h 2162433"/>
              <a:gd name="connsiteX90" fmla="*/ 1569308 w 2730843"/>
              <a:gd name="connsiteY90" fmla="*/ 605481 h 2162433"/>
              <a:gd name="connsiteX91" fmla="*/ 1495167 w 2730843"/>
              <a:gd name="connsiteY91" fmla="*/ 568411 h 2162433"/>
              <a:gd name="connsiteX92" fmla="*/ 1359243 w 2730843"/>
              <a:gd name="connsiteY92" fmla="*/ 580768 h 2162433"/>
              <a:gd name="connsiteX93" fmla="*/ 1322173 w 2730843"/>
              <a:gd name="connsiteY93" fmla="*/ 593125 h 2162433"/>
              <a:gd name="connsiteX94" fmla="*/ 1285102 w 2730843"/>
              <a:gd name="connsiteY94" fmla="*/ 630195 h 2162433"/>
              <a:gd name="connsiteX95" fmla="*/ 1248032 w 2730843"/>
              <a:gd name="connsiteY95" fmla="*/ 654908 h 2162433"/>
              <a:gd name="connsiteX96" fmla="*/ 1223319 w 2730843"/>
              <a:gd name="connsiteY96" fmla="*/ 691979 h 2162433"/>
              <a:gd name="connsiteX97" fmla="*/ 1223319 w 2730843"/>
              <a:gd name="connsiteY97" fmla="*/ 815546 h 2162433"/>
              <a:gd name="connsiteX98" fmla="*/ 1371600 w 2730843"/>
              <a:gd name="connsiteY98" fmla="*/ 939114 h 2162433"/>
              <a:gd name="connsiteX99" fmla="*/ 1408670 w 2730843"/>
              <a:gd name="connsiteY99" fmla="*/ 976184 h 2162433"/>
              <a:gd name="connsiteX100" fmla="*/ 1458097 w 2730843"/>
              <a:gd name="connsiteY100" fmla="*/ 988541 h 2162433"/>
              <a:gd name="connsiteX101" fmla="*/ 1544594 w 2730843"/>
              <a:gd name="connsiteY101" fmla="*/ 1050325 h 2162433"/>
              <a:gd name="connsiteX102" fmla="*/ 1631092 w 2730843"/>
              <a:gd name="connsiteY102" fmla="*/ 1099752 h 2162433"/>
              <a:gd name="connsiteX103" fmla="*/ 1668162 w 2730843"/>
              <a:gd name="connsiteY103" fmla="*/ 1124465 h 2162433"/>
              <a:gd name="connsiteX104" fmla="*/ 1729946 w 2730843"/>
              <a:gd name="connsiteY104" fmla="*/ 1136822 h 2162433"/>
              <a:gd name="connsiteX105" fmla="*/ 1804086 w 2730843"/>
              <a:gd name="connsiteY105" fmla="*/ 1161535 h 2162433"/>
              <a:gd name="connsiteX106" fmla="*/ 1841157 w 2730843"/>
              <a:gd name="connsiteY106" fmla="*/ 1173892 h 2162433"/>
              <a:gd name="connsiteX107" fmla="*/ 1940011 w 2730843"/>
              <a:gd name="connsiteY107" fmla="*/ 1161535 h 2162433"/>
              <a:gd name="connsiteX108" fmla="*/ 2001794 w 2730843"/>
              <a:gd name="connsiteY108" fmla="*/ 1087395 h 2162433"/>
              <a:gd name="connsiteX109" fmla="*/ 2063578 w 2730843"/>
              <a:gd name="connsiteY109" fmla="*/ 1013254 h 2162433"/>
              <a:gd name="connsiteX110" fmla="*/ 2038865 w 2730843"/>
              <a:gd name="connsiteY110" fmla="*/ 753762 h 2162433"/>
              <a:gd name="connsiteX111" fmla="*/ 2014151 w 2730843"/>
              <a:gd name="connsiteY111" fmla="*/ 679622 h 2162433"/>
              <a:gd name="connsiteX112" fmla="*/ 1977081 w 2730843"/>
              <a:gd name="connsiteY112" fmla="*/ 556054 h 2162433"/>
              <a:gd name="connsiteX113" fmla="*/ 1902940 w 2730843"/>
              <a:gd name="connsiteY113" fmla="*/ 494271 h 2162433"/>
              <a:gd name="connsiteX114" fmla="*/ 1878227 w 2730843"/>
              <a:gd name="connsiteY114" fmla="*/ 457200 h 2162433"/>
              <a:gd name="connsiteX115" fmla="*/ 1804086 w 2730843"/>
              <a:gd name="connsiteY115" fmla="*/ 383060 h 2162433"/>
              <a:gd name="connsiteX116" fmla="*/ 1779373 w 2730843"/>
              <a:gd name="connsiteY116" fmla="*/ 333633 h 2162433"/>
              <a:gd name="connsiteX117" fmla="*/ 1692875 w 2730843"/>
              <a:gd name="connsiteY117" fmla="*/ 197708 h 2162433"/>
              <a:gd name="connsiteX118" fmla="*/ 1643448 w 2730843"/>
              <a:gd name="connsiteY118" fmla="*/ 172995 h 2162433"/>
              <a:gd name="connsiteX119" fmla="*/ 1581665 w 2730843"/>
              <a:gd name="connsiteY119" fmla="*/ 98854 h 2162433"/>
              <a:gd name="connsiteX120" fmla="*/ 1507524 w 2730843"/>
              <a:gd name="connsiteY120" fmla="*/ 61784 h 2162433"/>
              <a:gd name="connsiteX121" fmla="*/ 1421027 w 2730843"/>
              <a:gd name="connsiteY121" fmla="*/ 24714 h 2162433"/>
              <a:gd name="connsiteX122" fmla="*/ 1285102 w 2730843"/>
              <a:gd name="connsiteY122" fmla="*/ 49427 h 2162433"/>
              <a:gd name="connsiteX123" fmla="*/ 1210962 w 2730843"/>
              <a:gd name="connsiteY123" fmla="*/ 98854 h 2162433"/>
              <a:gd name="connsiteX124" fmla="*/ 1198605 w 2730843"/>
              <a:gd name="connsiteY124" fmla="*/ 148281 h 2162433"/>
              <a:gd name="connsiteX125" fmla="*/ 1210962 w 2730843"/>
              <a:gd name="connsiteY125" fmla="*/ 234779 h 2162433"/>
              <a:gd name="connsiteX126" fmla="*/ 1235675 w 2730843"/>
              <a:gd name="connsiteY126" fmla="*/ 271849 h 2162433"/>
              <a:gd name="connsiteX127" fmla="*/ 1309816 w 2730843"/>
              <a:gd name="connsiteY127" fmla="*/ 321276 h 2162433"/>
              <a:gd name="connsiteX128" fmla="*/ 1346886 w 2730843"/>
              <a:gd name="connsiteY128" fmla="*/ 333633 h 2162433"/>
              <a:gd name="connsiteX129" fmla="*/ 1433384 w 2730843"/>
              <a:gd name="connsiteY129" fmla="*/ 358346 h 2162433"/>
              <a:gd name="connsiteX130" fmla="*/ 1482811 w 2730843"/>
              <a:gd name="connsiteY130" fmla="*/ 383060 h 2162433"/>
              <a:gd name="connsiteX131" fmla="*/ 1594021 w 2730843"/>
              <a:gd name="connsiteY131" fmla="*/ 420130 h 2162433"/>
              <a:gd name="connsiteX132" fmla="*/ 1742302 w 2730843"/>
              <a:gd name="connsiteY132" fmla="*/ 432487 h 2162433"/>
              <a:gd name="connsiteX133" fmla="*/ 1878227 w 2730843"/>
              <a:gd name="connsiteY133" fmla="*/ 420130 h 2162433"/>
              <a:gd name="connsiteX134" fmla="*/ 1927654 w 2730843"/>
              <a:gd name="connsiteY134" fmla="*/ 407773 h 2162433"/>
              <a:gd name="connsiteX135" fmla="*/ 2014151 w 2730843"/>
              <a:gd name="connsiteY135" fmla="*/ 395417 h 2162433"/>
              <a:gd name="connsiteX136" fmla="*/ 2051221 w 2730843"/>
              <a:gd name="connsiteY136" fmla="*/ 383060 h 2162433"/>
              <a:gd name="connsiteX137" fmla="*/ 2150075 w 2730843"/>
              <a:gd name="connsiteY137" fmla="*/ 358346 h 2162433"/>
              <a:gd name="connsiteX138" fmla="*/ 2397211 w 2730843"/>
              <a:gd name="connsiteY138" fmla="*/ 370703 h 2162433"/>
              <a:gd name="connsiteX139" fmla="*/ 2458994 w 2730843"/>
              <a:gd name="connsiteY139" fmla="*/ 395417 h 2162433"/>
              <a:gd name="connsiteX140" fmla="*/ 2582562 w 2730843"/>
              <a:gd name="connsiteY140" fmla="*/ 444844 h 2162433"/>
              <a:gd name="connsiteX141" fmla="*/ 2619632 w 2730843"/>
              <a:gd name="connsiteY141" fmla="*/ 494271 h 2162433"/>
              <a:gd name="connsiteX142" fmla="*/ 2693773 w 2730843"/>
              <a:gd name="connsiteY142" fmla="*/ 543698 h 2162433"/>
              <a:gd name="connsiteX143" fmla="*/ 2706130 w 2730843"/>
              <a:gd name="connsiteY143" fmla="*/ 580768 h 2162433"/>
              <a:gd name="connsiteX144" fmla="*/ 2730843 w 2730843"/>
              <a:gd name="connsiteY144" fmla="*/ 630195 h 2162433"/>
              <a:gd name="connsiteX145" fmla="*/ 2706130 w 2730843"/>
              <a:gd name="connsiteY145" fmla="*/ 778476 h 2162433"/>
              <a:gd name="connsiteX146" fmla="*/ 2619632 w 2730843"/>
              <a:gd name="connsiteY146" fmla="*/ 889687 h 2162433"/>
              <a:gd name="connsiteX147" fmla="*/ 2582562 w 2730843"/>
              <a:gd name="connsiteY147" fmla="*/ 914400 h 2162433"/>
              <a:gd name="connsiteX148" fmla="*/ 2545492 w 2730843"/>
              <a:gd name="connsiteY148" fmla="*/ 926757 h 2162433"/>
              <a:gd name="connsiteX149" fmla="*/ 2496065 w 2730843"/>
              <a:gd name="connsiteY149" fmla="*/ 951471 h 2162433"/>
              <a:gd name="connsiteX150" fmla="*/ 2150075 w 2730843"/>
              <a:gd name="connsiteY150" fmla="*/ 877330 h 2162433"/>
              <a:gd name="connsiteX151" fmla="*/ 2137719 w 2730843"/>
              <a:gd name="connsiteY151" fmla="*/ 840260 h 2162433"/>
              <a:gd name="connsiteX152" fmla="*/ 2113005 w 2730843"/>
              <a:gd name="connsiteY152" fmla="*/ 803189 h 2162433"/>
              <a:gd name="connsiteX153" fmla="*/ 2125362 w 2730843"/>
              <a:gd name="connsiteY153" fmla="*/ 506627 h 2162433"/>
              <a:gd name="connsiteX154" fmla="*/ 2162432 w 2730843"/>
              <a:gd name="connsiteY154" fmla="*/ 457200 h 2162433"/>
              <a:gd name="connsiteX155" fmla="*/ 2187146 w 2730843"/>
              <a:gd name="connsiteY155" fmla="*/ 420130 h 2162433"/>
              <a:gd name="connsiteX156" fmla="*/ 2261286 w 2730843"/>
              <a:gd name="connsiteY156" fmla="*/ 370703 h 2162433"/>
              <a:gd name="connsiteX157" fmla="*/ 2323070 w 2730843"/>
              <a:gd name="connsiteY157" fmla="*/ 308919 h 2162433"/>
              <a:gd name="connsiteX158" fmla="*/ 2360140 w 2730843"/>
              <a:gd name="connsiteY158" fmla="*/ 271849 h 2162433"/>
              <a:gd name="connsiteX159" fmla="*/ 2434281 w 2730843"/>
              <a:gd name="connsiteY159" fmla="*/ 222422 h 2162433"/>
              <a:gd name="connsiteX160" fmla="*/ 2471351 w 2730843"/>
              <a:gd name="connsiteY160" fmla="*/ 185352 h 2162433"/>
              <a:gd name="connsiteX161" fmla="*/ 2508421 w 2730843"/>
              <a:gd name="connsiteY161" fmla="*/ 160638 h 2162433"/>
              <a:gd name="connsiteX162" fmla="*/ 2582562 w 2730843"/>
              <a:gd name="connsiteY162" fmla="*/ 61784 h 2162433"/>
              <a:gd name="connsiteX163" fmla="*/ 2619632 w 2730843"/>
              <a:gd name="connsiteY163" fmla="*/ 0 h 216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2730843" h="2162433">
                <a:moveTo>
                  <a:pt x="247135" y="2162433"/>
                </a:moveTo>
                <a:cubicBezTo>
                  <a:pt x="506627" y="2080055"/>
                  <a:pt x="763048" y="1987291"/>
                  <a:pt x="1025611" y="1915298"/>
                </a:cubicBezTo>
                <a:cubicBezTo>
                  <a:pt x="1038172" y="1911854"/>
                  <a:pt x="1016413" y="1939732"/>
                  <a:pt x="1013254" y="1952368"/>
                </a:cubicBezTo>
                <a:cubicBezTo>
                  <a:pt x="1008160" y="1972743"/>
                  <a:pt x="1008271" y="1994487"/>
                  <a:pt x="1000897" y="2014152"/>
                </a:cubicBezTo>
                <a:cubicBezTo>
                  <a:pt x="996298" y="2026417"/>
                  <a:pt x="941359" y="2097505"/>
                  <a:pt x="939113" y="2100649"/>
                </a:cubicBezTo>
                <a:cubicBezTo>
                  <a:pt x="930481" y="2112734"/>
                  <a:pt x="926993" y="2129848"/>
                  <a:pt x="914400" y="2137719"/>
                </a:cubicBezTo>
                <a:cubicBezTo>
                  <a:pt x="892309" y="2151526"/>
                  <a:pt x="840259" y="2162433"/>
                  <a:pt x="840259" y="2162433"/>
                </a:cubicBezTo>
                <a:cubicBezTo>
                  <a:pt x="823783" y="2158314"/>
                  <a:pt x="803878" y="2160948"/>
                  <a:pt x="790832" y="2150076"/>
                </a:cubicBezTo>
                <a:cubicBezTo>
                  <a:pt x="776681" y="2138284"/>
                  <a:pt x="775882" y="2116269"/>
                  <a:pt x="766119" y="2100649"/>
                </a:cubicBezTo>
                <a:cubicBezTo>
                  <a:pt x="755204" y="2083185"/>
                  <a:pt x="739963" y="2068686"/>
                  <a:pt x="729048" y="2051222"/>
                </a:cubicBezTo>
                <a:cubicBezTo>
                  <a:pt x="719285" y="2035602"/>
                  <a:pt x="713474" y="2017788"/>
                  <a:pt x="704335" y="2001795"/>
                </a:cubicBezTo>
                <a:cubicBezTo>
                  <a:pt x="696967" y="1988901"/>
                  <a:pt x="687859" y="1977082"/>
                  <a:pt x="679621" y="1964725"/>
                </a:cubicBezTo>
                <a:cubicBezTo>
                  <a:pt x="675502" y="1890584"/>
                  <a:pt x="673988" y="1816253"/>
                  <a:pt x="667265" y="1742303"/>
                </a:cubicBezTo>
                <a:cubicBezTo>
                  <a:pt x="665727" y="1725390"/>
                  <a:pt x="654908" y="1709859"/>
                  <a:pt x="654908" y="1692876"/>
                </a:cubicBezTo>
                <a:cubicBezTo>
                  <a:pt x="654908" y="1672778"/>
                  <a:pt x="679484" y="1631229"/>
                  <a:pt x="691978" y="1618735"/>
                </a:cubicBezTo>
                <a:cubicBezTo>
                  <a:pt x="702479" y="1608234"/>
                  <a:pt x="716691" y="1602260"/>
                  <a:pt x="729048" y="1594022"/>
                </a:cubicBezTo>
                <a:cubicBezTo>
                  <a:pt x="695721" y="1571803"/>
                  <a:pt x="693279" y="1565479"/>
                  <a:pt x="654908" y="1556952"/>
                </a:cubicBezTo>
                <a:cubicBezTo>
                  <a:pt x="555779" y="1534924"/>
                  <a:pt x="608916" y="1554721"/>
                  <a:pt x="518984" y="1532238"/>
                </a:cubicBezTo>
                <a:cubicBezTo>
                  <a:pt x="506347" y="1529079"/>
                  <a:pt x="493299" y="1526207"/>
                  <a:pt x="481913" y="1519881"/>
                </a:cubicBezTo>
                <a:cubicBezTo>
                  <a:pt x="455949" y="1505457"/>
                  <a:pt x="431534" y="1488275"/>
                  <a:pt x="407773" y="1470454"/>
                </a:cubicBezTo>
                <a:cubicBezTo>
                  <a:pt x="391297" y="1458097"/>
                  <a:pt x="376227" y="1443602"/>
                  <a:pt x="358346" y="1433384"/>
                </a:cubicBezTo>
                <a:cubicBezTo>
                  <a:pt x="347037" y="1426922"/>
                  <a:pt x="332925" y="1426852"/>
                  <a:pt x="321275" y="1421027"/>
                </a:cubicBezTo>
                <a:cubicBezTo>
                  <a:pt x="225456" y="1373118"/>
                  <a:pt x="340315" y="1415018"/>
                  <a:pt x="247135" y="1383957"/>
                </a:cubicBezTo>
                <a:cubicBezTo>
                  <a:pt x="210065" y="1388076"/>
                  <a:pt x="171308" y="1384519"/>
                  <a:pt x="135924" y="1396314"/>
                </a:cubicBezTo>
                <a:cubicBezTo>
                  <a:pt x="85244" y="1413207"/>
                  <a:pt x="107660" y="1438709"/>
                  <a:pt x="86497" y="1470454"/>
                </a:cubicBezTo>
                <a:cubicBezTo>
                  <a:pt x="67467" y="1498999"/>
                  <a:pt x="39713" y="1514001"/>
                  <a:pt x="12357" y="1532238"/>
                </a:cubicBezTo>
                <a:cubicBezTo>
                  <a:pt x="8238" y="1544595"/>
                  <a:pt x="0" y="1556283"/>
                  <a:pt x="0" y="1569308"/>
                </a:cubicBezTo>
                <a:cubicBezTo>
                  <a:pt x="0" y="1619124"/>
                  <a:pt x="10639" y="1640456"/>
                  <a:pt x="49427" y="1668162"/>
                </a:cubicBezTo>
                <a:cubicBezTo>
                  <a:pt x="64416" y="1678869"/>
                  <a:pt x="82861" y="1683737"/>
                  <a:pt x="98854" y="1692876"/>
                </a:cubicBezTo>
                <a:cubicBezTo>
                  <a:pt x="150864" y="1722596"/>
                  <a:pt x="123121" y="1717411"/>
                  <a:pt x="185351" y="1742303"/>
                </a:cubicBezTo>
                <a:cubicBezTo>
                  <a:pt x="209538" y="1751978"/>
                  <a:pt x="234778" y="1758779"/>
                  <a:pt x="259492" y="1767017"/>
                </a:cubicBezTo>
                <a:lnTo>
                  <a:pt x="296562" y="1779373"/>
                </a:lnTo>
                <a:cubicBezTo>
                  <a:pt x="370703" y="1775254"/>
                  <a:pt x="446171" y="1781580"/>
                  <a:pt x="518984" y="1767017"/>
                </a:cubicBezTo>
                <a:cubicBezTo>
                  <a:pt x="533547" y="1764104"/>
                  <a:pt x="542825" y="1744771"/>
                  <a:pt x="543697" y="1729946"/>
                </a:cubicBezTo>
                <a:cubicBezTo>
                  <a:pt x="543914" y="1726255"/>
                  <a:pt x="525977" y="1463687"/>
                  <a:pt x="518984" y="1433384"/>
                </a:cubicBezTo>
                <a:cubicBezTo>
                  <a:pt x="515645" y="1418913"/>
                  <a:pt x="506864" y="1404185"/>
                  <a:pt x="494270" y="1396314"/>
                </a:cubicBezTo>
                <a:cubicBezTo>
                  <a:pt x="472179" y="1382507"/>
                  <a:pt x="420130" y="1371600"/>
                  <a:pt x="420130" y="1371600"/>
                </a:cubicBezTo>
                <a:cubicBezTo>
                  <a:pt x="412803" y="1372647"/>
                  <a:pt x="320090" y="1380628"/>
                  <a:pt x="296562" y="1396314"/>
                </a:cubicBezTo>
                <a:cubicBezTo>
                  <a:pt x="282022" y="1406007"/>
                  <a:pt x="271849" y="1421027"/>
                  <a:pt x="259492" y="1433384"/>
                </a:cubicBezTo>
                <a:cubicBezTo>
                  <a:pt x="238897" y="1495167"/>
                  <a:pt x="243016" y="1458098"/>
                  <a:pt x="271848" y="1544595"/>
                </a:cubicBezTo>
                <a:cubicBezTo>
                  <a:pt x="275967" y="1556952"/>
                  <a:pt x="273368" y="1574440"/>
                  <a:pt x="284205" y="1581665"/>
                </a:cubicBezTo>
                <a:lnTo>
                  <a:pt x="321275" y="1606379"/>
                </a:lnTo>
                <a:cubicBezTo>
                  <a:pt x="337023" y="1630000"/>
                  <a:pt x="357445" y="1665882"/>
                  <a:pt x="383059" y="1680519"/>
                </a:cubicBezTo>
                <a:cubicBezTo>
                  <a:pt x="397804" y="1688945"/>
                  <a:pt x="416010" y="1688757"/>
                  <a:pt x="432486" y="1692876"/>
                </a:cubicBezTo>
                <a:cubicBezTo>
                  <a:pt x="538741" y="1763710"/>
                  <a:pt x="404295" y="1678779"/>
                  <a:pt x="506627" y="1729946"/>
                </a:cubicBezTo>
                <a:cubicBezTo>
                  <a:pt x="519910" y="1736588"/>
                  <a:pt x="531340" y="1746422"/>
                  <a:pt x="543697" y="1754660"/>
                </a:cubicBezTo>
                <a:cubicBezTo>
                  <a:pt x="578434" y="1753213"/>
                  <a:pt x="799464" y="1795455"/>
                  <a:pt x="877330" y="1717589"/>
                </a:cubicBezTo>
                <a:cubicBezTo>
                  <a:pt x="887831" y="1707088"/>
                  <a:pt x="895402" y="1693802"/>
                  <a:pt x="902043" y="1680519"/>
                </a:cubicBezTo>
                <a:cubicBezTo>
                  <a:pt x="907868" y="1668869"/>
                  <a:pt x="910281" y="1655806"/>
                  <a:pt x="914400" y="1643449"/>
                </a:cubicBezTo>
                <a:cubicBezTo>
                  <a:pt x="918519" y="1507525"/>
                  <a:pt x="919214" y="1371453"/>
                  <a:pt x="926757" y="1235676"/>
                </a:cubicBezTo>
                <a:cubicBezTo>
                  <a:pt x="927479" y="1222671"/>
                  <a:pt x="933288" y="1210256"/>
                  <a:pt x="939113" y="1198606"/>
                </a:cubicBezTo>
                <a:cubicBezTo>
                  <a:pt x="945755" y="1185323"/>
                  <a:pt x="957185" y="1174818"/>
                  <a:pt x="963827" y="1161535"/>
                </a:cubicBezTo>
                <a:cubicBezTo>
                  <a:pt x="969652" y="1149885"/>
                  <a:pt x="968959" y="1135303"/>
                  <a:pt x="976184" y="1124465"/>
                </a:cubicBezTo>
                <a:cubicBezTo>
                  <a:pt x="1003258" y="1083854"/>
                  <a:pt x="1016133" y="1091174"/>
                  <a:pt x="1050324" y="1062681"/>
                </a:cubicBezTo>
                <a:cubicBezTo>
                  <a:pt x="1113424" y="1010097"/>
                  <a:pt x="1056814" y="1033256"/>
                  <a:pt x="1136821" y="1013254"/>
                </a:cubicBezTo>
                <a:cubicBezTo>
                  <a:pt x="1158365" y="1015947"/>
                  <a:pt x="1239565" y="1019534"/>
                  <a:pt x="1272746" y="1037968"/>
                </a:cubicBezTo>
                <a:cubicBezTo>
                  <a:pt x="1298710" y="1052392"/>
                  <a:pt x="1346886" y="1087395"/>
                  <a:pt x="1346886" y="1087395"/>
                </a:cubicBezTo>
                <a:cubicBezTo>
                  <a:pt x="1355124" y="1099752"/>
                  <a:pt x="1361099" y="1113964"/>
                  <a:pt x="1371600" y="1124465"/>
                </a:cubicBezTo>
                <a:cubicBezTo>
                  <a:pt x="1382101" y="1134966"/>
                  <a:pt x="1400432" y="1136822"/>
                  <a:pt x="1408670" y="1149179"/>
                </a:cubicBezTo>
                <a:cubicBezTo>
                  <a:pt x="1418090" y="1163310"/>
                  <a:pt x="1416361" y="1182277"/>
                  <a:pt x="1421027" y="1198606"/>
                </a:cubicBezTo>
                <a:cubicBezTo>
                  <a:pt x="1445575" y="1284522"/>
                  <a:pt x="1418557" y="1179661"/>
                  <a:pt x="1458097" y="1285103"/>
                </a:cubicBezTo>
                <a:cubicBezTo>
                  <a:pt x="1464060" y="1301004"/>
                  <a:pt x="1466335" y="1318054"/>
                  <a:pt x="1470454" y="1334530"/>
                </a:cubicBezTo>
                <a:cubicBezTo>
                  <a:pt x="1462216" y="1346887"/>
                  <a:pt x="1451590" y="1357950"/>
                  <a:pt x="1445740" y="1371600"/>
                </a:cubicBezTo>
                <a:cubicBezTo>
                  <a:pt x="1430254" y="1407734"/>
                  <a:pt x="1442392" y="1431121"/>
                  <a:pt x="1408670" y="1458098"/>
                </a:cubicBezTo>
                <a:cubicBezTo>
                  <a:pt x="1398499" y="1466235"/>
                  <a:pt x="1383957" y="1466335"/>
                  <a:pt x="1371600" y="1470454"/>
                </a:cubicBezTo>
                <a:cubicBezTo>
                  <a:pt x="1367481" y="1482811"/>
                  <a:pt x="1368453" y="1498315"/>
                  <a:pt x="1359243" y="1507525"/>
                </a:cubicBezTo>
                <a:cubicBezTo>
                  <a:pt x="1316753" y="1550015"/>
                  <a:pt x="1294648" y="1553770"/>
                  <a:pt x="1248032" y="1569308"/>
                </a:cubicBezTo>
                <a:cubicBezTo>
                  <a:pt x="1202724" y="1565189"/>
                  <a:pt x="1157252" y="1562595"/>
                  <a:pt x="1112108" y="1556952"/>
                </a:cubicBezTo>
                <a:cubicBezTo>
                  <a:pt x="1037697" y="1547651"/>
                  <a:pt x="1070159" y="1547757"/>
                  <a:pt x="1013254" y="1532238"/>
                </a:cubicBezTo>
                <a:cubicBezTo>
                  <a:pt x="980485" y="1523301"/>
                  <a:pt x="946622" y="1518266"/>
                  <a:pt x="914400" y="1507525"/>
                </a:cubicBezTo>
                <a:cubicBezTo>
                  <a:pt x="889686" y="1499287"/>
                  <a:pt x="861934" y="1497261"/>
                  <a:pt x="840259" y="1482811"/>
                </a:cubicBezTo>
                <a:cubicBezTo>
                  <a:pt x="827902" y="1474573"/>
                  <a:pt x="816226" y="1465209"/>
                  <a:pt x="803189" y="1458098"/>
                </a:cubicBezTo>
                <a:cubicBezTo>
                  <a:pt x="770847" y="1440457"/>
                  <a:pt x="733807" y="1430776"/>
                  <a:pt x="704335" y="1408671"/>
                </a:cubicBezTo>
                <a:cubicBezTo>
                  <a:pt x="667973" y="1381399"/>
                  <a:pt x="646523" y="1368951"/>
                  <a:pt x="617838" y="1334530"/>
                </a:cubicBezTo>
                <a:cubicBezTo>
                  <a:pt x="608331" y="1323121"/>
                  <a:pt x="601362" y="1309817"/>
                  <a:pt x="593124" y="1297460"/>
                </a:cubicBezTo>
                <a:cubicBezTo>
                  <a:pt x="605049" y="1190133"/>
                  <a:pt x="583128" y="1176434"/>
                  <a:pt x="679621" y="1112108"/>
                </a:cubicBezTo>
                <a:cubicBezTo>
                  <a:pt x="691978" y="1103870"/>
                  <a:pt x="703121" y="1093427"/>
                  <a:pt x="716692" y="1087395"/>
                </a:cubicBezTo>
                <a:cubicBezTo>
                  <a:pt x="740497" y="1076815"/>
                  <a:pt x="790832" y="1062681"/>
                  <a:pt x="790832" y="1062681"/>
                </a:cubicBezTo>
                <a:cubicBezTo>
                  <a:pt x="881448" y="1066800"/>
                  <a:pt x="973313" y="1059496"/>
                  <a:pt x="1062681" y="1075038"/>
                </a:cubicBezTo>
                <a:cubicBezTo>
                  <a:pt x="1075513" y="1077270"/>
                  <a:pt x="1069213" y="1100458"/>
                  <a:pt x="1075038" y="1112108"/>
                </a:cubicBezTo>
                <a:cubicBezTo>
                  <a:pt x="1081680" y="1125391"/>
                  <a:pt x="1093109" y="1135896"/>
                  <a:pt x="1099751" y="1149179"/>
                </a:cubicBezTo>
                <a:cubicBezTo>
                  <a:pt x="1121184" y="1192046"/>
                  <a:pt x="1101992" y="1230059"/>
                  <a:pt x="1186248" y="1235676"/>
                </a:cubicBezTo>
                <a:lnTo>
                  <a:pt x="1556951" y="1260389"/>
                </a:lnTo>
                <a:cubicBezTo>
                  <a:pt x="1585783" y="1256270"/>
                  <a:pt x="1616264" y="1258488"/>
                  <a:pt x="1643448" y="1248033"/>
                </a:cubicBezTo>
                <a:cubicBezTo>
                  <a:pt x="1671170" y="1237371"/>
                  <a:pt x="1696587" y="1219609"/>
                  <a:pt x="1717589" y="1198606"/>
                </a:cubicBezTo>
                <a:cubicBezTo>
                  <a:pt x="1793343" y="1122851"/>
                  <a:pt x="1796588" y="1137841"/>
                  <a:pt x="1828800" y="1062681"/>
                </a:cubicBezTo>
                <a:cubicBezTo>
                  <a:pt x="1833931" y="1050709"/>
                  <a:pt x="1837038" y="1037968"/>
                  <a:pt x="1841157" y="1025611"/>
                </a:cubicBezTo>
                <a:cubicBezTo>
                  <a:pt x="1837038" y="967946"/>
                  <a:pt x="1838847" y="909549"/>
                  <a:pt x="1828800" y="852617"/>
                </a:cubicBezTo>
                <a:cubicBezTo>
                  <a:pt x="1826219" y="837992"/>
                  <a:pt x="1810728" y="828829"/>
                  <a:pt x="1804086" y="815546"/>
                </a:cubicBezTo>
                <a:cubicBezTo>
                  <a:pt x="1798261" y="803896"/>
                  <a:pt x="1799867" y="788647"/>
                  <a:pt x="1791730" y="778476"/>
                </a:cubicBezTo>
                <a:cubicBezTo>
                  <a:pt x="1713889" y="681176"/>
                  <a:pt x="1678214" y="678084"/>
                  <a:pt x="1569308" y="605481"/>
                </a:cubicBezTo>
                <a:cubicBezTo>
                  <a:pt x="1521400" y="573543"/>
                  <a:pt x="1546327" y="585464"/>
                  <a:pt x="1495167" y="568411"/>
                </a:cubicBezTo>
                <a:cubicBezTo>
                  <a:pt x="1449859" y="572530"/>
                  <a:pt x="1404281" y="574334"/>
                  <a:pt x="1359243" y="580768"/>
                </a:cubicBezTo>
                <a:cubicBezTo>
                  <a:pt x="1346349" y="582610"/>
                  <a:pt x="1333011" y="585900"/>
                  <a:pt x="1322173" y="593125"/>
                </a:cubicBezTo>
                <a:cubicBezTo>
                  <a:pt x="1307633" y="602818"/>
                  <a:pt x="1298527" y="619008"/>
                  <a:pt x="1285102" y="630195"/>
                </a:cubicBezTo>
                <a:cubicBezTo>
                  <a:pt x="1273693" y="639702"/>
                  <a:pt x="1260389" y="646670"/>
                  <a:pt x="1248032" y="654908"/>
                </a:cubicBezTo>
                <a:cubicBezTo>
                  <a:pt x="1239794" y="667265"/>
                  <a:pt x="1229961" y="678696"/>
                  <a:pt x="1223319" y="691979"/>
                </a:cubicBezTo>
                <a:cubicBezTo>
                  <a:pt x="1204627" y="729363"/>
                  <a:pt x="1202690" y="777235"/>
                  <a:pt x="1223319" y="815546"/>
                </a:cubicBezTo>
                <a:cubicBezTo>
                  <a:pt x="1270555" y="903270"/>
                  <a:pt x="1309091" y="876605"/>
                  <a:pt x="1371600" y="939114"/>
                </a:cubicBezTo>
                <a:cubicBezTo>
                  <a:pt x="1383957" y="951471"/>
                  <a:pt x="1393497" y="967514"/>
                  <a:pt x="1408670" y="976184"/>
                </a:cubicBezTo>
                <a:cubicBezTo>
                  <a:pt x="1423415" y="984610"/>
                  <a:pt x="1441621" y="984422"/>
                  <a:pt x="1458097" y="988541"/>
                </a:cubicBezTo>
                <a:cubicBezTo>
                  <a:pt x="1485987" y="1009458"/>
                  <a:pt x="1514487" y="1032261"/>
                  <a:pt x="1544594" y="1050325"/>
                </a:cubicBezTo>
                <a:cubicBezTo>
                  <a:pt x="1573070" y="1067410"/>
                  <a:pt x="1602616" y="1082667"/>
                  <a:pt x="1631092" y="1099752"/>
                </a:cubicBezTo>
                <a:cubicBezTo>
                  <a:pt x="1643826" y="1107393"/>
                  <a:pt x="1654257" y="1119251"/>
                  <a:pt x="1668162" y="1124465"/>
                </a:cubicBezTo>
                <a:cubicBezTo>
                  <a:pt x="1687827" y="1131839"/>
                  <a:pt x="1709684" y="1131296"/>
                  <a:pt x="1729946" y="1136822"/>
                </a:cubicBezTo>
                <a:cubicBezTo>
                  <a:pt x="1755078" y="1143676"/>
                  <a:pt x="1779373" y="1153297"/>
                  <a:pt x="1804086" y="1161535"/>
                </a:cubicBezTo>
                <a:lnTo>
                  <a:pt x="1841157" y="1173892"/>
                </a:lnTo>
                <a:cubicBezTo>
                  <a:pt x="1874108" y="1169773"/>
                  <a:pt x="1908803" y="1172884"/>
                  <a:pt x="1940011" y="1161535"/>
                </a:cubicBezTo>
                <a:cubicBezTo>
                  <a:pt x="1965910" y="1152117"/>
                  <a:pt x="1985805" y="1106581"/>
                  <a:pt x="2001794" y="1087395"/>
                </a:cubicBezTo>
                <a:cubicBezTo>
                  <a:pt x="2081076" y="992258"/>
                  <a:pt x="2002224" y="1105289"/>
                  <a:pt x="2063578" y="1013254"/>
                </a:cubicBezTo>
                <a:cubicBezTo>
                  <a:pt x="2060390" y="968628"/>
                  <a:pt x="2053731" y="818183"/>
                  <a:pt x="2038865" y="753762"/>
                </a:cubicBezTo>
                <a:cubicBezTo>
                  <a:pt x="2033007" y="728379"/>
                  <a:pt x="2020469" y="704894"/>
                  <a:pt x="2014151" y="679622"/>
                </a:cubicBezTo>
                <a:cubicBezTo>
                  <a:pt x="2008551" y="657223"/>
                  <a:pt x="1987107" y="566080"/>
                  <a:pt x="1977081" y="556054"/>
                </a:cubicBezTo>
                <a:cubicBezTo>
                  <a:pt x="1929510" y="508483"/>
                  <a:pt x="1954551" y="528677"/>
                  <a:pt x="1902940" y="494271"/>
                </a:cubicBezTo>
                <a:cubicBezTo>
                  <a:pt x="1894702" y="481914"/>
                  <a:pt x="1888094" y="468300"/>
                  <a:pt x="1878227" y="457200"/>
                </a:cubicBezTo>
                <a:cubicBezTo>
                  <a:pt x="1855007" y="431078"/>
                  <a:pt x="1804086" y="383060"/>
                  <a:pt x="1804086" y="383060"/>
                </a:cubicBezTo>
                <a:cubicBezTo>
                  <a:pt x="1795848" y="366584"/>
                  <a:pt x="1786629" y="350564"/>
                  <a:pt x="1779373" y="333633"/>
                </a:cubicBezTo>
                <a:cubicBezTo>
                  <a:pt x="1756542" y="280360"/>
                  <a:pt x="1766764" y="234652"/>
                  <a:pt x="1692875" y="197708"/>
                </a:cubicBezTo>
                <a:lnTo>
                  <a:pt x="1643448" y="172995"/>
                </a:lnTo>
                <a:cubicBezTo>
                  <a:pt x="1619150" y="136547"/>
                  <a:pt x="1617342" y="128584"/>
                  <a:pt x="1581665" y="98854"/>
                </a:cubicBezTo>
                <a:cubicBezTo>
                  <a:pt x="1539763" y="63936"/>
                  <a:pt x="1553415" y="81451"/>
                  <a:pt x="1507524" y="61784"/>
                </a:cubicBezTo>
                <a:cubicBezTo>
                  <a:pt x="1400639" y="15977"/>
                  <a:pt x="1507963" y="53693"/>
                  <a:pt x="1421027" y="24714"/>
                </a:cubicBezTo>
                <a:cubicBezTo>
                  <a:pt x="1399493" y="27406"/>
                  <a:pt x="1318280" y="30995"/>
                  <a:pt x="1285102" y="49427"/>
                </a:cubicBezTo>
                <a:cubicBezTo>
                  <a:pt x="1259138" y="63851"/>
                  <a:pt x="1210962" y="98854"/>
                  <a:pt x="1210962" y="98854"/>
                </a:cubicBezTo>
                <a:cubicBezTo>
                  <a:pt x="1206843" y="115330"/>
                  <a:pt x="1198605" y="131298"/>
                  <a:pt x="1198605" y="148281"/>
                </a:cubicBezTo>
                <a:cubicBezTo>
                  <a:pt x="1198605" y="177406"/>
                  <a:pt x="1202593" y="206882"/>
                  <a:pt x="1210962" y="234779"/>
                </a:cubicBezTo>
                <a:cubicBezTo>
                  <a:pt x="1215229" y="249004"/>
                  <a:pt x="1224499" y="262070"/>
                  <a:pt x="1235675" y="271849"/>
                </a:cubicBezTo>
                <a:cubicBezTo>
                  <a:pt x="1258028" y="291408"/>
                  <a:pt x="1281638" y="311883"/>
                  <a:pt x="1309816" y="321276"/>
                </a:cubicBezTo>
                <a:cubicBezTo>
                  <a:pt x="1322173" y="325395"/>
                  <a:pt x="1334362" y="330055"/>
                  <a:pt x="1346886" y="333633"/>
                </a:cubicBezTo>
                <a:cubicBezTo>
                  <a:pt x="1378243" y="342592"/>
                  <a:pt x="1403753" y="345647"/>
                  <a:pt x="1433384" y="358346"/>
                </a:cubicBezTo>
                <a:cubicBezTo>
                  <a:pt x="1450315" y="365602"/>
                  <a:pt x="1465978" y="375579"/>
                  <a:pt x="1482811" y="383060"/>
                </a:cubicBezTo>
                <a:cubicBezTo>
                  <a:pt x="1513312" y="396616"/>
                  <a:pt x="1559100" y="415765"/>
                  <a:pt x="1594021" y="420130"/>
                </a:cubicBezTo>
                <a:cubicBezTo>
                  <a:pt x="1643236" y="426282"/>
                  <a:pt x="1692875" y="428368"/>
                  <a:pt x="1742302" y="432487"/>
                </a:cubicBezTo>
                <a:cubicBezTo>
                  <a:pt x="1787610" y="428368"/>
                  <a:pt x="1833131" y="426143"/>
                  <a:pt x="1878227" y="420130"/>
                </a:cubicBezTo>
                <a:cubicBezTo>
                  <a:pt x="1895061" y="417885"/>
                  <a:pt x="1910945" y="410811"/>
                  <a:pt x="1927654" y="407773"/>
                </a:cubicBezTo>
                <a:cubicBezTo>
                  <a:pt x="1956309" y="402563"/>
                  <a:pt x="1985319" y="399536"/>
                  <a:pt x="2014151" y="395417"/>
                </a:cubicBezTo>
                <a:cubicBezTo>
                  <a:pt x="2026508" y="391298"/>
                  <a:pt x="2038655" y="386487"/>
                  <a:pt x="2051221" y="383060"/>
                </a:cubicBezTo>
                <a:cubicBezTo>
                  <a:pt x="2083990" y="374123"/>
                  <a:pt x="2150075" y="358346"/>
                  <a:pt x="2150075" y="358346"/>
                </a:cubicBezTo>
                <a:cubicBezTo>
                  <a:pt x="2232454" y="362465"/>
                  <a:pt x="2315317" y="360876"/>
                  <a:pt x="2397211" y="370703"/>
                </a:cubicBezTo>
                <a:cubicBezTo>
                  <a:pt x="2419234" y="373346"/>
                  <a:pt x="2438149" y="387837"/>
                  <a:pt x="2458994" y="395417"/>
                </a:cubicBezTo>
                <a:cubicBezTo>
                  <a:pt x="2570974" y="436137"/>
                  <a:pt x="2495435" y="401280"/>
                  <a:pt x="2582562" y="444844"/>
                </a:cubicBezTo>
                <a:cubicBezTo>
                  <a:pt x="2594919" y="461320"/>
                  <a:pt x="2604239" y="480589"/>
                  <a:pt x="2619632" y="494271"/>
                </a:cubicBezTo>
                <a:cubicBezTo>
                  <a:pt x="2641832" y="514004"/>
                  <a:pt x="2693773" y="543698"/>
                  <a:pt x="2693773" y="543698"/>
                </a:cubicBezTo>
                <a:cubicBezTo>
                  <a:pt x="2697892" y="556055"/>
                  <a:pt x="2700999" y="568796"/>
                  <a:pt x="2706130" y="580768"/>
                </a:cubicBezTo>
                <a:cubicBezTo>
                  <a:pt x="2713386" y="597699"/>
                  <a:pt x="2730843" y="611775"/>
                  <a:pt x="2730843" y="630195"/>
                </a:cubicBezTo>
                <a:cubicBezTo>
                  <a:pt x="2730843" y="680304"/>
                  <a:pt x="2721976" y="730939"/>
                  <a:pt x="2706130" y="778476"/>
                </a:cubicBezTo>
                <a:cubicBezTo>
                  <a:pt x="2695532" y="810269"/>
                  <a:pt x="2649156" y="865083"/>
                  <a:pt x="2619632" y="889687"/>
                </a:cubicBezTo>
                <a:cubicBezTo>
                  <a:pt x="2608223" y="899194"/>
                  <a:pt x="2595845" y="907759"/>
                  <a:pt x="2582562" y="914400"/>
                </a:cubicBezTo>
                <a:cubicBezTo>
                  <a:pt x="2570912" y="920225"/>
                  <a:pt x="2557464" y="921626"/>
                  <a:pt x="2545492" y="926757"/>
                </a:cubicBezTo>
                <a:cubicBezTo>
                  <a:pt x="2528561" y="934013"/>
                  <a:pt x="2512541" y="943233"/>
                  <a:pt x="2496065" y="951471"/>
                </a:cubicBezTo>
                <a:cubicBezTo>
                  <a:pt x="2330935" y="937710"/>
                  <a:pt x="2233319" y="993873"/>
                  <a:pt x="2150075" y="877330"/>
                </a:cubicBezTo>
                <a:cubicBezTo>
                  <a:pt x="2142504" y="866731"/>
                  <a:pt x="2143544" y="851910"/>
                  <a:pt x="2137719" y="840260"/>
                </a:cubicBezTo>
                <a:cubicBezTo>
                  <a:pt x="2131077" y="826977"/>
                  <a:pt x="2121243" y="815546"/>
                  <a:pt x="2113005" y="803189"/>
                </a:cubicBezTo>
                <a:cubicBezTo>
                  <a:pt x="2117124" y="704335"/>
                  <a:pt x="2111370" y="604572"/>
                  <a:pt x="2125362" y="506627"/>
                </a:cubicBezTo>
                <a:cubicBezTo>
                  <a:pt x="2128275" y="486239"/>
                  <a:pt x="2150462" y="473958"/>
                  <a:pt x="2162432" y="457200"/>
                </a:cubicBezTo>
                <a:cubicBezTo>
                  <a:pt x="2171064" y="445115"/>
                  <a:pt x="2175969" y="429909"/>
                  <a:pt x="2187146" y="420130"/>
                </a:cubicBezTo>
                <a:cubicBezTo>
                  <a:pt x="2209499" y="400571"/>
                  <a:pt x="2261286" y="370703"/>
                  <a:pt x="2261286" y="370703"/>
                </a:cubicBezTo>
                <a:cubicBezTo>
                  <a:pt x="2306595" y="302741"/>
                  <a:pt x="2261286" y="360406"/>
                  <a:pt x="2323070" y="308919"/>
                </a:cubicBezTo>
                <a:cubicBezTo>
                  <a:pt x="2336495" y="297732"/>
                  <a:pt x="2346346" y="282578"/>
                  <a:pt x="2360140" y="271849"/>
                </a:cubicBezTo>
                <a:cubicBezTo>
                  <a:pt x="2383585" y="253614"/>
                  <a:pt x="2413278" y="243425"/>
                  <a:pt x="2434281" y="222422"/>
                </a:cubicBezTo>
                <a:cubicBezTo>
                  <a:pt x="2446638" y="210065"/>
                  <a:pt x="2457926" y="196539"/>
                  <a:pt x="2471351" y="185352"/>
                </a:cubicBezTo>
                <a:cubicBezTo>
                  <a:pt x="2482760" y="175845"/>
                  <a:pt x="2498486" y="171677"/>
                  <a:pt x="2508421" y="160638"/>
                </a:cubicBezTo>
                <a:cubicBezTo>
                  <a:pt x="2535975" y="130022"/>
                  <a:pt x="2582562" y="61784"/>
                  <a:pt x="2582562" y="61784"/>
                </a:cubicBezTo>
                <a:cubicBezTo>
                  <a:pt x="2598603" y="13662"/>
                  <a:pt x="2585709" y="33924"/>
                  <a:pt x="2619632" y="0"/>
                </a:cubicBezTo>
              </a:path>
            </a:pathLst>
          </a:custGeom>
          <a:ln w="152400">
            <a:solidFill>
              <a:schemeClr val="bg1"/>
            </a:solidFill>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solidFill>
                <a:prstClr val="black"/>
              </a:solidFill>
              <a:latin typeface="Calibri"/>
            </a:endParaRPr>
          </a:p>
        </p:txBody>
      </p:sp>
      <p:sp>
        <p:nvSpPr>
          <p:cNvPr id="6" name="Content Placeholder 15"/>
          <p:cNvSpPr>
            <a:spLocks noGrp="1"/>
          </p:cNvSpPr>
          <p:nvPr>
            <p:ph sz="quarter" idx="12"/>
          </p:nvPr>
        </p:nvSpPr>
        <p:spPr>
          <a:xfrm>
            <a:off x="457200" y="1676400"/>
            <a:ext cx="5486400" cy="1828800"/>
          </a:xfrm>
          <a:noFill/>
        </p:spPr>
        <p:txBody>
          <a:bodyPr/>
          <a:lstStyle/>
          <a:p>
            <a:pPr marL="36512" indent="0">
              <a:buNone/>
            </a:pPr>
            <a:r>
              <a:rPr lang="en-US" sz="4800" dirty="0">
                <a:solidFill>
                  <a:schemeClr val="bg1"/>
                </a:solidFill>
                <a:latin typeface="Campton Medium" panose="00000600000000000000" pitchFamily="50" charset="0"/>
              </a:rPr>
              <a:t>But, in reality…</a:t>
            </a:r>
          </a:p>
        </p:txBody>
      </p:sp>
      <p:sp>
        <p:nvSpPr>
          <p:cNvPr id="7" name="TextBox 6"/>
          <p:cNvSpPr txBox="1"/>
          <p:nvPr/>
        </p:nvSpPr>
        <p:spPr>
          <a:xfrm>
            <a:off x="1676400" y="6051398"/>
            <a:ext cx="762000" cy="523220"/>
          </a:xfrm>
          <a:prstGeom prst="rect">
            <a:avLst/>
          </a:prstGeom>
          <a:noFill/>
        </p:spPr>
        <p:txBody>
          <a:bodyPr wrap="square" rtlCol="0">
            <a:spAutoFit/>
          </a:bodyPr>
          <a:lstStyle/>
          <a:p>
            <a:r>
              <a:rPr lang="en-US" sz="2800" dirty="0">
                <a:solidFill>
                  <a:prstClr val="white"/>
                </a:solidFill>
                <a:latin typeface="Calibri"/>
              </a:rPr>
              <a:t>A</a:t>
            </a:r>
          </a:p>
        </p:txBody>
      </p:sp>
      <p:sp>
        <p:nvSpPr>
          <p:cNvPr id="8" name="TextBox 7"/>
          <p:cNvSpPr txBox="1"/>
          <p:nvPr/>
        </p:nvSpPr>
        <p:spPr>
          <a:xfrm>
            <a:off x="8305800" y="605364"/>
            <a:ext cx="762000" cy="523220"/>
          </a:xfrm>
          <a:prstGeom prst="rect">
            <a:avLst/>
          </a:prstGeom>
          <a:noFill/>
        </p:spPr>
        <p:txBody>
          <a:bodyPr wrap="square" rtlCol="0">
            <a:spAutoFit/>
          </a:bodyPr>
          <a:lstStyle/>
          <a:p>
            <a:r>
              <a:rPr lang="en-US" sz="2800" dirty="0">
                <a:solidFill>
                  <a:prstClr val="white"/>
                </a:solidFill>
                <a:latin typeface="Calibri"/>
              </a:rPr>
              <a:t>B</a:t>
            </a:r>
          </a:p>
        </p:txBody>
      </p:sp>
    </p:spTree>
    <p:extLst>
      <p:ext uri="{BB962C8B-B14F-4D97-AF65-F5344CB8AC3E}">
        <p14:creationId xmlns:p14="http://schemas.microsoft.com/office/powerpoint/2010/main" val="3392433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35480"/>
            <a:ext cx="1752600" cy="3352800"/>
          </a:xfrm>
        </p:spPr>
        <p:txBody>
          <a:bodyPr/>
          <a:lstStyle/>
          <a:p>
            <a:pPr marL="36512" indent="0">
              <a:buNone/>
            </a:pPr>
            <a:r>
              <a:rPr lang="en-US" sz="19900" dirty="0">
                <a:solidFill>
                  <a:srgbClr val="FF6C2C"/>
                </a:solidFill>
                <a:latin typeface="Campton Medium" panose="00000600000000000000" pitchFamily="50" charset="0"/>
              </a:rPr>
              <a:t>1</a:t>
            </a:r>
            <a:endParaRPr lang="en-US" sz="3600" dirty="0">
              <a:solidFill>
                <a:srgbClr val="FF6C2C"/>
              </a:solidFill>
              <a:latin typeface="Campton Medium" panose="00000600000000000000" pitchFamily="50" charset="0"/>
            </a:endParaRPr>
          </a:p>
        </p:txBody>
      </p:sp>
      <p:sp>
        <p:nvSpPr>
          <p:cNvPr id="3" name="Text Placeholder 2"/>
          <p:cNvSpPr>
            <a:spLocks noGrp="1"/>
          </p:cNvSpPr>
          <p:nvPr>
            <p:ph type="body" sz="quarter" idx="11"/>
          </p:nvPr>
        </p:nvSpPr>
        <p:spPr/>
        <p:txBody>
          <a:bodyPr/>
          <a:lstStyle/>
          <a:p>
            <a:r>
              <a:rPr lang="en-US" dirty="0">
                <a:latin typeface="Campton Medium" panose="00000600000000000000" pitchFamily="50" charset="0"/>
              </a:rPr>
              <a:t>Creating a Culture</a:t>
            </a:r>
          </a:p>
        </p:txBody>
      </p:sp>
      <p:sp>
        <p:nvSpPr>
          <p:cNvPr id="4" name="TextBox 3"/>
          <p:cNvSpPr txBox="1"/>
          <p:nvPr/>
        </p:nvSpPr>
        <p:spPr>
          <a:xfrm>
            <a:off x="2362200" y="2133600"/>
            <a:ext cx="5943600" cy="2754600"/>
          </a:xfrm>
          <a:prstGeom prst="rect">
            <a:avLst/>
          </a:prstGeom>
          <a:noFill/>
        </p:spPr>
        <p:txBody>
          <a:bodyPr wrap="square" rtlCol="0">
            <a:spAutoFit/>
          </a:bodyPr>
          <a:lstStyle/>
          <a:p>
            <a:pPr marL="36512" lvl="0" algn="ctr">
              <a:spcAft>
                <a:spcPts val="600"/>
              </a:spcAft>
              <a:buClr>
                <a:srgbClr val="FF6C2C"/>
              </a:buClr>
              <a:buSzPct val="100000"/>
            </a:pPr>
            <a:r>
              <a:rPr lang="en-US" sz="3600" dirty="0">
                <a:solidFill>
                  <a:schemeClr val="bg1"/>
                </a:solidFill>
                <a:latin typeface="Campton Medium" panose="00000600000000000000" pitchFamily="50" charset="0"/>
                <a:cs typeface="Arial" panose="020B0604020202020204" pitchFamily="34" charset="0"/>
              </a:rPr>
              <a:t>Begins with understanding the </a:t>
            </a:r>
            <a:r>
              <a:rPr lang="en-US" sz="6000" dirty="0">
                <a:solidFill>
                  <a:schemeClr val="bg1"/>
                </a:solidFill>
                <a:latin typeface="Campton Medium" panose="00000600000000000000" pitchFamily="50" charset="0"/>
                <a:cs typeface="Arial" panose="020B0604020202020204" pitchFamily="34" charset="0"/>
              </a:rPr>
              <a:t>context</a:t>
            </a:r>
            <a:r>
              <a:rPr lang="en-US" sz="4800" dirty="0">
                <a:solidFill>
                  <a:schemeClr val="bg1"/>
                </a:solidFill>
                <a:latin typeface="Campton Medium" panose="00000600000000000000" pitchFamily="50" charset="0"/>
                <a:cs typeface="Arial" panose="020B0604020202020204" pitchFamily="34" charset="0"/>
              </a:rPr>
              <a:t> </a:t>
            </a:r>
            <a:r>
              <a:rPr lang="en-US" sz="3600" dirty="0">
                <a:solidFill>
                  <a:schemeClr val="bg1"/>
                </a:solidFill>
                <a:latin typeface="Campton Medium" panose="00000600000000000000" pitchFamily="50" charset="0"/>
                <a:cs typeface="Arial" panose="020B0604020202020204" pitchFamily="34" charset="0"/>
              </a:rPr>
              <a:t>in which you operate</a:t>
            </a:r>
          </a:p>
        </p:txBody>
      </p:sp>
    </p:spTree>
    <p:extLst>
      <p:ext uri="{BB962C8B-B14F-4D97-AF65-F5344CB8AC3E}">
        <p14:creationId xmlns:p14="http://schemas.microsoft.com/office/powerpoint/2010/main" val="33462419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1981200"/>
            <a:ext cx="8229600" cy="4343400"/>
          </a:xfrm>
        </p:spPr>
        <p:txBody>
          <a:bodyPr/>
          <a:lstStyle/>
          <a:p>
            <a:pPr marL="36512" indent="0">
              <a:buNone/>
            </a:pPr>
            <a:r>
              <a:rPr lang="en-US" sz="3600" dirty="0">
                <a:solidFill>
                  <a:schemeClr val="bg1"/>
                </a:solidFill>
                <a:latin typeface="Campton Medium" panose="00000600000000000000" pitchFamily="50" charset="0"/>
              </a:rPr>
              <a:t>Assessment works best when it is ongoing, not episodic, with the purpose of continually improving over time. </a:t>
            </a:r>
          </a:p>
        </p:txBody>
      </p:sp>
      <p:sp>
        <p:nvSpPr>
          <p:cNvPr id="3" name="Text Placeholder 2"/>
          <p:cNvSpPr>
            <a:spLocks noGrp="1"/>
          </p:cNvSpPr>
          <p:nvPr>
            <p:ph type="body" sz="quarter" idx="11"/>
          </p:nvPr>
        </p:nvSpPr>
        <p:spPr/>
        <p:txBody>
          <a:bodyPr/>
          <a:lstStyle/>
          <a:p>
            <a:r>
              <a:rPr lang="en-US" dirty="0">
                <a:latin typeface="Campton Medium" panose="00000600000000000000" pitchFamily="50" charset="0"/>
              </a:rPr>
              <a:t>Fundamentals of Assessment</a:t>
            </a:r>
          </a:p>
        </p:txBody>
      </p:sp>
    </p:spTree>
    <p:extLst>
      <p:ext uri="{BB962C8B-B14F-4D97-AF65-F5344CB8AC3E}">
        <p14:creationId xmlns:p14="http://schemas.microsoft.com/office/powerpoint/2010/main" val="28698589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52400" y="2057400"/>
            <a:ext cx="2518253" cy="2102697"/>
          </a:xfrm>
          <a:custGeom>
            <a:avLst/>
            <a:gdLst>
              <a:gd name="connsiteX0" fmla="*/ 0 w 2283879"/>
              <a:gd name="connsiteY0" fmla="*/ 0 h 913551"/>
              <a:gd name="connsiteX1" fmla="*/ 1827104 w 2283879"/>
              <a:gd name="connsiteY1" fmla="*/ 0 h 913551"/>
              <a:gd name="connsiteX2" fmla="*/ 2283879 w 2283879"/>
              <a:gd name="connsiteY2" fmla="*/ 456776 h 913551"/>
              <a:gd name="connsiteX3" fmla="*/ 1827104 w 2283879"/>
              <a:gd name="connsiteY3" fmla="*/ 913551 h 913551"/>
              <a:gd name="connsiteX4" fmla="*/ 0 w 2283879"/>
              <a:gd name="connsiteY4" fmla="*/ 913551 h 913551"/>
              <a:gd name="connsiteX5" fmla="*/ 456776 w 2283879"/>
              <a:gd name="connsiteY5" fmla="*/ 456776 h 913551"/>
              <a:gd name="connsiteX6" fmla="*/ 0 w 2283879"/>
              <a:gd name="connsiteY6" fmla="*/ 0 h 91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3879" h="913551">
                <a:moveTo>
                  <a:pt x="0" y="0"/>
                </a:moveTo>
                <a:lnTo>
                  <a:pt x="1827104" y="0"/>
                </a:lnTo>
                <a:lnTo>
                  <a:pt x="2283879" y="456776"/>
                </a:lnTo>
                <a:lnTo>
                  <a:pt x="1827104" y="913551"/>
                </a:lnTo>
                <a:lnTo>
                  <a:pt x="0" y="913551"/>
                </a:lnTo>
                <a:lnTo>
                  <a:pt x="456776" y="456776"/>
                </a:lnTo>
                <a:lnTo>
                  <a:pt x="0" y="0"/>
                </a:lnTo>
                <a:close/>
              </a:path>
            </a:pathLst>
          </a:custGeom>
          <a:solidFill>
            <a:srgbClr val="FFCF41"/>
          </a:solidFill>
          <a:ln w="15875">
            <a:solidFill>
              <a:schemeClr val="tx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516784" tIns="20003" rIns="476778" bIns="20003" numCol="1" spcCol="1270" anchor="ctr" anchorCtr="0">
            <a:noAutofit/>
          </a:bodyPr>
          <a:lstStyle/>
          <a:p>
            <a:pPr algn="ctr" defTabSz="666750">
              <a:lnSpc>
                <a:spcPct val="90000"/>
              </a:lnSpc>
              <a:spcBef>
                <a:spcPct val="0"/>
              </a:spcBef>
              <a:spcAft>
                <a:spcPct val="35000"/>
              </a:spcAft>
            </a:pPr>
            <a:r>
              <a:rPr lang="en-US" b="1" dirty="0">
                <a:solidFill>
                  <a:prstClr val="black">
                    <a:lumMod val="10000"/>
                  </a:prstClr>
                </a:solidFill>
                <a:latin typeface="Campton Light" panose="00000500000000000000" pitchFamily="50" charset="0"/>
                <a:cs typeface="Arial" panose="020B0604020202020204" pitchFamily="34" charset="0"/>
              </a:rPr>
              <a:t>Define Outcomes and Map Curriculum</a:t>
            </a:r>
          </a:p>
        </p:txBody>
      </p:sp>
      <p:sp>
        <p:nvSpPr>
          <p:cNvPr id="4" name="Freeform 3"/>
          <p:cNvSpPr/>
          <p:nvPr/>
        </p:nvSpPr>
        <p:spPr>
          <a:xfrm>
            <a:off x="2133600" y="2057400"/>
            <a:ext cx="2518253" cy="2102697"/>
          </a:xfrm>
          <a:custGeom>
            <a:avLst/>
            <a:gdLst>
              <a:gd name="connsiteX0" fmla="*/ 0 w 2283879"/>
              <a:gd name="connsiteY0" fmla="*/ 0 h 913551"/>
              <a:gd name="connsiteX1" fmla="*/ 1827104 w 2283879"/>
              <a:gd name="connsiteY1" fmla="*/ 0 h 913551"/>
              <a:gd name="connsiteX2" fmla="*/ 2283879 w 2283879"/>
              <a:gd name="connsiteY2" fmla="*/ 456776 h 913551"/>
              <a:gd name="connsiteX3" fmla="*/ 1827104 w 2283879"/>
              <a:gd name="connsiteY3" fmla="*/ 913551 h 913551"/>
              <a:gd name="connsiteX4" fmla="*/ 0 w 2283879"/>
              <a:gd name="connsiteY4" fmla="*/ 913551 h 913551"/>
              <a:gd name="connsiteX5" fmla="*/ 456776 w 2283879"/>
              <a:gd name="connsiteY5" fmla="*/ 456776 h 913551"/>
              <a:gd name="connsiteX6" fmla="*/ 0 w 2283879"/>
              <a:gd name="connsiteY6" fmla="*/ 0 h 91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3879" h="913551">
                <a:moveTo>
                  <a:pt x="0" y="0"/>
                </a:moveTo>
                <a:lnTo>
                  <a:pt x="1827104" y="0"/>
                </a:lnTo>
                <a:lnTo>
                  <a:pt x="2283879" y="456776"/>
                </a:lnTo>
                <a:lnTo>
                  <a:pt x="1827104" y="913551"/>
                </a:lnTo>
                <a:lnTo>
                  <a:pt x="0" y="913551"/>
                </a:lnTo>
                <a:lnTo>
                  <a:pt x="456776" y="456776"/>
                </a:lnTo>
                <a:lnTo>
                  <a:pt x="0" y="0"/>
                </a:lnTo>
                <a:close/>
              </a:path>
            </a:pathLst>
          </a:custGeom>
          <a:solidFill>
            <a:srgbClr val="4BBB87"/>
          </a:solidFill>
          <a:ln w="15875">
            <a:solidFill>
              <a:schemeClr val="tx1"/>
            </a:solidFill>
          </a:ln>
        </p:spPr>
        <p:style>
          <a:lnRef idx="2">
            <a:schemeClr val="lt1">
              <a:hueOff val="0"/>
              <a:satOff val="0"/>
              <a:lumOff val="0"/>
              <a:alphaOff val="0"/>
            </a:schemeClr>
          </a:lnRef>
          <a:fillRef idx="1">
            <a:scrgbClr r="0" g="0" b="0"/>
          </a:fillRef>
          <a:effectRef idx="0">
            <a:schemeClr val="accent5">
              <a:hueOff val="-3311292"/>
              <a:satOff val="13270"/>
              <a:lumOff val="2876"/>
              <a:alphaOff val="0"/>
            </a:schemeClr>
          </a:effectRef>
          <a:fontRef idx="minor">
            <a:schemeClr val="lt1"/>
          </a:fontRef>
        </p:style>
        <p:txBody>
          <a:bodyPr spcFirstLastPara="0" vert="horz" wrap="square" lIns="516784" tIns="20003" rIns="476778" bIns="20003" numCol="1" spcCol="1270" anchor="ctr" anchorCtr="0">
            <a:noAutofit/>
          </a:bodyPr>
          <a:lstStyle/>
          <a:p>
            <a:pPr algn="ctr" defTabSz="666750">
              <a:lnSpc>
                <a:spcPct val="90000"/>
              </a:lnSpc>
              <a:spcBef>
                <a:spcPct val="0"/>
              </a:spcBef>
              <a:spcAft>
                <a:spcPct val="35000"/>
              </a:spcAft>
            </a:pPr>
            <a:r>
              <a:rPr lang="en-US" sz="1200" dirty="0">
                <a:solidFill>
                  <a:prstClr val="black"/>
                </a:solidFill>
                <a:latin typeface="Campton Light" panose="00000500000000000000" pitchFamily="50" charset="0"/>
                <a:cs typeface="Arial" panose="020B0604020202020204" pitchFamily="34" charset="0"/>
              </a:rPr>
              <a:t>  </a:t>
            </a:r>
            <a:r>
              <a:rPr lang="en-US" sz="2400" dirty="0">
                <a:solidFill>
                  <a:prstClr val="black"/>
                </a:solidFill>
                <a:latin typeface="Campton Light" panose="00000500000000000000" pitchFamily="50" charset="0"/>
                <a:cs typeface="Arial" panose="020B0604020202020204" pitchFamily="34" charset="0"/>
              </a:rPr>
              <a:t>Collect Data</a:t>
            </a:r>
          </a:p>
        </p:txBody>
      </p:sp>
      <p:sp>
        <p:nvSpPr>
          <p:cNvPr id="6" name="Freeform 5"/>
          <p:cNvSpPr/>
          <p:nvPr/>
        </p:nvSpPr>
        <p:spPr>
          <a:xfrm>
            <a:off x="4065677" y="2057400"/>
            <a:ext cx="2792323" cy="2102697"/>
          </a:xfrm>
          <a:custGeom>
            <a:avLst/>
            <a:gdLst>
              <a:gd name="connsiteX0" fmla="*/ 0 w 2283879"/>
              <a:gd name="connsiteY0" fmla="*/ 0 h 913551"/>
              <a:gd name="connsiteX1" fmla="*/ 1827104 w 2283879"/>
              <a:gd name="connsiteY1" fmla="*/ 0 h 913551"/>
              <a:gd name="connsiteX2" fmla="*/ 2283879 w 2283879"/>
              <a:gd name="connsiteY2" fmla="*/ 456776 h 913551"/>
              <a:gd name="connsiteX3" fmla="*/ 1827104 w 2283879"/>
              <a:gd name="connsiteY3" fmla="*/ 913551 h 913551"/>
              <a:gd name="connsiteX4" fmla="*/ 0 w 2283879"/>
              <a:gd name="connsiteY4" fmla="*/ 913551 h 913551"/>
              <a:gd name="connsiteX5" fmla="*/ 456776 w 2283879"/>
              <a:gd name="connsiteY5" fmla="*/ 456776 h 913551"/>
              <a:gd name="connsiteX6" fmla="*/ 0 w 2283879"/>
              <a:gd name="connsiteY6" fmla="*/ 0 h 91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3879" h="913551">
                <a:moveTo>
                  <a:pt x="0" y="0"/>
                </a:moveTo>
                <a:lnTo>
                  <a:pt x="1827104" y="0"/>
                </a:lnTo>
                <a:lnTo>
                  <a:pt x="2283879" y="456776"/>
                </a:lnTo>
                <a:lnTo>
                  <a:pt x="1827104" y="913551"/>
                </a:lnTo>
                <a:lnTo>
                  <a:pt x="0" y="913551"/>
                </a:lnTo>
                <a:lnTo>
                  <a:pt x="456776" y="456776"/>
                </a:lnTo>
                <a:lnTo>
                  <a:pt x="0" y="0"/>
                </a:lnTo>
                <a:close/>
              </a:path>
            </a:pathLst>
          </a:custGeom>
          <a:solidFill>
            <a:srgbClr val="4297B4"/>
          </a:solidFill>
          <a:ln w="15875">
            <a:solidFill>
              <a:schemeClr val="tx1"/>
            </a:solidFill>
          </a:ln>
        </p:spPr>
        <p:style>
          <a:lnRef idx="2">
            <a:schemeClr val="lt1">
              <a:hueOff val="0"/>
              <a:satOff val="0"/>
              <a:lumOff val="0"/>
              <a:alphaOff val="0"/>
            </a:schemeClr>
          </a:lnRef>
          <a:fillRef idx="1">
            <a:scrgbClr r="0" g="0" b="0"/>
          </a:fillRef>
          <a:effectRef idx="0">
            <a:schemeClr val="accent5">
              <a:hueOff val="-6622584"/>
              <a:satOff val="26541"/>
              <a:lumOff val="5752"/>
              <a:alphaOff val="0"/>
            </a:schemeClr>
          </a:effectRef>
          <a:fontRef idx="minor">
            <a:schemeClr val="lt1"/>
          </a:fontRef>
        </p:style>
        <p:txBody>
          <a:bodyPr spcFirstLastPara="0" vert="horz" wrap="square" lIns="516784" tIns="20003" rIns="476778" bIns="20003" numCol="1" spcCol="1270" anchor="ctr" anchorCtr="0">
            <a:noAutofit/>
          </a:bodyPr>
          <a:lstStyle/>
          <a:p>
            <a:pPr algn="ctr" defTabSz="666750">
              <a:lnSpc>
                <a:spcPct val="90000"/>
              </a:lnSpc>
              <a:spcBef>
                <a:spcPct val="0"/>
              </a:spcBef>
              <a:spcAft>
                <a:spcPct val="35000"/>
              </a:spcAft>
            </a:pPr>
            <a:r>
              <a:rPr lang="en-US" b="1" dirty="0">
                <a:solidFill>
                  <a:prstClr val="black"/>
                </a:solidFill>
                <a:latin typeface="Campton Light" panose="00000500000000000000" pitchFamily="50" charset="0"/>
                <a:cs typeface="Arial" panose="020B0604020202020204" pitchFamily="34" charset="0"/>
              </a:rPr>
              <a:t>Evaluate Results and Design Improvements</a:t>
            </a:r>
          </a:p>
        </p:txBody>
      </p:sp>
      <p:sp>
        <p:nvSpPr>
          <p:cNvPr id="7" name="Freeform 6"/>
          <p:cNvSpPr/>
          <p:nvPr/>
        </p:nvSpPr>
        <p:spPr>
          <a:xfrm>
            <a:off x="6248399" y="2057400"/>
            <a:ext cx="2741131" cy="2102697"/>
          </a:xfrm>
          <a:custGeom>
            <a:avLst/>
            <a:gdLst>
              <a:gd name="connsiteX0" fmla="*/ 0 w 2283879"/>
              <a:gd name="connsiteY0" fmla="*/ 0 h 913551"/>
              <a:gd name="connsiteX1" fmla="*/ 1827104 w 2283879"/>
              <a:gd name="connsiteY1" fmla="*/ 0 h 913551"/>
              <a:gd name="connsiteX2" fmla="*/ 2283879 w 2283879"/>
              <a:gd name="connsiteY2" fmla="*/ 456776 h 913551"/>
              <a:gd name="connsiteX3" fmla="*/ 1827104 w 2283879"/>
              <a:gd name="connsiteY3" fmla="*/ 913551 h 913551"/>
              <a:gd name="connsiteX4" fmla="*/ 0 w 2283879"/>
              <a:gd name="connsiteY4" fmla="*/ 913551 h 913551"/>
              <a:gd name="connsiteX5" fmla="*/ 456776 w 2283879"/>
              <a:gd name="connsiteY5" fmla="*/ 456776 h 913551"/>
              <a:gd name="connsiteX6" fmla="*/ 0 w 2283879"/>
              <a:gd name="connsiteY6" fmla="*/ 0 h 91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3879" h="913551">
                <a:moveTo>
                  <a:pt x="0" y="0"/>
                </a:moveTo>
                <a:lnTo>
                  <a:pt x="1827104" y="0"/>
                </a:lnTo>
                <a:lnTo>
                  <a:pt x="2283879" y="456776"/>
                </a:lnTo>
                <a:lnTo>
                  <a:pt x="1827104" y="913551"/>
                </a:lnTo>
                <a:lnTo>
                  <a:pt x="0" y="913551"/>
                </a:lnTo>
                <a:lnTo>
                  <a:pt x="456776" y="456776"/>
                </a:lnTo>
                <a:lnTo>
                  <a:pt x="0" y="0"/>
                </a:lnTo>
                <a:close/>
              </a:path>
            </a:pathLst>
          </a:custGeom>
          <a:solidFill>
            <a:srgbClr val="FF6C2C"/>
          </a:solidFill>
          <a:ln w="15875">
            <a:solidFill>
              <a:schemeClr val="tx1"/>
            </a:solidFill>
          </a:ln>
        </p:spPr>
        <p:style>
          <a:lnRef idx="2">
            <a:schemeClr val="lt1">
              <a:hueOff val="0"/>
              <a:satOff val="0"/>
              <a:lumOff val="0"/>
              <a:alphaOff val="0"/>
            </a:schemeClr>
          </a:lnRef>
          <a:fillRef idx="1">
            <a:scrgbClr r="0" g="0" b="0"/>
          </a:fillRef>
          <a:effectRef idx="0">
            <a:schemeClr val="accent5">
              <a:hueOff val="-9933876"/>
              <a:satOff val="39811"/>
              <a:lumOff val="8628"/>
              <a:alphaOff val="0"/>
            </a:schemeClr>
          </a:effectRef>
          <a:fontRef idx="minor">
            <a:schemeClr val="lt1"/>
          </a:fontRef>
        </p:style>
        <p:txBody>
          <a:bodyPr spcFirstLastPara="0" vert="horz" wrap="square" lIns="516784" tIns="20003" rIns="476778" bIns="20003" numCol="1" spcCol="1270" anchor="ctr" anchorCtr="0">
            <a:noAutofit/>
          </a:bodyPr>
          <a:lstStyle/>
          <a:p>
            <a:pPr algn="ctr" defTabSz="666750">
              <a:lnSpc>
                <a:spcPct val="90000"/>
              </a:lnSpc>
              <a:spcBef>
                <a:spcPct val="0"/>
              </a:spcBef>
              <a:spcAft>
                <a:spcPct val="35000"/>
              </a:spcAft>
            </a:pPr>
            <a:r>
              <a:rPr lang="en-US" b="1" dirty="0">
                <a:solidFill>
                  <a:prstClr val="black"/>
                </a:solidFill>
                <a:latin typeface="Campton Light" panose="00000500000000000000" pitchFamily="50" charset="0"/>
                <a:cs typeface="Arial" panose="020B0604020202020204" pitchFamily="34" charset="0"/>
              </a:rPr>
              <a:t>Implement Improvements and Collect Data</a:t>
            </a:r>
          </a:p>
        </p:txBody>
      </p:sp>
      <p:grpSp>
        <p:nvGrpSpPr>
          <p:cNvPr id="8" name="Group 7"/>
          <p:cNvGrpSpPr/>
          <p:nvPr/>
        </p:nvGrpSpPr>
        <p:grpSpPr>
          <a:xfrm>
            <a:off x="228602" y="4191000"/>
            <a:ext cx="8684727" cy="1066800"/>
            <a:chOff x="197710" y="4860323"/>
            <a:chExt cx="8684727" cy="1066800"/>
          </a:xfrm>
        </p:grpSpPr>
        <p:sp>
          <p:nvSpPr>
            <p:cNvPr id="9" name="Right Arrow 8"/>
            <p:cNvSpPr/>
            <p:nvPr/>
          </p:nvSpPr>
          <p:spPr>
            <a:xfrm>
              <a:off x="197710" y="4860323"/>
              <a:ext cx="8684727" cy="1066800"/>
            </a:xfrm>
            <a:prstGeom prst="rightArrow">
              <a:avLst/>
            </a:prstGeom>
            <a:solidFill>
              <a:srgbClr val="696867"/>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760821" y="5181601"/>
              <a:ext cx="1254547" cy="426720"/>
            </a:xfrm>
            <a:custGeom>
              <a:avLst/>
              <a:gdLst>
                <a:gd name="connsiteX0" fmla="*/ 0 w 1254547"/>
                <a:gd name="connsiteY0" fmla="*/ 71121 h 426720"/>
                <a:gd name="connsiteX1" fmla="*/ 71121 w 1254547"/>
                <a:gd name="connsiteY1" fmla="*/ 0 h 426720"/>
                <a:gd name="connsiteX2" fmla="*/ 1183426 w 1254547"/>
                <a:gd name="connsiteY2" fmla="*/ 0 h 426720"/>
                <a:gd name="connsiteX3" fmla="*/ 1254547 w 1254547"/>
                <a:gd name="connsiteY3" fmla="*/ 71121 h 426720"/>
                <a:gd name="connsiteX4" fmla="*/ 1254547 w 1254547"/>
                <a:gd name="connsiteY4" fmla="*/ 355599 h 426720"/>
                <a:gd name="connsiteX5" fmla="*/ 1183426 w 1254547"/>
                <a:gd name="connsiteY5" fmla="*/ 426720 h 426720"/>
                <a:gd name="connsiteX6" fmla="*/ 71121 w 1254547"/>
                <a:gd name="connsiteY6" fmla="*/ 426720 h 426720"/>
                <a:gd name="connsiteX7" fmla="*/ 0 w 1254547"/>
                <a:gd name="connsiteY7" fmla="*/ 355599 h 426720"/>
                <a:gd name="connsiteX8" fmla="*/ 0 w 1254547"/>
                <a:gd name="connsiteY8" fmla="*/ 71121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4547" h="426720">
                  <a:moveTo>
                    <a:pt x="0" y="71121"/>
                  </a:moveTo>
                  <a:cubicBezTo>
                    <a:pt x="0" y="31842"/>
                    <a:pt x="31842" y="0"/>
                    <a:pt x="71121" y="0"/>
                  </a:cubicBezTo>
                  <a:lnTo>
                    <a:pt x="1183426" y="0"/>
                  </a:lnTo>
                  <a:cubicBezTo>
                    <a:pt x="1222705" y="0"/>
                    <a:pt x="1254547" y="31842"/>
                    <a:pt x="1254547" y="71121"/>
                  </a:cubicBezTo>
                  <a:lnTo>
                    <a:pt x="1254547" y="355599"/>
                  </a:lnTo>
                  <a:cubicBezTo>
                    <a:pt x="1254547" y="394878"/>
                    <a:pt x="1222705" y="426720"/>
                    <a:pt x="1183426" y="426720"/>
                  </a:cubicBezTo>
                  <a:lnTo>
                    <a:pt x="71121" y="426720"/>
                  </a:lnTo>
                  <a:cubicBezTo>
                    <a:pt x="31842" y="426720"/>
                    <a:pt x="0" y="394878"/>
                    <a:pt x="0" y="355599"/>
                  </a:cubicBezTo>
                  <a:lnTo>
                    <a:pt x="0" y="71121"/>
                  </a:lnTo>
                  <a:close/>
                </a:path>
              </a:pathLst>
            </a:custGeom>
            <a:noFill/>
            <a:ln>
              <a:noFill/>
            </a:ln>
          </p:spPr>
          <p:style>
            <a:lnRef idx="2">
              <a:schemeClr val="accent5"/>
            </a:lnRef>
            <a:fillRef idx="1">
              <a:schemeClr val="lt1"/>
            </a:fillRef>
            <a:effectRef idx="0">
              <a:schemeClr val="accent5"/>
            </a:effectRef>
            <a:fontRef idx="minor">
              <a:schemeClr val="dk1"/>
            </a:fontRef>
          </p:style>
          <p:txBody>
            <a:bodyPr spcFirstLastPara="0" vert="horz" wrap="square" lIns="97031" tIns="97031" rIns="97031" bIns="97031" numCol="1" spcCol="1270" anchor="ctr" anchorCtr="0">
              <a:noAutofit/>
            </a:bodyPr>
            <a:lstStyle/>
            <a:p>
              <a:pPr algn="ctr" defTabSz="889000">
                <a:lnSpc>
                  <a:spcPct val="90000"/>
                </a:lnSpc>
                <a:spcBef>
                  <a:spcPct val="0"/>
                </a:spcBef>
                <a:spcAft>
                  <a:spcPct val="35000"/>
                </a:spcAft>
              </a:pPr>
              <a:r>
                <a:rPr lang="en-US" cap="all" dirty="0">
                  <a:solidFill>
                    <a:srgbClr val="FFCF41"/>
                  </a:solidFill>
                  <a:latin typeface="Campton Light" panose="00000500000000000000" pitchFamily="50" charset="0"/>
                  <a:cs typeface="Arial" panose="020B0604020202020204" pitchFamily="34" charset="0"/>
                </a:rPr>
                <a:t>Year 1</a:t>
              </a:r>
            </a:p>
          </p:txBody>
        </p:sp>
        <p:sp>
          <p:nvSpPr>
            <p:cNvPr id="12" name="Freeform 11"/>
            <p:cNvSpPr/>
            <p:nvPr/>
          </p:nvSpPr>
          <p:spPr>
            <a:xfrm>
              <a:off x="2885570" y="5181601"/>
              <a:ext cx="1254547" cy="426720"/>
            </a:xfrm>
            <a:custGeom>
              <a:avLst/>
              <a:gdLst>
                <a:gd name="connsiteX0" fmla="*/ 0 w 1254547"/>
                <a:gd name="connsiteY0" fmla="*/ 71121 h 426720"/>
                <a:gd name="connsiteX1" fmla="*/ 71121 w 1254547"/>
                <a:gd name="connsiteY1" fmla="*/ 0 h 426720"/>
                <a:gd name="connsiteX2" fmla="*/ 1183426 w 1254547"/>
                <a:gd name="connsiteY2" fmla="*/ 0 h 426720"/>
                <a:gd name="connsiteX3" fmla="*/ 1254547 w 1254547"/>
                <a:gd name="connsiteY3" fmla="*/ 71121 h 426720"/>
                <a:gd name="connsiteX4" fmla="*/ 1254547 w 1254547"/>
                <a:gd name="connsiteY4" fmla="*/ 355599 h 426720"/>
                <a:gd name="connsiteX5" fmla="*/ 1183426 w 1254547"/>
                <a:gd name="connsiteY5" fmla="*/ 426720 h 426720"/>
                <a:gd name="connsiteX6" fmla="*/ 71121 w 1254547"/>
                <a:gd name="connsiteY6" fmla="*/ 426720 h 426720"/>
                <a:gd name="connsiteX7" fmla="*/ 0 w 1254547"/>
                <a:gd name="connsiteY7" fmla="*/ 355599 h 426720"/>
                <a:gd name="connsiteX8" fmla="*/ 0 w 1254547"/>
                <a:gd name="connsiteY8" fmla="*/ 71121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4547" h="426720">
                  <a:moveTo>
                    <a:pt x="0" y="71121"/>
                  </a:moveTo>
                  <a:cubicBezTo>
                    <a:pt x="0" y="31842"/>
                    <a:pt x="31842" y="0"/>
                    <a:pt x="71121" y="0"/>
                  </a:cubicBezTo>
                  <a:lnTo>
                    <a:pt x="1183426" y="0"/>
                  </a:lnTo>
                  <a:cubicBezTo>
                    <a:pt x="1222705" y="0"/>
                    <a:pt x="1254547" y="31842"/>
                    <a:pt x="1254547" y="71121"/>
                  </a:cubicBezTo>
                  <a:lnTo>
                    <a:pt x="1254547" y="355599"/>
                  </a:lnTo>
                  <a:cubicBezTo>
                    <a:pt x="1254547" y="394878"/>
                    <a:pt x="1222705" y="426720"/>
                    <a:pt x="1183426" y="426720"/>
                  </a:cubicBezTo>
                  <a:lnTo>
                    <a:pt x="71121" y="426720"/>
                  </a:lnTo>
                  <a:cubicBezTo>
                    <a:pt x="31842" y="426720"/>
                    <a:pt x="0" y="394878"/>
                    <a:pt x="0" y="355599"/>
                  </a:cubicBezTo>
                  <a:lnTo>
                    <a:pt x="0" y="71121"/>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7031" tIns="97031" rIns="97031" bIns="97031" numCol="1" spcCol="1270" anchor="ctr" anchorCtr="0">
              <a:noAutofit/>
            </a:bodyPr>
            <a:lstStyle/>
            <a:p>
              <a:pPr algn="ctr" defTabSz="889000">
                <a:lnSpc>
                  <a:spcPct val="90000"/>
                </a:lnSpc>
                <a:spcBef>
                  <a:spcPct val="0"/>
                </a:spcBef>
                <a:spcAft>
                  <a:spcPct val="35000"/>
                </a:spcAft>
              </a:pPr>
              <a:r>
                <a:rPr lang="en-US" cap="all" dirty="0">
                  <a:solidFill>
                    <a:srgbClr val="4BBB87"/>
                  </a:solidFill>
                  <a:latin typeface="Campton Light" panose="00000500000000000000" pitchFamily="50" charset="0"/>
                  <a:cs typeface="Arial" panose="020B0604020202020204" pitchFamily="34" charset="0"/>
                </a:rPr>
                <a:t>Year 2</a:t>
              </a:r>
            </a:p>
          </p:txBody>
        </p:sp>
        <p:sp>
          <p:nvSpPr>
            <p:cNvPr id="13" name="Freeform 12"/>
            <p:cNvSpPr/>
            <p:nvPr/>
          </p:nvSpPr>
          <p:spPr>
            <a:xfrm>
              <a:off x="4944166" y="5181601"/>
              <a:ext cx="1254547" cy="426720"/>
            </a:xfrm>
            <a:custGeom>
              <a:avLst/>
              <a:gdLst>
                <a:gd name="connsiteX0" fmla="*/ 0 w 1254547"/>
                <a:gd name="connsiteY0" fmla="*/ 71121 h 426720"/>
                <a:gd name="connsiteX1" fmla="*/ 71121 w 1254547"/>
                <a:gd name="connsiteY1" fmla="*/ 0 h 426720"/>
                <a:gd name="connsiteX2" fmla="*/ 1183426 w 1254547"/>
                <a:gd name="connsiteY2" fmla="*/ 0 h 426720"/>
                <a:gd name="connsiteX3" fmla="*/ 1254547 w 1254547"/>
                <a:gd name="connsiteY3" fmla="*/ 71121 h 426720"/>
                <a:gd name="connsiteX4" fmla="*/ 1254547 w 1254547"/>
                <a:gd name="connsiteY4" fmla="*/ 355599 h 426720"/>
                <a:gd name="connsiteX5" fmla="*/ 1183426 w 1254547"/>
                <a:gd name="connsiteY5" fmla="*/ 426720 h 426720"/>
                <a:gd name="connsiteX6" fmla="*/ 71121 w 1254547"/>
                <a:gd name="connsiteY6" fmla="*/ 426720 h 426720"/>
                <a:gd name="connsiteX7" fmla="*/ 0 w 1254547"/>
                <a:gd name="connsiteY7" fmla="*/ 355599 h 426720"/>
                <a:gd name="connsiteX8" fmla="*/ 0 w 1254547"/>
                <a:gd name="connsiteY8" fmla="*/ 71121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4547" h="426720">
                  <a:moveTo>
                    <a:pt x="0" y="71121"/>
                  </a:moveTo>
                  <a:cubicBezTo>
                    <a:pt x="0" y="31842"/>
                    <a:pt x="31842" y="0"/>
                    <a:pt x="71121" y="0"/>
                  </a:cubicBezTo>
                  <a:lnTo>
                    <a:pt x="1183426" y="0"/>
                  </a:lnTo>
                  <a:cubicBezTo>
                    <a:pt x="1222705" y="0"/>
                    <a:pt x="1254547" y="31842"/>
                    <a:pt x="1254547" y="71121"/>
                  </a:cubicBezTo>
                  <a:lnTo>
                    <a:pt x="1254547" y="355599"/>
                  </a:lnTo>
                  <a:cubicBezTo>
                    <a:pt x="1254547" y="394878"/>
                    <a:pt x="1222705" y="426720"/>
                    <a:pt x="1183426" y="426720"/>
                  </a:cubicBezTo>
                  <a:lnTo>
                    <a:pt x="71121" y="426720"/>
                  </a:lnTo>
                  <a:cubicBezTo>
                    <a:pt x="31842" y="426720"/>
                    <a:pt x="0" y="394878"/>
                    <a:pt x="0" y="355599"/>
                  </a:cubicBezTo>
                  <a:lnTo>
                    <a:pt x="0" y="71121"/>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7031" tIns="97031" rIns="97031" bIns="97031" numCol="1" spcCol="1270" anchor="ctr" anchorCtr="0">
              <a:noAutofit/>
            </a:bodyPr>
            <a:lstStyle/>
            <a:p>
              <a:pPr algn="ctr" defTabSz="889000">
                <a:lnSpc>
                  <a:spcPct val="90000"/>
                </a:lnSpc>
                <a:spcBef>
                  <a:spcPct val="0"/>
                </a:spcBef>
                <a:spcAft>
                  <a:spcPct val="35000"/>
                </a:spcAft>
              </a:pPr>
              <a:r>
                <a:rPr lang="en-US" cap="all" dirty="0">
                  <a:solidFill>
                    <a:srgbClr val="4297B4"/>
                  </a:solidFill>
                  <a:latin typeface="Campton Light" panose="00000500000000000000" pitchFamily="50" charset="0"/>
                  <a:cs typeface="Arial" panose="020B0604020202020204" pitchFamily="34" charset="0"/>
                </a:rPr>
                <a:t>Year 3</a:t>
              </a:r>
            </a:p>
          </p:txBody>
        </p:sp>
        <p:sp>
          <p:nvSpPr>
            <p:cNvPr id="14" name="Freeform 13"/>
            <p:cNvSpPr/>
            <p:nvPr/>
          </p:nvSpPr>
          <p:spPr>
            <a:xfrm>
              <a:off x="6857838" y="5181601"/>
              <a:ext cx="1254547" cy="426720"/>
            </a:xfrm>
            <a:custGeom>
              <a:avLst/>
              <a:gdLst>
                <a:gd name="connsiteX0" fmla="*/ 0 w 1254547"/>
                <a:gd name="connsiteY0" fmla="*/ 71121 h 426720"/>
                <a:gd name="connsiteX1" fmla="*/ 71121 w 1254547"/>
                <a:gd name="connsiteY1" fmla="*/ 0 h 426720"/>
                <a:gd name="connsiteX2" fmla="*/ 1183426 w 1254547"/>
                <a:gd name="connsiteY2" fmla="*/ 0 h 426720"/>
                <a:gd name="connsiteX3" fmla="*/ 1254547 w 1254547"/>
                <a:gd name="connsiteY3" fmla="*/ 71121 h 426720"/>
                <a:gd name="connsiteX4" fmla="*/ 1254547 w 1254547"/>
                <a:gd name="connsiteY4" fmla="*/ 355599 h 426720"/>
                <a:gd name="connsiteX5" fmla="*/ 1183426 w 1254547"/>
                <a:gd name="connsiteY5" fmla="*/ 426720 h 426720"/>
                <a:gd name="connsiteX6" fmla="*/ 71121 w 1254547"/>
                <a:gd name="connsiteY6" fmla="*/ 426720 h 426720"/>
                <a:gd name="connsiteX7" fmla="*/ 0 w 1254547"/>
                <a:gd name="connsiteY7" fmla="*/ 355599 h 426720"/>
                <a:gd name="connsiteX8" fmla="*/ 0 w 1254547"/>
                <a:gd name="connsiteY8" fmla="*/ 71121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4547" h="426720">
                  <a:moveTo>
                    <a:pt x="0" y="71121"/>
                  </a:moveTo>
                  <a:cubicBezTo>
                    <a:pt x="0" y="31842"/>
                    <a:pt x="31842" y="0"/>
                    <a:pt x="71121" y="0"/>
                  </a:cubicBezTo>
                  <a:lnTo>
                    <a:pt x="1183426" y="0"/>
                  </a:lnTo>
                  <a:cubicBezTo>
                    <a:pt x="1222705" y="0"/>
                    <a:pt x="1254547" y="31842"/>
                    <a:pt x="1254547" y="71121"/>
                  </a:cubicBezTo>
                  <a:lnTo>
                    <a:pt x="1254547" y="355599"/>
                  </a:lnTo>
                  <a:cubicBezTo>
                    <a:pt x="1254547" y="394878"/>
                    <a:pt x="1222705" y="426720"/>
                    <a:pt x="1183426" y="426720"/>
                  </a:cubicBezTo>
                  <a:lnTo>
                    <a:pt x="71121" y="426720"/>
                  </a:lnTo>
                  <a:cubicBezTo>
                    <a:pt x="31842" y="426720"/>
                    <a:pt x="0" y="394878"/>
                    <a:pt x="0" y="355599"/>
                  </a:cubicBezTo>
                  <a:lnTo>
                    <a:pt x="0" y="71121"/>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7031" tIns="97031" rIns="97031" bIns="97031" numCol="1" spcCol="1270" anchor="ctr" anchorCtr="0">
              <a:noAutofit/>
            </a:bodyPr>
            <a:lstStyle/>
            <a:p>
              <a:pPr algn="ctr" defTabSz="889000">
                <a:lnSpc>
                  <a:spcPct val="90000"/>
                </a:lnSpc>
                <a:spcBef>
                  <a:spcPct val="0"/>
                </a:spcBef>
                <a:spcAft>
                  <a:spcPct val="35000"/>
                </a:spcAft>
              </a:pPr>
              <a:r>
                <a:rPr lang="en-US" cap="all" dirty="0">
                  <a:solidFill>
                    <a:srgbClr val="FF6C2C"/>
                  </a:solidFill>
                  <a:latin typeface="Campton Light" panose="00000500000000000000" pitchFamily="50" charset="0"/>
                  <a:cs typeface="Arial" panose="020B0604020202020204" pitchFamily="34" charset="0"/>
                </a:rPr>
                <a:t>Year 4</a:t>
              </a:r>
            </a:p>
          </p:txBody>
        </p:sp>
      </p:grpSp>
    </p:spTree>
    <p:extLst>
      <p:ext uri="{BB962C8B-B14F-4D97-AF65-F5344CB8AC3E}">
        <p14:creationId xmlns:p14="http://schemas.microsoft.com/office/powerpoint/2010/main" val="1915308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graphicFrame>
        <p:nvGraphicFramePr>
          <p:cNvPr id="996354" name="Group 2"/>
          <p:cNvGraphicFramePr>
            <a:graphicFrameLocks noGrp="1"/>
          </p:cNvGraphicFramePr>
          <p:nvPr>
            <p:extLst>
              <p:ext uri="{D42A27DB-BD31-4B8C-83A1-F6EECF244321}">
                <p14:modId xmlns:p14="http://schemas.microsoft.com/office/powerpoint/2010/main" val="761797636"/>
              </p:ext>
            </p:extLst>
          </p:nvPr>
        </p:nvGraphicFramePr>
        <p:xfrm>
          <a:off x="27294" y="209266"/>
          <a:ext cx="9091685" cy="6274524"/>
        </p:xfrm>
        <a:graphic>
          <a:graphicData uri="http://schemas.openxmlformats.org/drawingml/2006/table">
            <a:tbl>
              <a:tblPr>
                <a:tableStyleId>{2D5ABB26-0587-4C30-8999-92F81FD0307C}</a:tableStyleId>
              </a:tblPr>
              <a:tblGrid>
                <a:gridCol w="4421148">
                  <a:extLst>
                    <a:ext uri="{9D8B030D-6E8A-4147-A177-3AD203B41FA5}">
                      <a16:colId xmlns:a16="http://schemas.microsoft.com/office/drawing/2014/main" val="20000"/>
                    </a:ext>
                  </a:extLst>
                </a:gridCol>
                <a:gridCol w="749747">
                  <a:extLst>
                    <a:ext uri="{9D8B030D-6E8A-4147-A177-3AD203B41FA5}">
                      <a16:colId xmlns:a16="http://schemas.microsoft.com/office/drawing/2014/main" val="20001"/>
                    </a:ext>
                  </a:extLst>
                </a:gridCol>
                <a:gridCol w="751327">
                  <a:extLst>
                    <a:ext uri="{9D8B030D-6E8A-4147-A177-3AD203B41FA5}">
                      <a16:colId xmlns:a16="http://schemas.microsoft.com/office/drawing/2014/main" val="20002"/>
                    </a:ext>
                  </a:extLst>
                </a:gridCol>
                <a:gridCol w="751327">
                  <a:extLst>
                    <a:ext uri="{9D8B030D-6E8A-4147-A177-3AD203B41FA5}">
                      <a16:colId xmlns:a16="http://schemas.microsoft.com/office/drawing/2014/main" val="20003"/>
                    </a:ext>
                  </a:extLst>
                </a:gridCol>
                <a:gridCol w="831826">
                  <a:extLst>
                    <a:ext uri="{9D8B030D-6E8A-4147-A177-3AD203B41FA5}">
                      <a16:colId xmlns:a16="http://schemas.microsoft.com/office/drawing/2014/main" val="20004"/>
                    </a:ext>
                  </a:extLst>
                </a:gridCol>
                <a:gridCol w="834983">
                  <a:extLst>
                    <a:ext uri="{9D8B030D-6E8A-4147-A177-3AD203B41FA5}">
                      <a16:colId xmlns:a16="http://schemas.microsoft.com/office/drawing/2014/main" val="20005"/>
                    </a:ext>
                  </a:extLst>
                </a:gridCol>
                <a:gridCol w="751327">
                  <a:extLst>
                    <a:ext uri="{9D8B030D-6E8A-4147-A177-3AD203B41FA5}">
                      <a16:colId xmlns:a16="http://schemas.microsoft.com/office/drawing/2014/main" val="20006"/>
                    </a:ext>
                  </a:extLst>
                </a:gridCol>
              </a:tblGrid>
              <a:tr h="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u="none" strike="noStrike" cap="all" normalizeH="0" baseline="0" dirty="0">
                          <a:ln>
                            <a:noFill/>
                          </a:ln>
                          <a:solidFill>
                            <a:srgbClr val="FF6C2C"/>
                          </a:solidFill>
                          <a:effectLst/>
                          <a:latin typeface="Campton Light" panose="00000500000000000000" pitchFamily="50" charset="0"/>
                          <a:cs typeface="Arial" panose="020B0604020202020204" pitchFamily="34" charset="0"/>
                        </a:rPr>
                        <a:t>Student Outcomes</a:t>
                      </a:r>
                      <a:endParaRPr kumimoji="0" lang="en-US" sz="2000" b="1" i="0" u="none" strike="noStrike" cap="all" normalizeH="0" baseline="0" dirty="0">
                        <a:ln>
                          <a:noFill/>
                        </a:ln>
                        <a:solidFill>
                          <a:srgbClr val="FF6C2C"/>
                        </a:solidFill>
                        <a:effectLst/>
                        <a:latin typeface="Campton Light" panose="00000500000000000000" pitchFamily="50"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u="none" strike="noStrike" cap="none" normalizeH="0" baseline="0" dirty="0">
                          <a:ln>
                            <a:noFill/>
                          </a:ln>
                          <a:solidFill>
                            <a:srgbClr val="696867"/>
                          </a:solidFill>
                          <a:effectLst/>
                          <a:latin typeface="Campton Light" panose="00000500000000000000" pitchFamily="50" charset="0"/>
                          <a:cs typeface="Arial" panose="020B0604020202020204" pitchFamily="34" charset="0"/>
                        </a:rPr>
                        <a:t>15-16</a:t>
                      </a:r>
                      <a:endParaRPr kumimoji="0" lang="en-US" sz="1400" b="1" i="0" u="none" strike="noStrike" cap="none" normalizeH="0" baseline="0" dirty="0">
                        <a:ln>
                          <a:noFill/>
                        </a:ln>
                        <a:solidFill>
                          <a:srgbClr val="696867"/>
                        </a:solidFill>
                        <a:effectLst/>
                        <a:latin typeface="Campton Light" panose="00000500000000000000" pitchFamily="50"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u="none" strike="noStrike" cap="none" normalizeH="0" baseline="0" dirty="0">
                          <a:ln>
                            <a:noFill/>
                          </a:ln>
                          <a:solidFill>
                            <a:srgbClr val="696867"/>
                          </a:solidFill>
                          <a:effectLst/>
                          <a:latin typeface="Campton Light" panose="00000500000000000000" pitchFamily="50" charset="0"/>
                          <a:cs typeface="Arial" panose="020B0604020202020204" pitchFamily="34" charset="0"/>
                        </a:rPr>
                        <a:t>16-17</a:t>
                      </a:r>
                      <a:endParaRPr kumimoji="0" lang="en-US" sz="1400" b="1" i="0" u="none" strike="noStrike" cap="none" normalizeH="0" baseline="0" dirty="0">
                        <a:ln>
                          <a:noFill/>
                        </a:ln>
                        <a:solidFill>
                          <a:srgbClr val="696867"/>
                        </a:solidFill>
                        <a:effectLst/>
                        <a:latin typeface="Campton Light" panose="00000500000000000000" pitchFamily="50"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400" b="1" dirty="0">
                          <a:solidFill>
                            <a:srgbClr val="696867"/>
                          </a:solidFill>
                          <a:latin typeface="Campton Light" panose="00000500000000000000" pitchFamily="50" charset="0"/>
                          <a:cs typeface="Arial" panose="020B0604020202020204" pitchFamily="34" charset="0"/>
                        </a:rPr>
                        <a:t>17-18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400" b="1" dirty="0">
                          <a:solidFill>
                            <a:srgbClr val="696867"/>
                          </a:solidFill>
                          <a:latin typeface="Campton Light" panose="00000500000000000000" pitchFamily="50" charset="0"/>
                          <a:cs typeface="Arial" panose="020B0604020202020204" pitchFamily="34" charset="0"/>
                        </a:rPr>
                        <a:t>18-19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400" b="1" dirty="0">
                          <a:solidFill>
                            <a:srgbClr val="696867"/>
                          </a:solidFill>
                          <a:latin typeface="Campton Light" panose="00000500000000000000" pitchFamily="50" charset="0"/>
                          <a:cs typeface="Arial" panose="020B0604020202020204" pitchFamily="34" charset="0"/>
                        </a:rPr>
                        <a:t>19-20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400" b="1" dirty="0">
                          <a:solidFill>
                            <a:srgbClr val="696867"/>
                          </a:solidFill>
                          <a:latin typeface="Campton Light" panose="00000500000000000000" pitchFamily="50" charset="0"/>
                          <a:cs typeface="Arial" panose="020B0604020202020204" pitchFamily="34" charset="0"/>
                        </a:rPr>
                        <a:t>20-21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97971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u="none" strike="noStrike" cap="none" normalizeH="0" baseline="0" dirty="0">
                          <a:ln>
                            <a:noFill/>
                          </a:ln>
                          <a:solidFill>
                            <a:schemeClr val="tx1">
                              <a:lumMod val="10000"/>
                            </a:schemeClr>
                          </a:solidFill>
                          <a:effectLst/>
                          <a:latin typeface="Campton Light" panose="00000500000000000000" pitchFamily="50" charset="0"/>
                          <a:cs typeface="Arial" panose="020B0604020202020204" pitchFamily="34" charset="0"/>
                        </a:rPr>
                        <a:t>A recognition of ethical and professional responsibilities</a:t>
                      </a:r>
                      <a:endParaRPr kumimoji="0" lang="en-US" sz="1600" b="0" i="0" u="none" strike="noStrike" cap="none" normalizeH="0" baseline="0" dirty="0">
                        <a:ln>
                          <a:noFill/>
                        </a:ln>
                        <a:solidFill>
                          <a:schemeClr val="tx1">
                            <a:lumMod val="10000"/>
                          </a:schemeClr>
                        </a:solidFill>
                        <a:effectLst/>
                        <a:latin typeface="Campton Light" panose="00000500000000000000" pitchFamily="50"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0" fontAlgn="base" latinLnBrk="0" hangingPunct="0">
                        <a:lnSpc>
                          <a:spcPct val="100000"/>
                        </a:lnSpc>
                        <a:spcBef>
                          <a:spcPct val="20000"/>
                        </a:spcBef>
                        <a:spcAft>
                          <a:spcPct val="0"/>
                        </a:spcAft>
                        <a:buClr>
                          <a:srgbClr val="800000"/>
                        </a:buClr>
                        <a:buSzTx/>
                        <a:buFont typeface="Wingdings" pitchFamily="2" charset="2"/>
                        <a:buNone/>
                        <a:tabLst/>
                      </a:pPr>
                      <a:r>
                        <a:rPr kumimoji="0" lang="en-US" sz="1600" b="1" i="0" u="none" strike="noStrike" cap="none" normalizeH="0" baseline="0" dirty="0">
                          <a:ln>
                            <a:noFill/>
                          </a:ln>
                          <a:solidFill>
                            <a:schemeClr val="tx1"/>
                          </a:solidFill>
                          <a:effectLst/>
                          <a:latin typeface="Campton Light" panose="00000500000000000000" pitchFamily="50" charset="0"/>
                          <a:cs typeface="Arial" panose="020B0604020202020204" pitchFamily="34" charset="0"/>
                          <a:sym typeface="Wingdings" pitchFamily="2" charset="2"/>
                        </a:rPr>
                        <a:t>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F41"/>
                    </a:solidFill>
                  </a:tcPr>
                </a:tc>
                <a:tc>
                  <a:txBody>
                    <a:bodyPr/>
                    <a:lstStyle/>
                    <a:p>
                      <a:pPr marL="0" marR="0" lvl="0" indent="0" algn="ctr" defTabSz="914400" rtl="0" eaLnBrk="0" fontAlgn="base" latinLnBrk="0" hangingPunct="0">
                        <a:lnSpc>
                          <a:spcPct val="100000"/>
                        </a:lnSpc>
                        <a:spcBef>
                          <a:spcPct val="20000"/>
                        </a:spcBef>
                        <a:spcAft>
                          <a:spcPct val="0"/>
                        </a:spcAft>
                        <a:buClr>
                          <a:srgbClr val="800000"/>
                        </a:buClr>
                        <a:buSzTx/>
                        <a:buFont typeface="Wingdings" pitchFamily="2" charset="2"/>
                        <a:buNone/>
                        <a:tabLst/>
                      </a:pPr>
                      <a:r>
                        <a:rPr kumimoji="0" lang="en-US" sz="1600" b="1" i="0" u="none" strike="noStrike" cap="none" normalizeH="0" baseline="0" dirty="0">
                          <a:ln>
                            <a:noFill/>
                          </a:ln>
                          <a:solidFill>
                            <a:schemeClr val="bg1"/>
                          </a:solidFill>
                          <a:effectLst/>
                          <a:latin typeface="Campton Light" panose="00000500000000000000" pitchFamily="50" charset="0"/>
                          <a:cs typeface="Arial" panose="020B0604020202020204" pitchFamily="34" charset="0"/>
                        </a:rPr>
                        <a:t>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96867"/>
                    </a:solidFill>
                  </a:tcPr>
                </a:tc>
                <a:tc>
                  <a:txBody>
                    <a:bodyPr/>
                    <a:lstStyle/>
                    <a:p>
                      <a:pPr marL="0" marR="0" lvl="0" indent="0" algn="ctr" defTabSz="914400" rtl="0" eaLnBrk="0" fontAlgn="base" latinLnBrk="0" hangingPunct="0">
                        <a:lnSpc>
                          <a:spcPct val="100000"/>
                        </a:lnSpc>
                        <a:spcBef>
                          <a:spcPct val="20000"/>
                        </a:spcBef>
                        <a:spcAft>
                          <a:spcPct val="0"/>
                        </a:spcAft>
                        <a:buClr>
                          <a:srgbClr val="800000"/>
                        </a:buClr>
                        <a:buSzTx/>
                        <a:buFont typeface="Wingdings" pitchFamily="2" charset="2"/>
                        <a:buNone/>
                        <a:tabLst/>
                      </a:pPr>
                      <a:r>
                        <a:rPr kumimoji="0" lang="en-US" sz="1600" b="1" i="0" u="none" strike="noStrike" cap="none" normalizeH="0" baseline="0" dirty="0">
                          <a:ln>
                            <a:noFill/>
                          </a:ln>
                          <a:solidFill>
                            <a:schemeClr val="bg1"/>
                          </a:solidFill>
                          <a:effectLst/>
                          <a:latin typeface="Campton Light" panose="00000500000000000000" pitchFamily="50" charset="0"/>
                          <a:cs typeface="Arial" panose="020B0604020202020204" pitchFamily="34" charset="0"/>
                          <a:sym typeface="Wingdings" pitchFamily="2" charset="2"/>
                        </a:rPr>
                        <a:t>C</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297B4"/>
                    </a:solidFill>
                  </a:tcPr>
                </a:tc>
                <a:tc>
                  <a:txBody>
                    <a:bodyPr/>
                    <a:lstStyle/>
                    <a:p>
                      <a:pPr marL="0" marR="0" lvl="0" indent="0" algn="ctr" defTabSz="914400" rtl="0" eaLnBrk="0" fontAlgn="base" latinLnBrk="0" hangingPunct="0">
                        <a:lnSpc>
                          <a:spcPct val="100000"/>
                        </a:lnSpc>
                        <a:spcBef>
                          <a:spcPct val="20000"/>
                        </a:spcBef>
                        <a:spcAft>
                          <a:spcPct val="0"/>
                        </a:spcAft>
                        <a:buClr>
                          <a:srgbClr val="800000"/>
                        </a:buClr>
                        <a:buSzTx/>
                        <a:buFont typeface="Wingdings" pitchFamily="2" charset="2"/>
                        <a:buNone/>
                        <a:tabLst/>
                        <a:defRPr/>
                      </a:pPr>
                      <a:r>
                        <a:rPr kumimoji="0" lang="en-US" sz="1600" b="1" i="0" u="none" strike="noStrike" cap="none" normalizeH="0" baseline="0" dirty="0">
                          <a:ln>
                            <a:noFill/>
                          </a:ln>
                          <a:solidFill>
                            <a:schemeClr val="tx1"/>
                          </a:solidFill>
                          <a:effectLst/>
                          <a:latin typeface="Campton Light" panose="00000500000000000000" pitchFamily="50" charset="0"/>
                          <a:cs typeface="Arial" panose="020B0604020202020204" pitchFamily="34" charset="0"/>
                          <a:sym typeface="Wingdings" pitchFamily="2" charset="2"/>
                        </a:rPr>
                        <a:t>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F41"/>
                    </a:solidFill>
                  </a:tcPr>
                </a:tc>
                <a:tc>
                  <a:txBody>
                    <a:bodyPr/>
                    <a:lstStyle/>
                    <a:p>
                      <a:pPr marL="0" marR="0" lvl="0" indent="0" algn="ctr" defTabSz="914400" rtl="0" eaLnBrk="0" fontAlgn="base" latinLnBrk="0" hangingPunct="0">
                        <a:lnSpc>
                          <a:spcPct val="100000"/>
                        </a:lnSpc>
                        <a:spcBef>
                          <a:spcPct val="20000"/>
                        </a:spcBef>
                        <a:spcAft>
                          <a:spcPct val="0"/>
                        </a:spcAft>
                        <a:buClr>
                          <a:srgbClr val="800000"/>
                        </a:buClr>
                        <a:buSzTx/>
                        <a:buFont typeface="Wingdings" pitchFamily="2" charset="2"/>
                        <a:buNone/>
                        <a:tabLst/>
                      </a:pPr>
                      <a:r>
                        <a:rPr kumimoji="0" lang="en-US" sz="1600" b="1" i="0" u="none" strike="noStrike" cap="none" normalizeH="0" baseline="0" dirty="0">
                          <a:ln>
                            <a:noFill/>
                          </a:ln>
                          <a:solidFill>
                            <a:schemeClr val="bg1"/>
                          </a:solidFill>
                          <a:effectLst/>
                          <a:latin typeface="Campton Light" panose="00000500000000000000" pitchFamily="50" charset="0"/>
                          <a:cs typeface="Arial" panose="020B0604020202020204" pitchFamily="34" charset="0"/>
                          <a:sym typeface="Wingdings" pitchFamily="2" charset="2"/>
                        </a:rPr>
                        <a:t>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96867"/>
                    </a:solidFill>
                  </a:tcPr>
                </a:tc>
                <a:tc>
                  <a:txBody>
                    <a:bodyPr/>
                    <a:lstStyle/>
                    <a:p>
                      <a:pPr marL="0" marR="0" lvl="0" indent="0" algn="ctr" defTabSz="914400" rtl="0" eaLnBrk="0" fontAlgn="base" latinLnBrk="0" hangingPunct="0">
                        <a:lnSpc>
                          <a:spcPct val="100000"/>
                        </a:lnSpc>
                        <a:spcBef>
                          <a:spcPct val="20000"/>
                        </a:spcBef>
                        <a:spcAft>
                          <a:spcPct val="0"/>
                        </a:spcAft>
                        <a:buClr>
                          <a:srgbClr val="800000"/>
                        </a:buClr>
                        <a:buSzTx/>
                        <a:buFont typeface="Wingdings" pitchFamily="2" charset="2"/>
                        <a:buNone/>
                        <a:tabLst/>
                      </a:pPr>
                      <a:r>
                        <a:rPr kumimoji="0" lang="en-US" sz="1600" b="1" i="0" u="none" strike="noStrike" cap="none" normalizeH="0" baseline="0" dirty="0">
                          <a:ln>
                            <a:noFill/>
                          </a:ln>
                          <a:solidFill>
                            <a:schemeClr val="bg1"/>
                          </a:solidFill>
                          <a:effectLst/>
                          <a:latin typeface="Campton Light" panose="00000500000000000000" pitchFamily="50" charset="0"/>
                          <a:cs typeface="Arial" panose="020B0604020202020204" pitchFamily="34" charset="0"/>
                        </a:rPr>
                        <a:t>C</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297B4"/>
                    </a:solidFill>
                  </a:tcPr>
                </a:tc>
                <a:extLst>
                  <a:ext uri="{0D108BD9-81ED-4DB2-BD59-A6C34878D82A}">
                    <a16:rowId xmlns:a16="http://schemas.microsoft.com/office/drawing/2014/main" val="10001"/>
                  </a:ext>
                </a:extLst>
              </a:tr>
              <a:tr h="979714">
                <a:tc>
                  <a:txBody>
                    <a:bodyPr/>
                    <a:lstStyle/>
                    <a:p>
                      <a:pPr marL="0" marR="0" lvl="0" indent="0" algn="l" defTabSz="914400" rtl="0" eaLnBrk="0" fontAlgn="base" latinLnBrk="0" hangingPunct="0">
                        <a:lnSpc>
                          <a:spcPct val="100000"/>
                        </a:lnSpc>
                        <a:spcBef>
                          <a:spcPct val="0"/>
                        </a:spcBef>
                        <a:spcAft>
                          <a:spcPct val="0"/>
                        </a:spcAft>
                        <a:buClrTx/>
                        <a:buSzTx/>
                        <a:buFontTx/>
                        <a:buNone/>
                        <a:tabLst>
                          <a:tab pos="0" algn="l"/>
                        </a:tabLst>
                      </a:pPr>
                      <a:r>
                        <a:rPr kumimoji="0" lang="en-US" sz="1600" u="none" strike="noStrike" cap="none" normalizeH="0" baseline="0" dirty="0">
                          <a:ln>
                            <a:noFill/>
                          </a:ln>
                          <a:solidFill>
                            <a:schemeClr val="tx1">
                              <a:lumMod val="10000"/>
                            </a:schemeClr>
                          </a:solidFill>
                          <a:effectLst/>
                          <a:latin typeface="Campton Light" panose="00000500000000000000" pitchFamily="50" charset="0"/>
                          <a:cs typeface="Arial" panose="020B0604020202020204" pitchFamily="34" charset="0"/>
                        </a:rPr>
                        <a:t>An understanding of how contemporary issues shape and are shaped by mathematics, science, &amp; engineering</a:t>
                      </a:r>
                      <a:endParaRPr kumimoji="0" lang="en-US" sz="1600" b="0" i="0" u="none" strike="noStrike" cap="none" normalizeH="0" baseline="0" dirty="0">
                        <a:ln>
                          <a:noFill/>
                        </a:ln>
                        <a:solidFill>
                          <a:schemeClr val="tx1">
                            <a:lumMod val="10000"/>
                          </a:schemeClr>
                        </a:solidFill>
                        <a:effectLst/>
                        <a:latin typeface="Campton Light" panose="00000500000000000000" pitchFamily="50"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0" fontAlgn="base" latinLnBrk="0" hangingPunct="0">
                        <a:lnSpc>
                          <a:spcPct val="100000"/>
                        </a:lnSpc>
                        <a:spcBef>
                          <a:spcPct val="20000"/>
                        </a:spcBef>
                        <a:spcAft>
                          <a:spcPct val="0"/>
                        </a:spcAft>
                        <a:buClr>
                          <a:srgbClr val="800000"/>
                        </a:buClr>
                        <a:buSzTx/>
                        <a:buFont typeface="Wingdings" pitchFamily="2" charset="2"/>
                        <a:buNone/>
                        <a:tabLst/>
                      </a:pPr>
                      <a:endParaRPr kumimoji="0" lang="en-US" sz="1600" b="1" i="0" u="none" strike="noStrike" cap="none" normalizeH="0" baseline="0" dirty="0">
                        <a:ln>
                          <a:noFill/>
                        </a:ln>
                        <a:solidFill>
                          <a:schemeClr val="tx1">
                            <a:lumMod val="10000"/>
                          </a:schemeClr>
                        </a:solidFill>
                        <a:effectLst/>
                        <a:latin typeface="Campton Light" panose="00000500000000000000" pitchFamily="50"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0" fontAlgn="base" latinLnBrk="0" hangingPunct="0">
                        <a:lnSpc>
                          <a:spcPct val="100000"/>
                        </a:lnSpc>
                        <a:spcBef>
                          <a:spcPct val="20000"/>
                        </a:spcBef>
                        <a:spcAft>
                          <a:spcPct val="0"/>
                        </a:spcAft>
                        <a:buClr>
                          <a:srgbClr val="800000"/>
                        </a:buClr>
                        <a:buSzTx/>
                        <a:buFont typeface="Wingdings" pitchFamily="2" charset="2"/>
                        <a:buNone/>
                        <a:tabLst/>
                        <a:defRPr/>
                      </a:pPr>
                      <a:r>
                        <a:rPr kumimoji="0" lang="en-US" sz="1600" b="1" i="0" u="none" strike="noStrike" cap="none" normalizeH="0" baseline="0" dirty="0">
                          <a:ln>
                            <a:noFill/>
                          </a:ln>
                          <a:solidFill>
                            <a:srgbClr val="696867"/>
                          </a:solidFill>
                          <a:effectLst/>
                          <a:latin typeface="Campton Light" panose="00000500000000000000" pitchFamily="50" charset="0"/>
                          <a:cs typeface="Arial" panose="020B0604020202020204" pitchFamily="34" charset="0"/>
                          <a:sym typeface="Wingdings" pitchFamily="2" charset="2"/>
                        </a:rPr>
                        <a:t>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F41"/>
                    </a:solidFill>
                  </a:tcPr>
                </a:tc>
                <a:tc>
                  <a:txBody>
                    <a:bodyPr/>
                    <a:lstStyle/>
                    <a:p>
                      <a:pPr marL="0" marR="0" lvl="0" indent="0" algn="ctr" defTabSz="914400" rtl="0" eaLnBrk="0" fontAlgn="base" latinLnBrk="0" hangingPunct="0">
                        <a:lnSpc>
                          <a:spcPct val="100000"/>
                        </a:lnSpc>
                        <a:spcBef>
                          <a:spcPct val="20000"/>
                        </a:spcBef>
                        <a:spcAft>
                          <a:spcPct val="0"/>
                        </a:spcAft>
                        <a:buClr>
                          <a:srgbClr val="800000"/>
                        </a:buClr>
                        <a:buSzTx/>
                        <a:buFont typeface="Wingdings" pitchFamily="2" charset="2"/>
                        <a:buNone/>
                        <a:tabLst/>
                      </a:pPr>
                      <a:r>
                        <a:rPr kumimoji="0" lang="en-US" sz="1600" b="1" i="0" u="none" strike="noStrike" cap="none" normalizeH="0" baseline="0" dirty="0">
                          <a:ln>
                            <a:noFill/>
                          </a:ln>
                          <a:solidFill>
                            <a:schemeClr val="bg1"/>
                          </a:solidFill>
                          <a:effectLst/>
                          <a:latin typeface="Campton Light" panose="00000500000000000000" pitchFamily="50" charset="0"/>
                          <a:cs typeface="Arial" panose="020B0604020202020204" pitchFamily="34" charset="0"/>
                        </a:rPr>
                        <a:t>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96867"/>
                    </a:solidFill>
                  </a:tcPr>
                </a:tc>
                <a:tc>
                  <a:txBody>
                    <a:bodyPr/>
                    <a:lstStyle/>
                    <a:p>
                      <a:pPr marL="0" marR="0" lvl="0" indent="0" algn="ctr" defTabSz="914400" rtl="0" eaLnBrk="0" fontAlgn="base" latinLnBrk="0" hangingPunct="0">
                        <a:lnSpc>
                          <a:spcPct val="100000"/>
                        </a:lnSpc>
                        <a:spcBef>
                          <a:spcPct val="20000"/>
                        </a:spcBef>
                        <a:spcAft>
                          <a:spcPct val="0"/>
                        </a:spcAft>
                        <a:buClr>
                          <a:srgbClr val="800000"/>
                        </a:buClr>
                        <a:buSzTx/>
                        <a:buFont typeface="Wingdings" pitchFamily="2" charset="2"/>
                        <a:buNone/>
                        <a:tabLst/>
                      </a:pPr>
                      <a:r>
                        <a:rPr kumimoji="0" lang="en-US" sz="1600" b="1" i="0" u="none" strike="noStrike" cap="none" normalizeH="0" baseline="0" dirty="0">
                          <a:ln>
                            <a:noFill/>
                          </a:ln>
                          <a:solidFill>
                            <a:schemeClr val="tx1">
                              <a:lumMod val="10000"/>
                            </a:schemeClr>
                          </a:solidFill>
                          <a:effectLst/>
                          <a:latin typeface="Campton Light" panose="00000500000000000000" pitchFamily="50" charset="0"/>
                          <a:cs typeface="Arial" panose="020B0604020202020204" pitchFamily="34" charset="0"/>
                          <a:sym typeface="Wingdings" pitchFamily="2" charset="2"/>
                        </a:rPr>
                        <a:t>C</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297B4"/>
                    </a:solidFill>
                  </a:tcPr>
                </a:tc>
                <a:tc>
                  <a:txBody>
                    <a:bodyPr/>
                    <a:lstStyle/>
                    <a:p>
                      <a:pPr marL="0" marR="0" lvl="0" indent="0" algn="ctr" defTabSz="914400" rtl="0" eaLnBrk="0" fontAlgn="base" latinLnBrk="0" hangingPunct="0">
                        <a:lnSpc>
                          <a:spcPct val="100000"/>
                        </a:lnSpc>
                        <a:spcBef>
                          <a:spcPct val="20000"/>
                        </a:spcBef>
                        <a:spcAft>
                          <a:spcPct val="0"/>
                        </a:spcAft>
                        <a:buClr>
                          <a:srgbClr val="800000"/>
                        </a:buClr>
                        <a:buSzTx/>
                        <a:buFont typeface="Wingdings" pitchFamily="2" charset="2"/>
                        <a:buNone/>
                        <a:tabLst/>
                        <a:defRPr/>
                      </a:pPr>
                      <a:r>
                        <a:rPr kumimoji="0" lang="en-US" sz="1600" b="1" i="0" u="none" strike="noStrike" cap="none" normalizeH="0" baseline="0" dirty="0">
                          <a:ln>
                            <a:noFill/>
                          </a:ln>
                          <a:solidFill>
                            <a:srgbClr val="696867"/>
                          </a:solidFill>
                          <a:effectLst/>
                          <a:latin typeface="Campton Light" panose="00000500000000000000" pitchFamily="50" charset="0"/>
                          <a:cs typeface="Arial" panose="020B0604020202020204" pitchFamily="34" charset="0"/>
                          <a:sym typeface="Wingdings" pitchFamily="2" charset="2"/>
                        </a:rPr>
                        <a:t>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F41"/>
                    </a:solidFill>
                  </a:tcPr>
                </a:tc>
                <a:tc>
                  <a:txBody>
                    <a:bodyPr/>
                    <a:lstStyle/>
                    <a:p>
                      <a:pPr marL="0" marR="0" lvl="0" indent="0" algn="ctr" defTabSz="914400" rtl="0" eaLnBrk="0" fontAlgn="base" latinLnBrk="0" hangingPunct="0">
                        <a:lnSpc>
                          <a:spcPct val="100000"/>
                        </a:lnSpc>
                        <a:spcBef>
                          <a:spcPct val="20000"/>
                        </a:spcBef>
                        <a:spcAft>
                          <a:spcPct val="0"/>
                        </a:spcAft>
                        <a:buClr>
                          <a:srgbClr val="800000"/>
                        </a:buClr>
                        <a:buSzTx/>
                        <a:buFont typeface="Wingdings" pitchFamily="2" charset="2"/>
                        <a:buNone/>
                        <a:tabLst/>
                      </a:pPr>
                      <a:r>
                        <a:rPr kumimoji="0" lang="en-US" sz="1600" b="1" i="0" u="none" strike="noStrike" cap="none" normalizeH="0" baseline="0" dirty="0">
                          <a:ln>
                            <a:noFill/>
                          </a:ln>
                          <a:solidFill>
                            <a:schemeClr val="bg1"/>
                          </a:solidFill>
                          <a:effectLst/>
                          <a:latin typeface="Campton Light" panose="00000500000000000000" pitchFamily="50" charset="0"/>
                          <a:cs typeface="Arial" panose="020B0604020202020204" pitchFamily="34" charset="0"/>
                          <a:sym typeface="Wingdings" pitchFamily="2" charset="2"/>
                        </a:rPr>
                        <a:t>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96867"/>
                    </a:solidFill>
                  </a:tcPr>
                </a:tc>
                <a:extLst>
                  <a:ext uri="{0D108BD9-81ED-4DB2-BD59-A6C34878D82A}">
                    <a16:rowId xmlns:a16="http://schemas.microsoft.com/office/drawing/2014/main" val="10002"/>
                  </a:ext>
                </a:extLst>
              </a:tr>
              <a:tr h="97971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u="none" strike="noStrike" cap="none" normalizeH="0" baseline="0" dirty="0">
                          <a:ln>
                            <a:noFill/>
                          </a:ln>
                          <a:solidFill>
                            <a:schemeClr val="tx1">
                              <a:lumMod val="10000"/>
                            </a:schemeClr>
                          </a:solidFill>
                          <a:effectLst/>
                          <a:latin typeface="Campton Light" panose="00000500000000000000" pitchFamily="50" charset="0"/>
                          <a:cs typeface="Arial" panose="020B0604020202020204" pitchFamily="34" charset="0"/>
                        </a:rPr>
                        <a:t>An ability to recognize the role of professionals in the global society </a:t>
                      </a:r>
                      <a:endParaRPr kumimoji="0" lang="en-US" sz="1600" b="0" i="0" u="none" strike="noStrike" cap="none" normalizeH="0" baseline="0" dirty="0">
                        <a:ln>
                          <a:noFill/>
                        </a:ln>
                        <a:solidFill>
                          <a:schemeClr val="tx1">
                            <a:lumMod val="10000"/>
                          </a:schemeClr>
                        </a:solidFill>
                        <a:effectLst/>
                        <a:latin typeface="Campton Light" panose="00000500000000000000" pitchFamily="50"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0" fontAlgn="base" latinLnBrk="0" hangingPunct="0">
                        <a:lnSpc>
                          <a:spcPct val="100000"/>
                        </a:lnSpc>
                        <a:spcBef>
                          <a:spcPct val="20000"/>
                        </a:spcBef>
                        <a:spcAft>
                          <a:spcPct val="0"/>
                        </a:spcAft>
                        <a:buClr>
                          <a:srgbClr val="800000"/>
                        </a:buClr>
                        <a:buSzTx/>
                        <a:buFont typeface="Wingdings" pitchFamily="2" charset="2"/>
                        <a:buNone/>
                        <a:tabLst/>
                      </a:pPr>
                      <a:endParaRPr kumimoji="0" lang="en-US" sz="1600" b="1" i="0" u="none" strike="noStrike" cap="none" normalizeH="0" baseline="0">
                        <a:ln>
                          <a:noFill/>
                        </a:ln>
                        <a:solidFill>
                          <a:schemeClr val="tx1">
                            <a:lumMod val="10000"/>
                          </a:schemeClr>
                        </a:solidFill>
                        <a:effectLst/>
                        <a:latin typeface="Campton Light" panose="00000500000000000000" pitchFamily="50"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0" fontAlgn="base" latinLnBrk="0" hangingPunct="0">
                        <a:lnSpc>
                          <a:spcPct val="100000"/>
                        </a:lnSpc>
                        <a:spcBef>
                          <a:spcPct val="20000"/>
                        </a:spcBef>
                        <a:spcAft>
                          <a:spcPct val="0"/>
                        </a:spcAft>
                        <a:buClr>
                          <a:srgbClr val="800000"/>
                        </a:buClr>
                        <a:buSzTx/>
                        <a:buFont typeface="Wingdings" pitchFamily="2" charset="2"/>
                        <a:buNone/>
                        <a:tabLst/>
                      </a:pPr>
                      <a:endParaRPr kumimoji="0" lang="en-US" sz="1600" b="1" i="0" u="none" strike="noStrike" cap="none" normalizeH="0" baseline="0" dirty="0">
                        <a:ln>
                          <a:noFill/>
                        </a:ln>
                        <a:solidFill>
                          <a:schemeClr val="tx1">
                            <a:lumMod val="10000"/>
                          </a:schemeClr>
                        </a:solidFill>
                        <a:effectLst/>
                        <a:latin typeface="Campton Light" panose="00000500000000000000" pitchFamily="50" charset="0"/>
                        <a:cs typeface="Arial" panose="020B0604020202020204" pitchFamily="34" charset="0"/>
                        <a:sym typeface="Wingdings" pitchFamily="2" charset="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0" fontAlgn="base" latinLnBrk="0" hangingPunct="0">
                        <a:lnSpc>
                          <a:spcPct val="100000"/>
                        </a:lnSpc>
                        <a:spcBef>
                          <a:spcPct val="20000"/>
                        </a:spcBef>
                        <a:spcAft>
                          <a:spcPct val="0"/>
                        </a:spcAft>
                        <a:buClr>
                          <a:srgbClr val="800000"/>
                        </a:buClr>
                        <a:buSzTx/>
                        <a:buFont typeface="Wingdings" pitchFamily="2" charset="2"/>
                        <a:buNone/>
                        <a:tabLst/>
                        <a:defRPr/>
                      </a:pPr>
                      <a:r>
                        <a:rPr kumimoji="0" lang="en-US" sz="1600" b="1" i="0" u="none" strike="noStrike" cap="none" normalizeH="0" baseline="0" dirty="0">
                          <a:ln>
                            <a:noFill/>
                          </a:ln>
                          <a:solidFill>
                            <a:srgbClr val="696867"/>
                          </a:solidFill>
                          <a:effectLst/>
                          <a:latin typeface="Campton Light" panose="00000500000000000000" pitchFamily="50" charset="0"/>
                          <a:cs typeface="Arial" panose="020B0604020202020204" pitchFamily="34" charset="0"/>
                          <a:sym typeface="Wingdings" pitchFamily="2" charset="2"/>
                        </a:rPr>
                        <a:t>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F41"/>
                    </a:solidFill>
                  </a:tcPr>
                </a:tc>
                <a:tc>
                  <a:txBody>
                    <a:bodyPr/>
                    <a:lstStyle/>
                    <a:p>
                      <a:pPr marL="0" marR="0" lvl="0" indent="0" algn="ctr" defTabSz="914400" rtl="0" eaLnBrk="0" fontAlgn="base" latinLnBrk="0" hangingPunct="0">
                        <a:lnSpc>
                          <a:spcPct val="100000"/>
                        </a:lnSpc>
                        <a:spcBef>
                          <a:spcPct val="20000"/>
                        </a:spcBef>
                        <a:spcAft>
                          <a:spcPct val="0"/>
                        </a:spcAft>
                        <a:buClr>
                          <a:srgbClr val="800000"/>
                        </a:buClr>
                        <a:buSzTx/>
                        <a:buFont typeface="Wingdings" pitchFamily="2" charset="2"/>
                        <a:buNone/>
                        <a:tabLst/>
                      </a:pPr>
                      <a:r>
                        <a:rPr kumimoji="0" lang="en-US" sz="1600" b="1" i="0" u="none" strike="noStrike" cap="none" normalizeH="0" baseline="0" dirty="0">
                          <a:ln>
                            <a:noFill/>
                          </a:ln>
                          <a:solidFill>
                            <a:schemeClr val="bg1"/>
                          </a:solidFill>
                          <a:effectLst/>
                          <a:latin typeface="Campton Light" panose="00000500000000000000" pitchFamily="50" charset="0"/>
                          <a:cs typeface="Arial" panose="020B0604020202020204" pitchFamily="34" charset="0"/>
                          <a:sym typeface="Wingdings" pitchFamily="2" charset="2"/>
                        </a:rPr>
                        <a:t>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96867"/>
                    </a:solidFill>
                  </a:tcPr>
                </a:tc>
                <a:tc>
                  <a:txBody>
                    <a:bodyPr/>
                    <a:lstStyle/>
                    <a:p>
                      <a:pPr marL="0" marR="0" lvl="0" indent="0" algn="ctr" defTabSz="914400" rtl="0" eaLnBrk="0" fontAlgn="base" latinLnBrk="0" hangingPunct="0">
                        <a:lnSpc>
                          <a:spcPct val="100000"/>
                        </a:lnSpc>
                        <a:spcBef>
                          <a:spcPct val="20000"/>
                        </a:spcBef>
                        <a:spcAft>
                          <a:spcPct val="0"/>
                        </a:spcAft>
                        <a:buClr>
                          <a:srgbClr val="800000"/>
                        </a:buClr>
                        <a:buSzTx/>
                        <a:buFont typeface="Wingdings" pitchFamily="2" charset="2"/>
                        <a:buNone/>
                        <a:tabLst/>
                      </a:pPr>
                      <a:r>
                        <a:rPr kumimoji="0" lang="en-US" sz="1600" b="1" i="0" u="none" strike="noStrike" cap="none" normalizeH="0" baseline="0" dirty="0">
                          <a:ln>
                            <a:noFill/>
                          </a:ln>
                          <a:solidFill>
                            <a:schemeClr val="tx1">
                              <a:lumMod val="10000"/>
                            </a:schemeClr>
                          </a:solidFill>
                          <a:effectLst/>
                          <a:latin typeface="Campton Light" panose="00000500000000000000" pitchFamily="50" charset="0"/>
                          <a:cs typeface="Arial" panose="020B0604020202020204" pitchFamily="34" charset="0"/>
                        </a:rPr>
                        <a:t>C</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297B4"/>
                    </a:solidFill>
                  </a:tcPr>
                </a:tc>
                <a:tc>
                  <a:txBody>
                    <a:bodyPr/>
                    <a:lstStyle/>
                    <a:p>
                      <a:pPr marL="0" marR="0" lvl="0" indent="0" algn="ctr" defTabSz="914400" rtl="0" eaLnBrk="0" fontAlgn="base" latinLnBrk="0" hangingPunct="0">
                        <a:lnSpc>
                          <a:spcPct val="100000"/>
                        </a:lnSpc>
                        <a:spcBef>
                          <a:spcPct val="20000"/>
                        </a:spcBef>
                        <a:spcAft>
                          <a:spcPct val="0"/>
                        </a:spcAft>
                        <a:buClr>
                          <a:srgbClr val="800000"/>
                        </a:buClr>
                        <a:buSzTx/>
                        <a:buFont typeface="Wingdings" pitchFamily="2" charset="2"/>
                        <a:buNone/>
                        <a:tabLst/>
                        <a:defRPr/>
                      </a:pPr>
                      <a:r>
                        <a:rPr kumimoji="0" lang="en-US" sz="1600" b="1" i="0" u="none" strike="noStrike" cap="none" normalizeH="0" baseline="0" dirty="0">
                          <a:ln>
                            <a:noFill/>
                          </a:ln>
                          <a:solidFill>
                            <a:srgbClr val="696867"/>
                          </a:solidFill>
                          <a:effectLst/>
                          <a:latin typeface="Campton Light" panose="00000500000000000000" pitchFamily="50" charset="0"/>
                          <a:cs typeface="Arial" panose="020B0604020202020204" pitchFamily="34" charset="0"/>
                          <a:sym typeface="Wingdings" pitchFamily="2" charset="2"/>
                        </a:rPr>
                        <a:t>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F41"/>
                    </a:solidFill>
                  </a:tcPr>
                </a:tc>
                <a:extLst>
                  <a:ext uri="{0D108BD9-81ED-4DB2-BD59-A6C34878D82A}">
                    <a16:rowId xmlns:a16="http://schemas.microsoft.com/office/drawing/2014/main" val="10003"/>
                  </a:ext>
                </a:extLst>
              </a:tr>
              <a:tr h="97971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u="none" strike="noStrike" cap="none" normalizeH="0" baseline="0" dirty="0">
                          <a:ln>
                            <a:noFill/>
                          </a:ln>
                          <a:solidFill>
                            <a:schemeClr val="tx1">
                              <a:lumMod val="10000"/>
                            </a:schemeClr>
                          </a:solidFill>
                          <a:effectLst/>
                          <a:latin typeface="Campton Light" panose="00000500000000000000" pitchFamily="50" charset="0"/>
                          <a:cs typeface="Arial" panose="020B0604020202020204" pitchFamily="34" charset="0"/>
                        </a:rPr>
                        <a:t>An understanding of diverse cultural and humanistic traditions</a:t>
                      </a:r>
                      <a:endParaRPr kumimoji="0" lang="en-US" sz="1600" b="0" i="0" u="none" strike="noStrike" cap="none" normalizeH="0" baseline="0" dirty="0">
                        <a:ln>
                          <a:noFill/>
                        </a:ln>
                        <a:solidFill>
                          <a:schemeClr val="tx1">
                            <a:lumMod val="10000"/>
                          </a:schemeClr>
                        </a:solidFill>
                        <a:effectLst/>
                        <a:latin typeface="Campton Light" panose="00000500000000000000" pitchFamily="50"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0" fontAlgn="base" latinLnBrk="0" hangingPunct="0">
                        <a:lnSpc>
                          <a:spcPct val="100000"/>
                        </a:lnSpc>
                        <a:spcBef>
                          <a:spcPct val="20000"/>
                        </a:spcBef>
                        <a:spcAft>
                          <a:spcPct val="0"/>
                        </a:spcAft>
                        <a:buClr>
                          <a:srgbClr val="800000"/>
                        </a:buClr>
                        <a:buSzTx/>
                        <a:buFont typeface="Wingdings" pitchFamily="2" charset="2"/>
                        <a:buNone/>
                        <a:tabLst/>
                        <a:defRPr/>
                      </a:pPr>
                      <a:r>
                        <a:rPr kumimoji="0" lang="en-US" sz="1600" b="1" i="0" u="none" strike="noStrike" cap="none" normalizeH="0" baseline="0" dirty="0">
                          <a:ln>
                            <a:noFill/>
                          </a:ln>
                          <a:solidFill>
                            <a:srgbClr val="696867"/>
                          </a:solidFill>
                          <a:effectLst/>
                          <a:latin typeface="Campton Light" panose="00000500000000000000" pitchFamily="50" charset="0"/>
                          <a:cs typeface="Arial" panose="020B0604020202020204" pitchFamily="34" charset="0"/>
                          <a:sym typeface="Wingdings" pitchFamily="2" charset="2"/>
                        </a:rPr>
                        <a:t>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F41"/>
                    </a:solidFill>
                  </a:tcPr>
                </a:tc>
                <a:tc>
                  <a:txBody>
                    <a:bodyPr/>
                    <a:lstStyle/>
                    <a:p>
                      <a:pPr marL="0" marR="0" lvl="0" indent="0" algn="ctr" defTabSz="914400" rtl="0" eaLnBrk="0" fontAlgn="base" latinLnBrk="0" hangingPunct="0">
                        <a:lnSpc>
                          <a:spcPct val="100000"/>
                        </a:lnSpc>
                        <a:spcBef>
                          <a:spcPct val="20000"/>
                        </a:spcBef>
                        <a:spcAft>
                          <a:spcPct val="0"/>
                        </a:spcAft>
                        <a:buClr>
                          <a:srgbClr val="800000"/>
                        </a:buClr>
                        <a:buSzTx/>
                        <a:buFont typeface="Wingdings" pitchFamily="2" charset="2"/>
                        <a:buNone/>
                        <a:tabLst/>
                      </a:pPr>
                      <a:r>
                        <a:rPr kumimoji="0" lang="en-US" sz="1600" b="1" i="0" u="none" strike="noStrike" cap="none" normalizeH="0" baseline="0" dirty="0">
                          <a:ln>
                            <a:noFill/>
                          </a:ln>
                          <a:solidFill>
                            <a:schemeClr val="bg1"/>
                          </a:solidFill>
                          <a:effectLst/>
                          <a:latin typeface="Campton Light" panose="00000500000000000000" pitchFamily="50" charset="0"/>
                          <a:cs typeface="Arial" panose="020B0604020202020204" pitchFamily="34" charset="0"/>
                          <a:sym typeface="Wingdings" pitchFamily="2" charset="2"/>
                        </a:rPr>
                        <a:t>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96867"/>
                    </a:solidFill>
                  </a:tcPr>
                </a:tc>
                <a:tc>
                  <a:txBody>
                    <a:bodyPr/>
                    <a:lstStyle/>
                    <a:p>
                      <a:pPr marL="0" marR="0" lvl="0" indent="0" algn="ctr" defTabSz="914400" rtl="0" eaLnBrk="0" fontAlgn="base" latinLnBrk="0" hangingPunct="0">
                        <a:lnSpc>
                          <a:spcPct val="100000"/>
                        </a:lnSpc>
                        <a:spcBef>
                          <a:spcPct val="20000"/>
                        </a:spcBef>
                        <a:spcAft>
                          <a:spcPct val="0"/>
                        </a:spcAft>
                        <a:buClr>
                          <a:srgbClr val="800000"/>
                        </a:buClr>
                        <a:buSzTx/>
                        <a:buFont typeface="Wingdings" pitchFamily="2" charset="2"/>
                        <a:buNone/>
                        <a:tabLst/>
                      </a:pPr>
                      <a:r>
                        <a:rPr kumimoji="0" lang="en-US" sz="1600" b="1" i="0" u="none" strike="noStrike" cap="none" normalizeH="0" baseline="0" dirty="0">
                          <a:ln>
                            <a:noFill/>
                          </a:ln>
                          <a:solidFill>
                            <a:schemeClr val="tx1">
                              <a:lumMod val="10000"/>
                            </a:schemeClr>
                          </a:solidFill>
                          <a:effectLst/>
                          <a:latin typeface="Campton Light" panose="00000500000000000000" pitchFamily="50" charset="0"/>
                          <a:cs typeface="Arial" panose="020B0604020202020204" pitchFamily="34" charset="0"/>
                        </a:rPr>
                        <a:t>C</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297B4"/>
                    </a:solidFill>
                  </a:tcPr>
                </a:tc>
                <a:tc>
                  <a:txBody>
                    <a:bodyPr/>
                    <a:lstStyle/>
                    <a:p>
                      <a:pPr marL="0" marR="0" lvl="0" indent="0" algn="ctr" defTabSz="914400" rtl="0" eaLnBrk="0" fontAlgn="base" latinLnBrk="0" hangingPunct="0">
                        <a:lnSpc>
                          <a:spcPct val="100000"/>
                        </a:lnSpc>
                        <a:spcBef>
                          <a:spcPct val="20000"/>
                        </a:spcBef>
                        <a:spcAft>
                          <a:spcPct val="0"/>
                        </a:spcAft>
                        <a:buClr>
                          <a:srgbClr val="800000"/>
                        </a:buClr>
                        <a:buSzTx/>
                        <a:buFont typeface="Wingdings" pitchFamily="2" charset="2"/>
                        <a:buNone/>
                        <a:tabLst/>
                        <a:defRPr/>
                      </a:pPr>
                      <a:r>
                        <a:rPr kumimoji="0" lang="en-US" sz="1600" b="1" i="0" u="none" strike="noStrike" cap="none" normalizeH="0" baseline="0" dirty="0">
                          <a:ln>
                            <a:noFill/>
                          </a:ln>
                          <a:solidFill>
                            <a:srgbClr val="696867"/>
                          </a:solidFill>
                          <a:effectLst/>
                          <a:latin typeface="Campton Light" panose="00000500000000000000" pitchFamily="50" charset="0"/>
                          <a:cs typeface="Arial" panose="020B0604020202020204" pitchFamily="34" charset="0"/>
                          <a:sym typeface="Wingdings" pitchFamily="2" charset="2"/>
                        </a:rPr>
                        <a:t>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F41"/>
                    </a:solidFill>
                  </a:tcPr>
                </a:tc>
                <a:tc>
                  <a:txBody>
                    <a:bodyPr/>
                    <a:lstStyle/>
                    <a:p>
                      <a:pPr marL="0" marR="0" lvl="0" indent="0" algn="ctr" defTabSz="914400" rtl="0" eaLnBrk="0" fontAlgn="base" latinLnBrk="0" hangingPunct="0">
                        <a:lnSpc>
                          <a:spcPct val="100000"/>
                        </a:lnSpc>
                        <a:spcBef>
                          <a:spcPct val="20000"/>
                        </a:spcBef>
                        <a:spcAft>
                          <a:spcPct val="0"/>
                        </a:spcAft>
                        <a:buClr>
                          <a:srgbClr val="800000"/>
                        </a:buClr>
                        <a:buSzTx/>
                        <a:buFont typeface="Wingdings" pitchFamily="2" charset="2"/>
                        <a:buNone/>
                        <a:tabLst/>
                      </a:pPr>
                      <a:r>
                        <a:rPr kumimoji="0" lang="en-US" sz="1600" b="1" i="0" u="none" strike="noStrike" cap="none" normalizeH="0" baseline="0" dirty="0">
                          <a:ln>
                            <a:noFill/>
                          </a:ln>
                          <a:solidFill>
                            <a:schemeClr val="bg1"/>
                          </a:solidFill>
                          <a:effectLst/>
                          <a:latin typeface="Campton Light" panose="00000500000000000000" pitchFamily="50" charset="0"/>
                          <a:cs typeface="Arial" panose="020B0604020202020204" pitchFamily="34" charset="0"/>
                        </a:rPr>
                        <a:t>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96867"/>
                    </a:solidFill>
                  </a:tcPr>
                </a:tc>
                <a:tc>
                  <a:txBody>
                    <a:bodyPr/>
                    <a:lstStyle/>
                    <a:p>
                      <a:pPr marL="0" marR="0" lvl="0" indent="0" algn="ctr" defTabSz="914400" rtl="0" eaLnBrk="0" fontAlgn="base" latinLnBrk="0" hangingPunct="0">
                        <a:lnSpc>
                          <a:spcPct val="100000"/>
                        </a:lnSpc>
                        <a:spcBef>
                          <a:spcPct val="20000"/>
                        </a:spcBef>
                        <a:spcAft>
                          <a:spcPct val="0"/>
                        </a:spcAft>
                        <a:buClr>
                          <a:srgbClr val="800000"/>
                        </a:buClr>
                        <a:buSzTx/>
                        <a:buFont typeface="Wingdings" pitchFamily="2" charset="2"/>
                        <a:buNone/>
                        <a:tabLst/>
                      </a:pPr>
                      <a:r>
                        <a:rPr kumimoji="0" lang="en-US" sz="1600" b="1" i="0" u="none" strike="noStrike" cap="none" normalizeH="0" baseline="0" dirty="0">
                          <a:ln>
                            <a:noFill/>
                          </a:ln>
                          <a:solidFill>
                            <a:schemeClr val="tx1">
                              <a:lumMod val="10000"/>
                            </a:schemeClr>
                          </a:solidFill>
                          <a:effectLst/>
                          <a:latin typeface="Campton Light" panose="00000500000000000000" pitchFamily="50" charset="0"/>
                          <a:cs typeface="Arial" panose="020B0604020202020204" pitchFamily="34" charset="0"/>
                          <a:sym typeface="Wingdings" pitchFamily="2" charset="2"/>
                        </a:rPr>
                        <a:t>C</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297B4"/>
                    </a:solidFill>
                  </a:tcPr>
                </a:tc>
                <a:extLst>
                  <a:ext uri="{0D108BD9-81ED-4DB2-BD59-A6C34878D82A}">
                    <a16:rowId xmlns:a16="http://schemas.microsoft.com/office/drawing/2014/main" val="10004"/>
                  </a:ext>
                </a:extLst>
              </a:tr>
              <a:tr h="979714">
                <a:tc>
                  <a:txBody>
                    <a:bodyPr/>
                    <a:lstStyle/>
                    <a:p>
                      <a:pPr marL="0" marR="0" lvl="0" indent="0" algn="l" defTabSz="914400" rtl="0" eaLnBrk="0" fontAlgn="base" latinLnBrk="0" hangingPunct="0">
                        <a:lnSpc>
                          <a:spcPct val="100000"/>
                        </a:lnSpc>
                        <a:spcBef>
                          <a:spcPct val="0"/>
                        </a:spcBef>
                        <a:spcAft>
                          <a:spcPct val="0"/>
                        </a:spcAft>
                        <a:buClrTx/>
                        <a:buSzTx/>
                        <a:buFontTx/>
                        <a:buNone/>
                        <a:tabLst>
                          <a:tab pos="-57150" algn="l"/>
                        </a:tabLst>
                      </a:pPr>
                      <a:r>
                        <a:rPr kumimoji="0" lang="en-US" sz="1600" u="none" strike="noStrike" cap="none" normalizeH="0" baseline="0" dirty="0">
                          <a:ln>
                            <a:noFill/>
                          </a:ln>
                          <a:solidFill>
                            <a:schemeClr val="tx1">
                              <a:lumMod val="10000"/>
                            </a:schemeClr>
                          </a:solidFill>
                          <a:effectLst/>
                          <a:latin typeface="Campton Light" panose="00000500000000000000" pitchFamily="50" charset="0"/>
                          <a:cs typeface="Arial" panose="020B0604020202020204" pitchFamily="34" charset="0"/>
                        </a:rPr>
                        <a:t>An ability to work effectively in teams</a:t>
                      </a:r>
                      <a:endParaRPr kumimoji="0" lang="en-US" sz="1600" b="0" i="0" u="none" strike="noStrike" cap="none" normalizeH="0" baseline="0" dirty="0">
                        <a:ln>
                          <a:noFill/>
                        </a:ln>
                        <a:solidFill>
                          <a:schemeClr val="tx1">
                            <a:lumMod val="10000"/>
                          </a:schemeClr>
                        </a:solidFill>
                        <a:effectLst/>
                        <a:latin typeface="Campton Light" panose="00000500000000000000" pitchFamily="50"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0" fontAlgn="base" latinLnBrk="0" hangingPunct="0">
                        <a:lnSpc>
                          <a:spcPct val="100000"/>
                        </a:lnSpc>
                        <a:spcBef>
                          <a:spcPct val="20000"/>
                        </a:spcBef>
                        <a:spcAft>
                          <a:spcPct val="0"/>
                        </a:spcAft>
                        <a:buClr>
                          <a:srgbClr val="800000"/>
                        </a:buClr>
                        <a:buSzTx/>
                        <a:buFont typeface="Wingdings" pitchFamily="2" charset="2"/>
                        <a:buNone/>
                        <a:tabLst/>
                      </a:pPr>
                      <a:endParaRPr kumimoji="0" lang="en-US" sz="1600" b="1" i="0" u="none" strike="noStrike" cap="none" normalizeH="0" baseline="0">
                        <a:ln>
                          <a:noFill/>
                        </a:ln>
                        <a:solidFill>
                          <a:schemeClr val="tx1">
                            <a:lumMod val="10000"/>
                          </a:schemeClr>
                        </a:solidFill>
                        <a:effectLst/>
                        <a:latin typeface="Campton Light" panose="00000500000000000000" pitchFamily="50" charset="0"/>
                        <a:cs typeface="Arial" panose="020B0604020202020204" pitchFamily="34" charset="0"/>
                        <a:sym typeface="Wingdings" pitchFamily="2" charset="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0" fontAlgn="base" latinLnBrk="0" hangingPunct="0">
                        <a:lnSpc>
                          <a:spcPct val="100000"/>
                        </a:lnSpc>
                        <a:spcBef>
                          <a:spcPct val="20000"/>
                        </a:spcBef>
                        <a:spcAft>
                          <a:spcPct val="0"/>
                        </a:spcAft>
                        <a:buClr>
                          <a:srgbClr val="800000"/>
                        </a:buClr>
                        <a:buSzTx/>
                        <a:buFont typeface="Wingdings" pitchFamily="2" charset="2"/>
                        <a:buNone/>
                        <a:tabLst/>
                        <a:defRPr/>
                      </a:pPr>
                      <a:r>
                        <a:rPr kumimoji="0" lang="en-US" sz="1600" b="1" i="0" u="none" strike="noStrike" cap="none" normalizeH="0" baseline="0" dirty="0">
                          <a:ln>
                            <a:noFill/>
                          </a:ln>
                          <a:solidFill>
                            <a:srgbClr val="696867"/>
                          </a:solidFill>
                          <a:effectLst/>
                          <a:latin typeface="Campton Light" panose="00000500000000000000" pitchFamily="50" charset="0"/>
                          <a:cs typeface="Arial" panose="020B0604020202020204" pitchFamily="34" charset="0"/>
                          <a:sym typeface="Wingdings" pitchFamily="2" charset="2"/>
                        </a:rPr>
                        <a:t>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F41"/>
                    </a:solidFill>
                  </a:tcPr>
                </a:tc>
                <a:tc>
                  <a:txBody>
                    <a:bodyPr/>
                    <a:lstStyle/>
                    <a:p>
                      <a:pPr marL="0" marR="0" lvl="0" indent="0" algn="ctr" defTabSz="914400" rtl="0" eaLnBrk="0" fontAlgn="base" latinLnBrk="0" hangingPunct="0">
                        <a:lnSpc>
                          <a:spcPct val="100000"/>
                        </a:lnSpc>
                        <a:spcBef>
                          <a:spcPct val="20000"/>
                        </a:spcBef>
                        <a:spcAft>
                          <a:spcPct val="0"/>
                        </a:spcAft>
                        <a:buClr>
                          <a:srgbClr val="800000"/>
                        </a:buClr>
                        <a:buSzTx/>
                        <a:buFont typeface="Wingdings" pitchFamily="2" charset="2"/>
                        <a:buNone/>
                        <a:tabLst/>
                      </a:pPr>
                      <a:r>
                        <a:rPr kumimoji="0" lang="en-US" sz="1600" b="1" i="0" u="none" strike="noStrike" cap="none" normalizeH="0" baseline="0" dirty="0">
                          <a:ln>
                            <a:noFill/>
                          </a:ln>
                          <a:solidFill>
                            <a:schemeClr val="bg1"/>
                          </a:solidFill>
                          <a:effectLst/>
                          <a:latin typeface="Campton Light" panose="00000500000000000000" pitchFamily="50" charset="0"/>
                          <a:cs typeface="Arial" panose="020B0604020202020204" pitchFamily="34" charset="0"/>
                          <a:sym typeface="Wingdings" pitchFamily="2" charset="2"/>
                        </a:rPr>
                        <a:t>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96867"/>
                    </a:solidFill>
                  </a:tcPr>
                </a:tc>
                <a:tc>
                  <a:txBody>
                    <a:bodyPr/>
                    <a:lstStyle/>
                    <a:p>
                      <a:pPr marL="0" marR="0" lvl="0" indent="0" algn="ctr" defTabSz="914400" rtl="0" eaLnBrk="0" fontAlgn="base" latinLnBrk="0" hangingPunct="0">
                        <a:lnSpc>
                          <a:spcPct val="100000"/>
                        </a:lnSpc>
                        <a:spcBef>
                          <a:spcPct val="20000"/>
                        </a:spcBef>
                        <a:spcAft>
                          <a:spcPct val="0"/>
                        </a:spcAft>
                        <a:buClr>
                          <a:srgbClr val="800000"/>
                        </a:buClr>
                        <a:buSzTx/>
                        <a:buFont typeface="Wingdings" pitchFamily="2" charset="2"/>
                        <a:buNone/>
                        <a:tabLst/>
                      </a:pPr>
                      <a:r>
                        <a:rPr kumimoji="0" lang="en-US" sz="1600" b="1" i="0" u="none" strike="noStrike" cap="none" normalizeH="0" baseline="0" dirty="0">
                          <a:ln>
                            <a:noFill/>
                          </a:ln>
                          <a:solidFill>
                            <a:schemeClr val="tx1">
                              <a:lumMod val="10000"/>
                            </a:schemeClr>
                          </a:solidFill>
                          <a:effectLst/>
                          <a:latin typeface="Campton Light" panose="00000500000000000000" pitchFamily="50" charset="0"/>
                          <a:cs typeface="Arial" panose="020B0604020202020204" pitchFamily="34" charset="0"/>
                        </a:rPr>
                        <a:t>C</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297B4"/>
                    </a:solidFill>
                  </a:tcPr>
                </a:tc>
                <a:tc>
                  <a:txBody>
                    <a:bodyPr/>
                    <a:lstStyle/>
                    <a:p>
                      <a:pPr marL="0" marR="0" lvl="0" indent="0" algn="ctr" defTabSz="914400" rtl="0" eaLnBrk="0" fontAlgn="base" latinLnBrk="0" hangingPunct="0">
                        <a:lnSpc>
                          <a:spcPct val="100000"/>
                        </a:lnSpc>
                        <a:spcBef>
                          <a:spcPct val="20000"/>
                        </a:spcBef>
                        <a:spcAft>
                          <a:spcPct val="0"/>
                        </a:spcAft>
                        <a:buClr>
                          <a:srgbClr val="800000"/>
                        </a:buClr>
                        <a:buSzTx/>
                        <a:buFont typeface="Wingdings" pitchFamily="2" charset="2"/>
                        <a:buNone/>
                        <a:tabLst/>
                        <a:defRPr/>
                      </a:pPr>
                      <a:r>
                        <a:rPr kumimoji="0" lang="en-US" sz="1600" b="1" i="0" u="none" strike="noStrike" cap="none" normalizeH="0" baseline="0" dirty="0">
                          <a:ln>
                            <a:noFill/>
                          </a:ln>
                          <a:solidFill>
                            <a:srgbClr val="696867"/>
                          </a:solidFill>
                          <a:effectLst/>
                          <a:latin typeface="Campton Light" panose="00000500000000000000" pitchFamily="50" charset="0"/>
                          <a:cs typeface="Arial" panose="020B0604020202020204" pitchFamily="34" charset="0"/>
                          <a:sym typeface="Wingdings" pitchFamily="2" charset="2"/>
                        </a:rPr>
                        <a:t>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F41"/>
                    </a:solidFill>
                  </a:tcPr>
                </a:tc>
                <a:tc>
                  <a:txBody>
                    <a:bodyPr/>
                    <a:lstStyle/>
                    <a:p>
                      <a:pPr marL="0" marR="0" lvl="0" indent="0" algn="ctr" defTabSz="914400" rtl="0" eaLnBrk="0" fontAlgn="base" latinLnBrk="0" hangingPunct="0">
                        <a:lnSpc>
                          <a:spcPct val="100000"/>
                        </a:lnSpc>
                        <a:spcBef>
                          <a:spcPct val="20000"/>
                        </a:spcBef>
                        <a:spcAft>
                          <a:spcPct val="0"/>
                        </a:spcAft>
                        <a:buClr>
                          <a:srgbClr val="800000"/>
                        </a:buClr>
                        <a:buSzTx/>
                        <a:buFont typeface="Wingdings" pitchFamily="2" charset="2"/>
                        <a:buNone/>
                        <a:tabLst/>
                      </a:pPr>
                      <a:r>
                        <a:rPr kumimoji="0" lang="en-US" sz="1600" b="1" i="0" u="none" strike="noStrike" cap="none" normalizeH="0" baseline="0" dirty="0">
                          <a:ln>
                            <a:noFill/>
                          </a:ln>
                          <a:solidFill>
                            <a:schemeClr val="bg1"/>
                          </a:solidFill>
                          <a:effectLst/>
                          <a:latin typeface="Campton Light" panose="00000500000000000000" pitchFamily="50" charset="0"/>
                          <a:cs typeface="Arial" panose="020B0604020202020204" pitchFamily="34" charset="0"/>
                        </a:rPr>
                        <a:t>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96867"/>
                    </a:solidFill>
                  </a:tcPr>
                </a:tc>
                <a:extLst>
                  <a:ext uri="{0D108BD9-81ED-4DB2-BD59-A6C34878D82A}">
                    <a16:rowId xmlns:a16="http://schemas.microsoft.com/office/drawing/2014/main" val="10005"/>
                  </a:ext>
                </a:extLst>
              </a:tr>
              <a:tr h="97971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u="none" strike="noStrike" cap="none" normalizeH="0" baseline="0" dirty="0">
                          <a:ln>
                            <a:noFill/>
                          </a:ln>
                          <a:solidFill>
                            <a:schemeClr val="tx1">
                              <a:lumMod val="10000"/>
                            </a:schemeClr>
                          </a:solidFill>
                          <a:effectLst/>
                          <a:latin typeface="Campton Light" panose="00000500000000000000" pitchFamily="50" charset="0"/>
                          <a:cs typeface="Arial" panose="020B0604020202020204" pitchFamily="34" charset="0"/>
                        </a:rPr>
                        <a:t>An ability to communicate effectively in oral, written, graphical, and visual forms</a:t>
                      </a:r>
                      <a:endParaRPr kumimoji="0" lang="en-US" sz="1600" b="0" i="0" u="none" strike="noStrike" cap="none" normalizeH="0" baseline="0" dirty="0">
                        <a:ln>
                          <a:noFill/>
                        </a:ln>
                        <a:solidFill>
                          <a:schemeClr val="tx1">
                            <a:lumMod val="10000"/>
                          </a:schemeClr>
                        </a:solidFill>
                        <a:effectLst/>
                        <a:latin typeface="Campton Light" panose="00000500000000000000" pitchFamily="50"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0" fontAlgn="base" latinLnBrk="0" hangingPunct="0">
                        <a:lnSpc>
                          <a:spcPct val="100000"/>
                        </a:lnSpc>
                        <a:spcBef>
                          <a:spcPct val="20000"/>
                        </a:spcBef>
                        <a:spcAft>
                          <a:spcPct val="0"/>
                        </a:spcAft>
                        <a:buClr>
                          <a:srgbClr val="800000"/>
                        </a:buClr>
                        <a:buSzTx/>
                        <a:buFont typeface="Wingdings" pitchFamily="2" charset="2"/>
                        <a:buNone/>
                        <a:tabLst/>
                      </a:pPr>
                      <a:endParaRPr kumimoji="0" lang="en-US" sz="1600" b="1" i="0" u="none" strike="noStrike" cap="none" normalizeH="0" baseline="0" dirty="0">
                        <a:ln>
                          <a:noFill/>
                        </a:ln>
                        <a:solidFill>
                          <a:schemeClr val="tx1">
                            <a:lumMod val="10000"/>
                          </a:schemeClr>
                        </a:solidFill>
                        <a:effectLst/>
                        <a:latin typeface="Campton Light" panose="00000500000000000000" pitchFamily="50" charset="0"/>
                        <a:cs typeface="Arial" panose="020B0604020202020204" pitchFamily="34" charset="0"/>
                        <a:sym typeface="Wingdings" pitchFamily="2" charset="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0" fontAlgn="base" latinLnBrk="0" hangingPunct="0">
                        <a:lnSpc>
                          <a:spcPct val="100000"/>
                        </a:lnSpc>
                        <a:spcBef>
                          <a:spcPct val="20000"/>
                        </a:spcBef>
                        <a:spcAft>
                          <a:spcPct val="0"/>
                        </a:spcAft>
                        <a:buClr>
                          <a:srgbClr val="800000"/>
                        </a:buClr>
                        <a:buSzTx/>
                        <a:buFont typeface="Wingdings" pitchFamily="2" charset="2"/>
                        <a:buNone/>
                        <a:tabLst/>
                      </a:pPr>
                      <a:endParaRPr kumimoji="0" lang="en-US" sz="1600" b="1" i="0" u="none" strike="noStrike" cap="none" normalizeH="0" baseline="0" dirty="0">
                        <a:ln>
                          <a:noFill/>
                        </a:ln>
                        <a:solidFill>
                          <a:schemeClr val="tx1">
                            <a:lumMod val="10000"/>
                          </a:schemeClr>
                        </a:solidFill>
                        <a:effectLst/>
                        <a:latin typeface="Campton Light" panose="00000500000000000000" pitchFamily="50"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0" fontAlgn="base" latinLnBrk="0" hangingPunct="0">
                        <a:lnSpc>
                          <a:spcPct val="100000"/>
                        </a:lnSpc>
                        <a:spcBef>
                          <a:spcPct val="20000"/>
                        </a:spcBef>
                        <a:spcAft>
                          <a:spcPct val="0"/>
                        </a:spcAft>
                        <a:buClr>
                          <a:srgbClr val="800000"/>
                        </a:buClr>
                        <a:buSzTx/>
                        <a:buFont typeface="Wingdings" pitchFamily="2" charset="2"/>
                        <a:buNone/>
                        <a:tabLst/>
                        <a:defRPr/>
                      </a:pPr>
                      <a:r>
                        <a:rPr kumimoji="0" lang="en-US" sz="1600" b="1" i="0" u="none" strike="noStrike" cap="none" normalizeH="0" baseline="0" dirty="0">
                          <a:ln>
                            <a:noFill/>
                          </a:ln>
                          <a:solidFill>
                            <a:srgbClr val="696867"/>
                          </a:solidFill>
                          <a:effectLst/>
                          <a:latin typeface="Campton Light" panose="00000500000000000000" pitchFamily="50" charset="0"/>
                          <a:cs typeface="Arial" panose="020B0604020202020204" pitchFamily="34" charset="0"/>
                          <a:sym typeface="Wingdings" pitchFamily="2" charset="2"/>
                        </a:rPr>
                        <a:t>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F41"/>
                    </a:solidFill>
                  </a:tcPr>
                </a:tc>
                <a:tc>
                  <a:txBody>
                    <a:bodyPr/>
                    <a:lstStyle/>
                    <a:p>
                      <a:pPr marL="0" marR="0" lvl="0" indent="0" algn="ctr" defTabSz="914400" rtl="0" eaLnBrk="0" fontAlgn="base" latinLnBrk="0" hangingPunct="0">
                        <a:lnSpc>
                          <a:spcPct val="100000"/>
                        </a:lnSpc>
                        <a:spcBef>
                          <a:spcPct val="20000"/>
                        </a:spcBef>
                        <a:spcAft>
                          <a:spcPct val="0"/>
                        </a:spcAft>
                        <a:buClr>
                          <a:srgbClr val="800000"/>
                        </a:buClr>
                        <a:buSzTx/>
                        <a:buFont typeface="Wingdings" pitchFamily="2" charset="2"/>
                        <a:buNone/>
                        <a:tabLst/>
                      </a:pPr>
                      <a:r>
                        <a:rPr kumimoji="0" lang="en-US" sz="1600" b="1" i="0" u="none" strike="noStrike" cap="none" normalizeH="0" baseline="0" dirty="0">
                          <a:ln>
                            <a:noFill/>
                          </a:ln>
                          <a:solidFill>
                            <a:schemeClr val="bg1"/>
                          </a:solidFill>
                          <a:effectLst/>
                          <a:latin typeface="Campton Light" panose="00000500000000000000" pitchFamily="50" charset="0"/>
                          <a:cs typeface="Arial" panose="020B0604020202020204" pitchFamily="34" charset="0"/>
                        </a:rPr>
                        <a:t>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96867"/>
                    </a:solidFill>
                  </a:tcPr>
                </a:tc>
                <a:tc>
                  <a:txBody>
                    <a:bodyPr/>
                    <a:lstStyle/>
                    <a:p>
                      <a:pPr marL="0" marR="0" lvl="0" indent="0" algn="ctr" defTabSz="914400" rtl="0" eaLnBrk="0" fontAlgn="base" latinLnBrk="0" hangingPunct="0">
                        <a:lnSpc>
                          <a:spcPct val="100000"/>
                        </a:lnSpc>
                        <a:spcBef>
                          <a:spcPct val="20000"/>
                        </a:spcBef>
                        <a:spcAft>
                          <a:spcPct val="0"/>
                        </a:spcAft>
                        <a:buClr>
                          <a:srgbClr val="800000"/>
                        </a:buClr>
                        <a:buSzTx/>
                        <a:buFont typeface="Wingdings" pitchFamily="2" charset="2"/>
                        <a:buNone/>
                        <a:tabLst/>
                      </a:pPr>
                      <a:r>
                        <a:rPr kumimoji="0" lang="en-US" sz="1600" b="1" i="0" u="none" strike="noStrike" cap="none" normalizeH="0" baseline="0" dirty="0">
                          <a:ln>
                            <a:noFill/>
                          </a:ln>
                          <a:solidFill>
                            <a:schemeClr val="tx1">
                              <a:lumMod val="10000"/>
                            </a:schemeClr>
                          </a:solidFill>
                          <a:effectLst/>
                          <a:latin typeface="Campton Light" panose="00000500000000000000" pitchFamily="50" charset="0"/>
                          <a:cs typeface="Arial" panose="020B0604020202020204" pitchFamily="34" charset="0"/>
                          <a:sym typeface="Wingdings" pitchFamily="2" charset="2"/>
                        </a:rPr>
                        <a:t>C</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297B4"/>
                    </a:solidFill>
                  </a:tcPr>
                </a:tc>
                <a:tc>
                  <a:txBody>
                    <a:bodyPr/>
                    <a:lstStyle/>
                    <a:p>
                      <a:pPr marL="0" marR="0" lvl="0" indent="0" algn="ctr" defTabSz="914400" rtl="0" eaLnBrk="0" fontAlgn="base" latinLnBrk="0" hangingPunct="0">
                        <a:lnSpc>
                          <a:spcPct val="100000"/>
                        </a:lnSpc>
                        <a:spcBef>
                          <a:spcPct val="20000"/>
                        </a:spcBef>
                        <a:spcAft>
                          <a:spcPct val="0"/>
                        </a:spcAft>
                        <a:buClr>
                          <a:srgbClr val="800000"/>
                        </a:buClr>
                        <a:buSzTx/>
                        <a:buFont typeface="Wingdings" pitchFamily="2" charset="2"/>
                        <a:buNone/>
                        <a:tabLst/>
                        <a:defRPr/>
                      </a:pPr>
                      <a:r>
                        <a:rPr kumimoji="0" lang="en-US" sz="1600" b="1" i="0" u="none" strike="noStrike" cap="none" normalizeH="0" baseline="0" dirty="0">
                          <a:ln>
                            <a:noFill/>
                          </a:ln>
                          <a:solidFill>
                            <a:srgbClr val="696867"/>
                          </a:solidFill>
                          <a:effectLst/>
                          <a:latin typeface="Campton Light" panose="00000500000000000000" pitchFamily="50" charset="0"/>
                          <a:cs typeface="Arial" panose="020B0604020202020204" pitchFamily="34" charset="0"/>
                          <a:sym typeface="Wingdings" pitchFamily="2" charset="2"/>
                        </a:rPr>
                        <a:t>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F41"/>
                    </a:solidFill>
                  </a:tcPr>
                </a:tc>
                <a:extLst>
                  <a:ext uri="{0D108BD9-81ED-4DB2-BD59-A6C34878D82A}">
                    <a16:rowId xmlns:a16="http://schemas.microsoft.com/office/drawing/2014/main" val="10006"/>
                  </a:ext>
                </a:extLst>
              </a:tr>
            </a:tbl>
          </a:graphicData>
        </a:graphic>
      </p:graphicFrame>
      <p:sp>
        <p:nvSpPr>
          <p:cNvPr id="2" name="TextBox 1"/>
          <p:cNvSpPr txBox="1"/>
          <p:nvPr/>
        </p:nvSpPr>
        <p:spPr>
          <a:xfrm>
            <a:off x="4449171" y="5529683"/>
            <a:ext cx="4694829" cy="954107"/>
          </a:xfrm>
          <a:prstGeom prst="rect">
            <a:avLst/>
          </a:prstGeom>
          <a:solidFill>
            <a:srgbClr val="4297B4"/>
          </a:solidFill>
        </p:spPr>
        <p:txBody>
          <a:bodyPr wrap="square" rtlCol="0">
            <a:spAutoFit/>
          </a:bodyPr>
          <a:lstStyle/>
          <a:p>
            <a:r>
              <a:rPr lang="en-US" sz="2800" b="1" dirty="0">
                <a:solidFill>
                  <a:prstClr val="white"/>
                </a:solidFill>
                <a:latin typeface="Arial" panose="020B0604020202020204" pitchFamily="34" charset="0"/>
                <a:cs typeface="Arial" panose="020B0604020202020204" pitchFamily="34" charset="0"/>
              </a:rPr>
              <a:t>A= Assess; E= Evaluate;  </a:t>
            </a:r>
          </a:p>
          <a:p>
            <a:r>
              <a:rPr lang="en-US" sz="2800" b="1" dirty="0">
                <a:solidFill>
                  <a:prstClr val="white"/>
                </a:solidFill>
                <a:latin typeface="Arial" panose="020B0604020202020204" pitchFamily="34" charset="0"/>
                <a:cs typeface="Arial" panose="020B0604020202020204" pitchFamily="34" charset="0"/>
              </a:rPr>
              <a:t>C= Change (if necessary</a:t>
            </a:r>
            <a:r>
              <a:rPr lang="en-US" sz="2800" dirty="0">
                <a:solidFill>
                  <a:prstClr val="white"/>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23109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114055"/>
            <a:ext cx="8229600" cy="1143000"/>
          </a:xfrm>
          <a:prstGeom prst="rect">
            <a:avLst/>
          </a:prstGeom>
        </p:spPr>
        <p:txBody>
          <a:bodyPr/>
          <a:lstStyle/>
          <a:p>
            <a:pPr algn="l"/>
            <a:r>
              <a:rPr lang="en-US" b="1" dirty="0">
                <a:solidFill>
                  <a:srgbClr val="FF6C2C"/>
                </a:solidFill>
                <a:latin typeface="Campton Medium" panose="00000600000000000000" pitchFamily="50" charset="0"/>
                <a:cs typeface="Arial" panose="020B0604020202020204" pitchFamily="34" charset="0"/>
              </a:rPr>
              <a:t>Establish an Annual Cycle</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896361107"/>
              </p:ext>
            </p:extLst>
          </p:nvPr>
        </p:nvGraphicFramePr>
        <p:xfrm>
          <a:off x="533400" y="1524000"/>
          <a:ext cx="7613822"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3200400" y="1070242"/>
            <a:ext cx="2002336" cy="373625"/>
          </a:xfrm>
          <a:prstGeom prst="rect">
            <a:avLst/>
          </a:prstGeom>
          <a:noFill/>
        </p:spPr>
        <p:txBody>
          <a:bodyPr wrap="square" rtlCol="0">
            <a:spAutoFit/>
          </a:bodyPr>
          <a:lstStyle/>
          <a:p>
            <a:pPr algn="ctr"/>
            <a:r>
              <a:rPr lang="en-US" cap="all" dirty="0">
                <a:solidFill>
                  <a:srgbClr val="696867"/>
                </a:solidFill>
                <a:latin typeface="Arial" panose="020B0604020202020204" pitchFamily="34" charset="0"/>
                <a:cs typeface="Arial" panose="020B0604020202020204" pitchFamily="34" charset="0"/>
              </a:rPr>
              <a:t>Summer</a:t>
            </a:r>
          </a:p>
        </p:txBody>
      </p:sp>
      <p:sp>
        <p:nvSpPr>
          <p:cNvPr id="7" name="TextBox 6"/>
          <p:cNvSpPr txBox="1"/>
          <p:nvPr/>
        </p:nvSpPr>
        <p:spPr>
          <a:xfrm>
            <a:off x="6629400" y="2469561"/>
            <a:ext cx="952501" cy="373625"/>
          </a:xfrm>
          <a:prstGeom prst="rect">
            <a:avLst/>
          </a:prstGeom>
          <a:noFill/>
        </p:spPr>
        <p:txBody>
          <a:bodyPr wrap="square" rtlCol="0">
            <a:spAutoFit/>
          </a:bodyPr>
          <a:lstStyle/>
          <a:p>
            <a:pPr algn="ctr"/>
            <a:r>
              <a:rPr lang="en-US" cap="all" dirty="0">
                <a:solidFill>
                  <a:srgbClr val="696867"/>
                </a:solidFill>
                <a:latin typeface="Arial" panose="020B0604020202020204" pitchFamily="34" charset="0"/>
                <a:cs typeface="Arial" panose="020B0604020202020204" pitchFamily="34" charset="0"/>
              </a:rPr>
              <a:t>Fall</a:t>
            </a:r>
          </a:p>
        </p:txBody>
      </p:sp>
      <p:sp>
        <p:nvSpPr>
          <p:cNvPr id="8" name="TextBox 7"/>
          <p:cNvSpPr txBox="1"/>
          <p:nvPr/>
        </p:nvSpPr>
        <p:spPr>
          <a:xfrm>
            <a:off x="3342232" y="5638800"/>
            <a:ext cx="2002336" cy="373625"/>
          </a:xfrm>
          <a:prstGeom prst="rect">
            <a:avLst/>
          </a:prstGeom>
          <a:noFill/>
        </p:spPr>
        <p:txBody>
          <a:bodyPr wrap="square" rtlCol="0">
            <a:spAutoFit/>
          </a:bodyPr>
          <a:lstStyle/>
          <a:p>
            <a:pPr algn="ctr"/>
            <a:r>
              <a:rPr lang="en-US" cap="all" dirty="0">
                <a:solidFill>
                  <a:srgbClr val="696867"/>
                </a:solidFill>
                <a:latin typeface="Arial" panose="020B0604020202020204" pitchFamily="34" charset="0"/>
                <a:cs typeface="Arial" panose="020B0604020202020204" pitchFamily="34" charset="0"/>
              </a:rPr>
              <a:t>Winter</a:t>
            </a:r>
          </a:p>
        </p:txBody>
      </p:sp>
      <p:sp>
        <p:nvSpPr>
          <p:cNvPr id="9" name="TextBox 8"/>
          <p:cNvSpPr txBox="1"/>
          <p:nvPr/>
        </p:nvSpPr>
        <p:spPr>
          <a:xfrm>
            <a:off x="1066800" y="2440986"/>
            <a:ext cx="1143000" cy="369332"/>
          </a:xfrm>
          <a:prstGeom prst="rect">
            <a:avLst/>
          </a:prstGeom>
          <a:noFill/>
        </p:spPr>
        <p:txBody>
          <a:bodyPr wrap="square" rtlCol="0">
            <a:spAutoFit/>
          </a:bodyPr>
          <a:lstStyle/>
          <a:p>
            <a:pPr algn="ctr"/>
            <a:r>
              <a:rPr lang="en-US" cap="all" dirty="0">
                <a:solidFill>
                  <a:srgbClr val="696867"/>
                </a:solidFill>
                <a:latin typeface="Arial" panose="020B0604020202020204" pitchFamily="34" charset="0"/>
                <a:cs typeface="Arial" panose="020B0604020202020204" pitchFamily="34" charset="0"/>
              </a:rPr>
              <a:t>Spring</a:t>
            </a:r>
          </a:p>
        </p:txBody>
      </p:sp>
    </p:spTree>
    <p:extLst>
      <p:ext uri="{BB962C8B-B14F-4D97-AF65-F5344CB8AC3E}">
        <p14:creationId xmlns:p14="http://schemas.microsoft.com/office/powerpoint/2010/main" val="2013492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54886" y="485695"/>
          <a:ext cx="8915401" cy="2972780"/>
        </p:xfrm>
        <a:graphic>
          <a:graphicData uri="http://schemas.openxmlformats.org/drawingml/2006/table">
            <a:tbl>
              <a:tblPr/>
              <a:tblGrid>
                <a:gridCol w="1613995">
                  <a:extLst>
                    <a:ext uri="{9D8B030D-6E8A-4147-A177-3AD203B41FA5}">
                      <a16:colId xmlns:a16="http://schemas.microsoft.com/office/drawing/2014/main" val="20000"/>
                    </a:ext>
                  </a:extLst>
                </a:gridCol>
                <a:gridCol w="999140">
                  <a:extLst>
                    <a:ext uri="{9D8B030D-6E8A-4147-A177-3AD203B41FA5}">
                      <a16:colId xmlns:a16="http://schemas.microsoft.com/office/drawing/2014/main" val="20001"/>
                    </a:ext>
                  </a:extLst>
                </a:gridCol>
                <a:gridCol w="1306567">
                  <a:extLst>
                    <a:ext uri="{9D8B030D-6E8A-4147-A177-3AD203B41FA5}">
                      <a16:colId xmlns:a16="http://schemas.microsoft.com/office/drawing/2014/main" val="20002"/>
                    </a:ext>
                  </a:extLst>
                </a:gridCol>
                <a:gridCol w="1152854">
                  <a:extLst>
                    <a:ext uri="{9D8B030D-6E8A-4147-A177-3AD203B41FA5}">
                      <a16:colId xmlns:a16="http://schemas.microsoft.com/office/drawing/2014/main" val="20003"/>
                    </a:ext>
                  </a:extLst>
                </a:gridCol>
                <a:gridCol w="999140">
                  <a:extLst>
                    <a:ext uri="{9D8B030D-6E8A-4147-A177-3AD203B41FA5}">
                      <a16:colId xmlns:a16="http://schemas.microsoft.com/office/drawing/2014/main" val="20004"/>
                    </a:ext>
                  </a:extLst>
                </a:gridCol>
                <a:gridCol w="922283">
                  <a:extLst>
                    <a:ext uri="{9D8B030D-6E8A-4147-A177-3AD203B41FA5}">
                      <a16:colId xmlns:a16="http://schemas.microsoft.com/office/drawing/2014/main" val="20005"/>
                    </a:ext>
                  </a:extLst>
                </a:gridCol>
                <a:gridCol w="922283">
                  <a:extLst>
                    <a:ext uri="{9D8B030D-6E8A-4147-A177-3AD203B41FA5}">
                      <a16:colId xmlns:a16="http://schemas.microsoft.com/office/drawing/2014/main" val="20006"/>
                    </a:ext>
                  </a:extLst>
                </a:gridCol>
                <a:gridCol w="999139">
                  <a:extLst>
                    <a:ext uri="{9D8B030D-6E8A-4147-A177-3AD203B41FA5}">
                      <a16:colId xmlns:a16="http://schemas.microsoft.com/office/drawing/2014/main" val="20007"/>
                    </a:ext>
                  </a:extLst>
                </a:gridCol>
              </a:tblGrid>
              <a:tr h="457200">
                <a:tc>
                  <a:txBody>
                    <a:bodyPr/>
                    <a:lstStyle/>
                    <a:p>
                      <a:pPr marL="0" marR="0" algn="ctr">
                        <a:lnSpc>
                          <a:spcPct val="115000"/>
                        </a:lnSpc>
                        <a:spcBef>
                          <a:spcPts val="0"/>
                        </a:spcBef>
                        <a:spcAft>
                          <a:spcPts val="0"/>
                        </a:spcAft>
                      </a:pPr>
                      <a:r>
                        <a:rPr lang="en-US" sz="1100" b="0" cap="small" dirty="0">
                          <a:solidFill>
                            <a:srgbClr val="000000"/>
                          </a:solidFill>
                          <a:latin typeface="Arial" panose="020B0604020202020204" pitchFamily="34" charset="0"/>
                          <a:ea typeface="Times New Roman"/>
                          <a:cs typeface="Arial" panose="020B0604020202020204" pitchFamily="34" charset="0"/>
                        </a:rPr>
                        <a:t>Performance indicators</a:t>
                      </a:r>
                      <a:endParaRPr lang="en-US" sz="1050" b="0" cap="small" dirty="0">
                        <a:solidFill>
                          <a:srgbClr val="000000"/>
                        </a:solidFill>
                        <a:latin typeface="Arial" panose="020B0604020202020204" pitchFamily="34" charset="0"/>
                        <a:ea typeface="Times New Roman"/>
                        <a:cs typeface="Arial" panose="020B0604020202020204" pitchFamily="34" charset="0"/>
                      </a:endParaRP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0" cap="small" dirty="0">
                          <a:solidFill>
                            <a:srgbClr val="000000"/>
                          </a:solidFill>
                          <a:latin typeface="Arial" panose="020B0604020202020204" pitchFamily="34" charset="0"/>
                          <a:ea typeface="Times New Roman"/>
                          <a:cs typeface="Arial" panose="020B0604020202020204" pitchFamily="34" charset="0"/>
                        </a:rPr>
                        <a:t>Educational Strategies</a:t>
                      </a:r>
                      <a:endParaRPr lang="en-US" sz="1050" b="0" cap="small" dirty="0">
                        <a:solidFill>
                          <a:srgbClr val="000000"/>
                        </a:solidFill>
                        <a:latin typeface="Arial" panose="020B0604020202020204" pitchFamily="34" charset="0"/>
                        <a:ea typeface="Times New Roman"/>
                        <a:cs typeface="Arial" panose="020B0604020202020204" pitchFamily="34" charset="0"/>
                      </a:endParaRP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0" cap="small" dirty="0">
                          <a:solidFill>
                            <a:srgbClr val="000000"/>
                          </a:solidFill>
                          <a:latin typeface="Arial" panose="020B0604020202020204" pitchFamily="34" charset="0"/>
                          <a:ea typeface="Times New Roman"/>
                          <a:cs typeface="Arial" panose="020B0604020202020204" pitchFamily="34" charset="0"/>
                        </a:rPr>
                        <a:t>Method(s) of Assessment</a:t>
                      </a:r>
                      <a:endParaRPr lang="en-US" sz="1050" b="0" cap="small" dirty="0">
                        <a:solidFill>
                          <a:srgbClr val="000000"/>
                        </a:solidFill>
                        <a:latin typeface="Arial" panose="020B0604020202020204" pitchFamily="34" charset="0"/>
                        <a:ea typeface="Times New Roman"/>
                        <a:cs typeface="Arial" panose="020B0604020202020204" pitchFamily="34" charset="0"/>
                      </a:endParaRP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0" cap="small" dirty="0">
                          <a:solidFill>
                            <a:srgbClr val="000000"/>
                          </a:solidFill>
                          <a:latin typeface="Arial" panose="020B0604020202020204" pitchFamily="34" charset="0"/>
                          <a:ea typeface="Times New Roman"/>
                          <a:cs typeface="Arial" panose="020B0604020202020204" pitchFamily="34" charset="0"/>
                        </a:rPr>
                        <a:t>Where summative data are collected</a:t>
                      </a:r>
                      <a:endParaRPr lang="en-US" sz="1050" b="0" cap="small" dirty="0">
                        <a:solidFill>
                          <a:srgbClr val="000000"/>
                        </a:solidFill>
                        <a:latin typeface="Arial" panose="020B0604020202020204" pitchFamily="34" charset="0"/>
                        <a:ea typeface="Times New Roman"/>
                        <a:cs typeface="Arial" panose="020B0604020202020204" pitchFamily="34" charset="0"/>
                      </a:endParaRP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0" cap="small" dirty="0">
                          <a:solidFill>
                            <a:srgbClr val="000000"/>
                          </a:solidFill>
                          <a:latin typeface="Arial" panose="020B0604020202020204" pitchFamily="34" charset="0"/>
                          <a:ea typeface="Times New Roman"/>
                          <a:cs typeface="Arial" panose="020B0604020202020204" pitchFamily="34" charset="0"/>
                        </a:rPr>
                        <a:t>Where formative</a:t>
                      </a:r>
                      <a:r>
                        <a:rPr lang="en-US" sz="1100" b="0" cap="small" baseline="0" dirty="0">
                          <a:solidFill>
                            <a:srgbClr val="000000"/>
                          </a:solidFill>
                          <a:latin typeface="Arial" panose="020B0604020202020204" pitchFamily="34" charset="0"/>
                          <a:ea typeface="Times New Roman"/>
                          <a:cs typeface="Arial" panose="020B0604020202020204" pitchFamily="34" charset="0"/>
                        </a:rPr>
                        <a:t> data collected</a:t>
                      </a:r>
                      <a:endParaRPr lang="en-US" sz="1050" b="0" cap="small" dirty="0">
                        <a:solidFill>
                          <a:srgbClr val="000000"/>
                        </a:solidFill>
                        <a:latin typeface="Arial" panose="020B0604020202020204" pitchFamily="34" charset="0"/>
                        <a:ea typeface="Times New Roman"/>
                        <a:cs typeface="Arial" panose="020B0604020202020204" pitchFamily="34" charset="0"/>
                      </a:endParaRP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0" cap="small" dirty="0">
                          <a:solidFill>
                            <a:srgbClr val="000000"/>
                          </a:solidFill>
                          <a:latin typeface="Arial" panose="020B0604020202020204" pitchFamily="34" charset="0"/>
                          <a:ea typeface="Times New Roman"/>
                          <a:cs typeface="Arial" panose="020B0604020202020204" pitchFamily="34" charset="0"/>
                        </a:rPr>
                        <a:t>Summative data Cycle (</a:t>
                      </a:r>
                      <a:r>
                        <a:rPr lang="en-US" sz="1100" b="0" cap="small" dirty="0" err="1">
                          <a:solidFill>
                            <a:srgbClr val="000000"/>
                          </a:solidFill>
                          <a:latin typeface="Arial" panose="020B0604020202020204" pitchFamily="34" charset="0"/>
                          <a:ea typeface="Times New Roman"/>
                          <a:cs typeface="Arial" panose="020B0604020202020204" pitchFamily="34" charset="0"/>
                        </a:rPr>
                        <a:t>yrs</a:t>
                      </a:r>
                      <a:r>
                        <a:rPr lang="en-US" sz="1100" b="0" cap="small" dirty="0">
                          <a:solidFill>
                            <a:srgbClr val="000000"/>
                          </a:solidFill>
                          <a:latin typeface="Arial" panose="020B0604020202020204" pitchFamily="34" charset="0"/>
                          <a:ea typeface="Times New Roman"/>
                          <a:cs typeface="Arial" panose="020B0604020202020204" pitchFamily="34" charset="0"/>
                        </a:rPr>
                        <a:t>)</a:t>
                      </a: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0" cap="small" dirty="0">
                          <a:solidFill>
                            <a:srgbClr val="000000"/>
                          </a:solidFill>
                          <a:latin typeface="Arial" panose="020B0604020202020204" pitchFamily="34" charset="0"/>
                          <a:ea typeface="Times New Roman"/>
                          <a:cs typeface="Arial" panose="020B0604020202020204" pitchFamily="34" charset="0"/>
                        </a:rPr>
                        <a:t>Time of data collection</a:t>
                      </a:r>
                      <a:endParaRPr lang="en-US" sz="1050" b="0" cap="small" dirty="0">
                        <a:solidFill>
                          <a:srgbClr val="000000"/>
                        </a:solidFill>
                        <a:latin typeface="Arial" panose="020B0604020202020204" pitchFamily="34" charset="0"/>
                        <a:ea typeface="Times New Roman"/>
                        <a:cs typeface="Arial" panose="020B0604020202020204" pitchFamily="34" charset="0"/>
                      </a:endParaRP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0" cap="small" dirty="0">
                          <a:solidFill>
                            <a:srgbClr val="000000"/>
                          </a:solidFill>
                          <a:latin typeface="Arial" panose="020B0604020202020204" pitchFamily="34" charset="0"/>
                          <a:ea typeface="Times New Roman"/>
                          <a:cs typeface="Arial" panose="020B0604020202020204" pitchFamily="34" charset="0"/>
                        </a:rPr>
                        <a:t>Threshold for Performance</a:t>
                      </a:r>
                      <a:endParaRPr lang="en-US" sz="1050" b="0" cap="small" dirty="0">
                        <a:solidFill>
                          <a:srgbClr val="000000"/>
                        </a:solidFill>
                        <a:latin typeface="Arial" panose="020B0604020202020204" pitchFamily="34" charset="0"/>
                        <a:ea typeface="Times New Roman"/>
                        <a:cs typeface="Arial" panose="020B0604020202020204" pitchFamily="34" charset="0"/>
                      </a:endParaRP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0830">
                <a:tc rowSpan="3">
                  <a:txBody>
                    <a:bodyPr/>
                    <a:lstStyle/>
                    <a:p>
                      <a:pPr marL="119063" marR="0" lvl="0" indent="-119063">
                        <a:lnSpc>
                          <a:spcPct val="115000"/>
                        </a:lnSpc>
                        <a:spcBef>
                          <a:spcPts val="0"/>
                        </a:spcBef>
                        <a:spcAft>
                          <a:spcPts val="0"/>
                        </a:spcAft>
                        <a:buFont typeface="+mj-lt"/>
                        <a:buAutoNum type="arabicPeriod"/>
                      </a:pPr>
                      <a:r>
                        <a:rPr lang="en-US" sz="1050" b="0" dirty="0">
                          <a:solidFill>
                            <a:srgbClr val="000000"/>
                          </a:solidFill>
                          <a:latin typeface="Arial" panose="020B0604020202020204" pitchFamily="34" charset="0"/>
                          <a:ea typeface="Times New Roman"/>
                          <a:cs typeface="Arial" panose="020B0604020202020204" pitchFamily="34" charset="0"/>
                        </a:rPr>
                        <a:t>Produces research</a:t>
                      </a:r>
                      <a:r>
                        <a:rPr lang="en-US" sz="1050" b="0" baseline="0" dirty="0">
                          <a:solidFill>
                            <a:srgbClr val="000000"/>
                          </a:solidFill>
                          <a:latin typeface="Arial" panose="020B0604020202020204" pitchFamily="34" charset="0"/>
                          <a:ea typeface="Times New Roman"/>
                          <a:cs typeface="Arial" panose="020B0604020202020204" pitchFamily="34" charset="0"/>
                        </a:rPr>
                        <a:t> </a:t>
                      </a:r>
                      <a:r>
                        <a:rPr lang="en-US" sz="1050" b="0" dirty="0">
                          <a:solidFill>
                            <a:srgbClr val="000000"/>
                          </a:solidFill>
                          <a:latin typeface="Arial" panose="020B0604020202020204" pitchFamily="34" charset="0"/>
                          <a:ea typeface="Times New Roman"/>
                          <a:cs typeface="Arial" panose="020B0604020202020204" pitchFamily="34" charset="0"/>
                        </a:rPr>
                        <a:t>information for the team</a:t>
                      </a: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kumimoji="0" lang="en-US" sz="1050" b="0" kern="1200" dirty="0">
                          <a:solidFill>
                            <a:schemeClr val="tx1">
                              <a:lumMod val="10000"/>
                            </a:schemeClr>
                          </a:solidFill>
                          <a:effectLst/>
                          <a:latin typeface="Arial" panose="020B0604020202020204" pitchFamily="34" charset="0"/>
                          <a:ea typeface="+mn-ea"/>
                          <a:cs typeface="Arial" panose="020B0604020202020204" pitchFamily="34" charset="0"/>
                        </a:rPr>
                        <a:t>1011, 2001, 2060, 3001, 4092</a:t>
                      </a:r>
                      <a:endParaRPr lang="en-US" sz="1050" b="0" dirty="0">
                        <a:solidFill>
                          <a:schemeClr val="tx1">
                            <a:lumMod val="10000"/>
                          </a:schemeClr>
                        </a:solidFill>
                        <a:latin typeface="Arial" panose="020B0604020202020204" pitchFamily="34" charset="0"/>
                        <a:ea typeface="Times New Roman"/>
                        <a:cs typeface="Arial" panose="020B0604020202020204" pitchFamily="34" charset="0"/>
                      </a:endParaRP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b="0" dirty="0">
                          <a:solidFill>
                            <a:srgbClr val="000000"/>
                          </a:solidFill>
                          <a:latin typeface="Arial" panose="020B0604020202020204" pitchFamily="34" charset="0"/>
                          <a:ea typeface="Times New Roman"/>
                          <a:cs typeface="Arial" panose="020B0604020202020204" pitchFamily="34" charset="0"/>
                        </a:rPr>
                        <a:t>Peer Evaluations</a:t>
                      </a: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50" b="0" dirty="0">
                          <a:solidFill>
                            <a:srgbClr val="000000"/>
                          </a:solidFill>
                          <a:latin typeface="Arial" panose="020B0604020202020204" pitchFamily="34" charset="0"/>
                          <a:ea typeface="Times New Roman"/>
                          <a:cs typeface="Arial" panose="020B0604020202020204" pitchFamily="34" charset="0"/>
                        </a:rPr>
                        <a:t>4092</a:t>
                      </a: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ctr">
                        <a:lnSpc>
                          <a:spcPct val="115000"/>
                        </a:lnSpc>
                        <a:spcBef>
                          <a:spcPts val="0"/>
                        </a:spcBef>
                        <a:spcAft>
                          <a:spcPts val="0"/>
                        </a:spcAft>
                      </a:pPr>
                      <a:r>
                        <a:rPr lang="en-US" sz="1050" b="0" dirty="0">
                          <a:solidFill>
                            <a:srgbClr val="000000"/>
                          </a:solidFill>
                          <a:latin typeface="Arial" panose="020B0604020202020204" pitchFamily="34" charset="0"/>
                          <a:ea typeface="Times New Roman"/>
                          <a:cs typeface="Arial" panose="020B0604020202020204" pitchFamily="34" charset="0"/>
                        </a:rPr>
                        <a:t>2001 (y2</a:t>
                      </a:r>
                      <a:r>
                        <a:rPr lang="en-US" sz="1050" b="0" baseline="0" dirty="0">
                          <a:solidFill>
                            <a:srgbClr val="000000"/>
                          </a:solidFill>
                          <a:latin typeface="Arial" panose="020B0604020202020204" pitchFamily="34" charset="0"/>
                          <a:ea typeface="Times New Roman"/>
                          <a:cs typeface="Arial" panose="020B0604020202020204" pitchFamily="34" charset="0"/>
                        </a:rPr>
                        <a:t> of cycle)</a:t>
                      </a:r>
                      <a:r>
                        <a:rPr lang="en-US" sz="1050" b="0" dirty="0">
                          <a:solidFill>
                            <a:srgbClr val="000000"/>
                          </a:solidFill>
                          <a:latin typeface="Arial" panose="020B0604020202020204" pitchFamily="34" charset="0"/>
                          <a:ea typeface="Times New Roman"/>
                          <a:cs typeface="Arial" panose="020B0604020202020204" pitchFamily="34" charset="0"/>
                        </a:rPr>
                        <a:t>, 3001 (y3 of cycle)</a:t>
                      </a: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rowSpan="3">
                  <a:txBody>
                    <a:bodyPr/>
                    <a:lstStyle/>
                    <a:p>
                      <a:pPr marL="0" marR="0" algn="ctr">
                        <a:lnSpc>
                          <a:spcPct val="115000"/>
                        </a:lnSpc>
                        <a:spcBef>
                          <a:spcPts val="0"/>
                        </a:spcBef>
                        <a:spcAft>
                          <a:spcPts val="0"/>
                        </a:spcAft>
                      </a:pPr>
                      <a:r>
                        <a:rPr lang="en-US" sz="1100" b="0" dirty="0">
                          <a:solidFill>
                            <a:srgbClr val="000000"/>
                          </a:solidFill>
                          <a:latin typeface="Arial" panose="020B0604020202020204" pitchFamily="34" charset="0"/>
                          <a:ea typeface="Times New Roman"/>
                          <a:cs typeface="Arial" panose="020B0604020202020204" pitchFamily="34" charset="0"/>
                        </a:rPr>
                        <a:t>3 </a:t>
                      </a:r>
                      <a:r>
                        <a:rPr lang="en-US" sz="1100" b="0" dirty="0" err="1">
                          <a:solidFill>
                            <a:srgbClr val="000000"/>
                          </a:solidFill>
                          <a:latin typeface="Arial" panose="020B0604020202020204" pitchFamily="34" charset="0"/>
                          <a:ea typeface="Times New Roman"/>
                          <a:cs typeface="Arial" panose="020B0604020202020204" pitchFamily="34" charset="0"/>
                        </a:rPr>
                        <a:t>yrs</a:t>
                      </a:r>
                      <a:endParaRPr lang="en-US" sz="1100" b="0" dirty="0">
                        <a:solidFill>
                          <a:srgbClr val="000000"/>
                        </a:solidFill>
                        <a:latin typeface="Arial" panose="020B0604020202020204" pitchFamily="34" charset="0"/>
                        <a:ea typeface="Times New Roman"/>
                        <a:cs typeface="Arial" panose="020B0604020202020204" pitchFamily="34" charset="0"/>
                      </a:endParaRP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rowSpan="3">
                  <a:txBody>
                    <a:bodyPr/>
                    <a:lstStyle/>
                    <a:p>
                      <a:pPr marL="0" marR="0" algn="ctr">
                        <a:lnSpc>
                          <a:spcPct val="115000"/>
                        </a:lnSpc>
                        <a:spcBef>
                          <a:spcPts val="0"/>
                        </a:spcBef>
                        <a:spcAft>
                          <a:spcPts val="0"/>
                        </a:spcAft>
                      </a:pPr>
                      <a:r>
                        <a:rPr lang="en-US" sz="1050" b="0" dirty="0">
                          <a:solidFill>
                            <a:srgbClr val="000000"/>
                          </a:solidFill>
                          <a:latin typeface="Arial" panose="020B0604020202020204" pitchFamily="34" charset="0"/>
                          <a:ea typeface="Times New Roman"/>
                          <a:cs typeface="Arial" panose="020B0604020202020204" pitchFamily="34" charset="0"/>
                        </a:rPr>
                        <a:t>2009, 2012</a:t>
                      </a: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rowSpan="3">
                  <a:txBody>
                    <a:bodyPr/>
                    <a:lstStyle/>
                    <a:p>
                      <a:pPr marL="0" marR="0" algn="ctr">
                        <a:lnSpc>
                          <a:spcPct val="115000"/>
                        </a:lnSpc>
                        <a:spcBef>
                          <a:spcPts val="0"/>
                        </a:spcBef>
                        <a:spcAft>
                          <a:spcPts val="0"/>
                        </a:spcAft>
                      </a:pPr>
                      <a:r>
                        <a:rPr lang="en-US" sz="1000" b="0">
                          <a:solidFill>
                            <a:srgbClr val="000000"/>
                          </a:solidFill>
                          <a:latin typeface="Arial" panose="020B0604020202020204" pitchFamily="34" charset="0"/>
                          <a:ea typeface="Times New Roman"/>
                          <a:cs typeface="Arial" panose="020B0604020202020204" pitchFamily="34" charset="0"/>
                        </a:rPr>
                        <a:t>80%</a:t>
                      </a:r>
                      <a:endParaRPr lang="en-US" sz="1000" b="0" dirty="0">
                        <a:solidFill>
                          <a:srgbClr val="000000"/>
                        </a:solidFill>
                        <a:latin typeface="Arial" panose="020B0604020202020204" pitchFamily="34" charset="0"/>
                        <a:ea typeface="Times New Roman"/>
                        <a:cs typeface="Arial" panose="020B0604020202020204" pitchFamily="34" charset="0"/>
                      </a:endParaRP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75563">
                <a:tc vMerge="1">
                  <a:txBody>
                    <a:bodyPr/>
                    <a:lstStyle/>
                    <a:p>
                      <a:endParaRPr lang="en-US"/>
                    </a:p>
                  </a:txBody>
                  <a:tcPr/>
                </a:tc>
                <a:tc vMerge="1">
                  <a:txBody>
                    <a:bodyPr/>
                    <a:lstStyle/>
                    <a:p>
                      <a:endParaRPr lang="en-US"/>
                    </a:p>
                  </a:txBody>
                  <a:tcPr/>
                </a:tc>
                <a:tc>
                  <a:txBody>
                    <a:bodyPr/>
                    <a:lstStyle/>
                    <a:p>
                      <a:pPr marL="0" marR="0">
                        <a:lnSpc>
                          <a:spcPct val="115000"/>
                        </a:lnSpc>
                        <a:spcBef>
                          <a:spcPts val="0"/>
                        </a:spcBef>
                        <a:spcAft>
                          <a:spcPts val="0"/>
                        </a:spcAft>
                      </a:pPr>
                      <a:r>
                        <a:rPr lang="en-US" sz="1050" b="0" dirty="0">
                          <a:solidFill>
                            <a:srgbClr val="000000"/>
                          </a:solidFill>
                          <a:latin typeface="Arial" panose="020B0604020202020204" pitchFamily="34" charset="0"/>
                          <a:ea typeface="Times New Roman"/>
                          <a:cs typeface="Arial" panose="020B0604020202020204" pitchFamily="34" charset="0"/>
                        </a:rPr>
                        <a:t>Faculty </a:t>
                      </a:r>
                      <a:r>
                        <a:rPr lang="en-US" sz="1050" b="0" dirty="0" err="1">
                          <a:solidFill>
                            <a:srgbClr val="000000"/>
                          </a:solidFill>
                          <a:latin typeface="Arial" panose="020B0604020202020204" pitchFamily="34" charset="0"/>
                          <a:ea typeface="Times New Roman"/>
                          <a:cs typeface="Arial" panose="020B0604020202020204" pitchFamily="34" charset="0"/>
                        </a:rPr>
                        <a:t>Evals</a:t>
                      </a:r>
                      <a:endParaRPr lang="en-US" sz="1050" b="0" dirty="0">
                        <a:solidFill>
                          <a:srgbClr val="000000"/>
                        </a:solidFill>
                        <a:latin typeface="Arial" panose="020B0604020202020204" pitchFamily="34" charset="0"/>
                        <a:ea typeface="Times New Roman"/>
                        <a:cs typeface="Arial" panose="020B0604020202020204" pitchFamily="34" charset="0"/>
                      </a:endParaRP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50" b="0" dirty="0">
                          <a:solidFill>
                            <a:srgbClr val="000000"/>
                          </a:solidFill>
                          <a:latin typeface="Arial" panose="020B0604020202020204" pitchFamily="34" charset="0"/>
                          <a:ea typeface="Times New Roman"/>
                          <a:cs typeface="Arial" panose="020B0604020202020204" pitchFamily="34" charset="0"/>
                        </a:rPr>
                        <a:t>4092</a:t>
                      </a: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167007">
                <a:tc vMerge="1">
                  <a:txBody>
                    <a:bodyPr/>
                    <a:lstStyle/>
                    <a:p>
                      <a:endParaRPr lang="en-US"/>
                    </a:p>
                  </a:txBody>
                  <a:tcPr/>
                </a:tc>
                <a:tc vMerge="1">
                  <a:txBody>
                    <a:bodyPr/>
                    <a:lstStyle/>
                    <a:p>
                      <a:endParaRPr lang="en-US"/>
                    </a:p>
                  </a:txBody>
                  <a:tcPr/>
                </a:tc>
                <a:tc>
                  <a:txBody>
                    <a:bodyPr/>
                    <a:lstStyle/>
                    <a:p>
                      <a:pPr marL="0" marR="0">
                        <a:lnSpc>
                          <a:spcPct val="115000"/>
                        </a:lnSpc>
                        <a:spcBef>
                          <a:spcPts val="0"/>
                        </a:spcBef>
                        <a:spcAft>
                          <a:spcPts val="0"/>
                        </a:spcAft>
                      </a:pPr>
                      <a:r>
                        <a:rPr lang="en-US" sz="1050" b="0" dirty="0">
                          <a:solidFill>
                            <a:srgbClr val="000000"/>
                          </a:solidFill>
                          <a:latin typeface="Arial" panose="020B0604020202020204" pitchFamily="34" charset="0"/>
                          <a:ea typeface="Times New Roman"/>
                          <a:cs typeface="Arial" panose="020B0604020202020204" pitchFamily="34" charset="0"/>
                        </a:rPr>
                        <a:t>Senior Surveys</a:t>
                      </a: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50" b="0" dirty="0">
                          <a:solidFill>
                            <a:srgbClr val="000000"/>
                          </a:solidFill>
                          <a:latin typeface="Arial" panose="020B0604020202020204" pitchFamily="34" charset="0"/>
                          <a:ea typeface="Times New Roman"/>
                          <a:cs typeface="Arial" panose="020B0604020202020204" pitchFamily="34" charset="0"/>
                        </a:rPr>
                        <a:t>On-line survey</a:t>
                      </a: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200371">
                <a:tc rowSpan="3">
                  <a:txBody>
                    <a:bodyPr/>
                    <a:lstStyle/>
                    <a:p>
                      <a:pPr marL="119063" marR="0" lvl="0" indent="-119063">
                        <a:lnSpc>
                          <a:spcPct val="115000"/>
                        </a:lnSpc>
                        <a:spcBef>
                          <a:spcPts val="0"/>
                        </a:spcBef>
                        <a:spcAft>
                          <a:spcPts val="0"/>
                        </a:spcAft>
                        <a:buFont typeface="+mj-lt"/>
                        <a:buAutoNum type="arabicPeriod" startAt="2"/>
                      </a:pPr>
                      <a:r>
                        <a:rPr lang="en-US" sz="1050" b="0" dirty="0">
                          <a:solidFill>
                            <a:srgbClr val="000000"/>
                          </a:solidFill>
                          <a:latin typeface="Arial" panose="020B0604020202020204" pitchFamily="34" charset="0"/>
                          <a:ea typeface="Times New Roman"/>
                          <a:cs typeface="Arial" panose="020B0604020202020204" pitchFamily="34" charset="0"/>
                        </a:rPr>
                        <a:t>Demonstrates understanding of team roles when assigned</a:t>
                      </a: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kumimoji="0" lang="en-US" sz="1050" b="0" kern="1200" dirty="0">
                          <a:solidFill>
                            <a:schemeClr val="tx1">
                              <a:lumMod val="10000"/>
                            </a:schemeClr>
                          </a:solidFill>
                          <a:effectLst/>
                          <a:latin typeface="Arial" panose="020B0604020202020204" pitchFamily="34" charset="0"/>
                          <a:ea typeface="+mn-ea"/>
                          <a:cs typeface="Arial" panose="020B0604020202020204" pitchFamily="34" charset="0"/>
                        </a:rPr>
                        <a:t>1011, 2001, 2060, 3001, 4092</a:t>
                      </a:r>
                      <a:endParaRPr lang="en-US" sz="1050" b="0" dirty="0">
                        <a:solidFill>
                          <a:schemeClr val="tx1">
                            <a:lumMod val="10000"/>
                          </a:schemeClr>
                        </a:solidFill>
                        <a:latin typeface="Arial" panose="020B0604020202020204" pitchFamily="34" charset="0"/>
                        <a:ea typeface="Times New Roman"/>
                        <a:cs typeface="Arial" panose="020B0604020202020204" pitchFamily="34" charset="0"/>
                      </a:endParaRP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b="0" dirty="0">
                          <a:solidFill>
                            <a:srgbClr val="000000"/>
                          </a:solidFill>
                          <a:latin typeface="Arial" panose="020B0604020202020204" pitchFamily="34" charset="0"/>
                          <a:ea typeface="Times New Roman"/>
                          <a:cs typeface="Arial" panose="020B0604020202020204" pitchFamily="34" charset="0"/>
                        </a:rPr>
                        <a:t>Peer Evaluations</a:t>
                      </a: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50" b="0" dirty="0">
                          <a:solidFill>
                            <a:srgbClr val="000000"/>
                          </a:solidFill>
                          <a:latin typeface="Arial" panose="020B0604020202020204" pitchFamily="34" charset="0"/>
                          <a:ea typeface="Times New Roman"/>
                          <a:cs typeface="Arial" panose="020B0604020202020204" pitchFamily="34" charset="0"/>
                        </a:rPr>
                        <a:t>4092</a:t>
                      </a:r>
                    </a:p>
                  </a:txBody>
                  <a:tcPr marL="48445" marR="48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ctr">
                        <a:lnSpc>
                          <a:spcPct val="115000"/>
                        </a:lnSpc>
                        <a:spcBef>
                          <a:spcPts val="0"/>
                        </a:spcBef>
                        <a:spcAft>
                          <a:spcPts val="0"/>
                        </a:spcAft>
                      </a:pPr>
                      <a:r>
                        <a:rPr lang="en-US" sz="1050" b="0">
                          <a:solidFill>
                            <a:srgbClr val="000000"/>
                          </a:solidFill>
                          <a:latin typeface="Arial" panose="020B0604020202020204" pitchFamily="34" charset="0"/>
                          <a:ea typeface="Times New Roman"/>
                          <a:cs typeface="Arial" panose="020B0604020202020204" pitchFamily="34" charset="0"/>
                        </a:rPr>
                        <a:t>2001 (y2</a:t>
                      </a:r>
                      <a:r>
                        <a:rPr lang="en-US" sz="1050" b="0" baseline="0">
                          <a:solidFill>
                            <a:srgbClr val="000000"/>
                          </a:solidFill>
                          <a:latin typeface="Arial" panose="020B0604020202020204" pitchFamily="34" charset="0"/>
                          <a:ea typeface="Times New Roman"/>
                          <a:cs typeface="Arial" panose="020B0604020202020204" pitchFamily="34" charset="0"/>
                        </a:rPr>
                        <a:t> of cycle)</a:t>
                      </a:r>
                      <a:r>
                        <a:rPr lang="en-US" sz="1050" b="0">
                          <a:solidFill>
                            <a:srgbClr val="000000"/>
                          </a:solidFill>
                          <a:latin typeface="Arial" panose="020B0604020202020204" pitchFamily="34" charset="0"/>
                          <a:ea typeface="Times New Roman"/>
                          <a:cs typeface="Arial" panose="020B0604020202020204" pitchFamily="34" charset="0"/>
                        </a:rPr>
                        <a:t>, 3001 (y3 of cycle)</a:t>
                      </a:r>
                      <a:endParaRPr lang="en-US" sz="1050" b="0" dirty="0">
                        <a:solidFill>
                          <a:srgbClr val="000000"/>
                        </a:solidFill>
                        <a:latin typeface="Arial" panose="020B0604020202020204" pitchFamily="34" charset="0"/>
                        <a:ea typeface="Times New Roman"/>
                        <a:cs typeface="Arial" panose="020B0604020202020204" pitchFamily="34" charset="0"/>
                      </a:endParaRP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rowSpan="3">
                  <a:txBody>
                    <a:bodyPr/>
                    <a:lstStyle/>
                    <a:p>
                      <a:pPr marL="0" marR="0" algn="ctr">
                        <a:lnSpc>
                          <a:spcPct val="115000"/>
                        </a:lnSpc>
                        <a:spcBef>
                          <a:spcPts val="0"/>
                        </a:spcBef>
                        <a:spcAft>
                          <a:spcPts val="0"/>
                        </a:spcAft>
                      </a:pPr>
                      <a:r>
                        <a:rPr lang="en-US" sz="1100" b="0" dirty="0">
                          <a:solidFill>
                            <a:srgbClr val="000000"/>
                          </a:solidFill>
                          <a:latin typeface="Arial" panose="020B0604020202020204" pitchFamily="34" charset="0"/>
                          <a:ea typeface="Times New Roman"/>
                          <a:cs typeface="Arial" panose="020B0604020202020204" pitchFamily="34" charset="0"/>
                        </a:rPr>
                        <a:t>3 </a:t>
                      </a:r>
                      <a:r>
                        <a:rPr lang="en-US" sz="1100" b="0" dirty="0" err="1">
                          <a:solidFill>
                            <a:srgbClr val="000000"/>
                          </a:solidFill>
                          <a:latin typeface="Arial" panose="020B0604020202020204" pitchFamily="34" charset="0"/>
                          <a:ea typeface="Times New Roman"/>
                          <a:cs typeface="Arial" panose="020B0604020202020204" pitchFamily="34" charset="0"/>
                        </a:rPr>
                        <a:t>yrs</a:t>
                      </a:r>
                      <a:endParaRPr lang="en-US" sz="1100" b="0" dirty="0">
                        <a:solidFill>
                          <a:srgbClr val="000000"/>
                        </a:solidFill>
                        <a:latin typeface="Arial" panose="020B0604020202020204" pitchFamily="34" charset="0"/>
                        <a:ea typeface="Times New Roman"/>
                        <a:cs typeface="Arial" panose="020B0604020202020204" pitchFamily="34" charset="0"/>
                      </a:endParaRP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rowSpan="3">
                  <a:txBody>
                    <a:bodyPr/>
                    <a:lstStyle/>
                    <a:p>
                      <a:pPr marL="0" marR="0" algn="ctr">
                        <a:lnSpc>
                          <a:spcPct val="115000"/>
                        </a:lnSpc>
                        <a:spcBef>
                          <a:spcPts val="0"/>
                        </a:spcBef>
                        <a:spcAft>
                          <a:spcPts val="0"/>
                        </a:spcAft>
                      </a:pPr>
                      <a:r>
                        <a:rPr lang="en-US" sz="1050" b="0" dirty="0">
                          <a:solidFill>
                            <a:srgbClr val="000000"/>
                          </a:solidFill>
                          <a:latin typeface="Arial" panose="020B0604020202020204" pitchFamily="34" charset="0"/>
                          <a:ea typeface="Times New Roman"/>
                          <a:cs typeface="Arial" panose="020B0604020202020204" pitchFamily="34" charset="0"/>
                        </a:rPr>
                        <a:t>2009, 2012</a:t>
                      </a: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rowSpan="3">
                  <a:txBody>
                    <a:bodyPr/>
                    <a:lstStyle/>
                    <a:p>
                      <a:pPr marL="0" marR="0" algn="ctr">
                        <a:lnSpc>
                          <a:spcPct val="115000"/>
                        </a:lnSpc>
                        <a:spcBef>
                          <a:spcPts val="0"/>
                        </a:spcBef>
                        <a:spcAft>
                          <a:spcPts val="0"/>
                        </a:spcAft>
                      </a:pPr>
                      <a:r>
                        <a:rPr lang="en-US" sz="1000" b="0">
                          <a:solidFill>
                            <a:srgbClr val="000000"/>
                          </a:solidFill>
                          <a:latin typeface="Arial" panose="020B0604020202020204" pitchFamily="34" charset="0"/>
                          <a:ea typeface="Times New Roman"/>
                          <a:cs typeface="Arial" panose="020B0604020202020204" pitchFamily="34" charset="0"/>
                        </a:rPr>
                        <a:t>80%</a:t>
                      </a:r>
                      <a:endParaRPr lang="en-US" sz="1000" b="0" dirty="0">
                        <a:solidFill>
                          <a:srgbClr val="000000"/>
                        </a:solidFill>
                        <a:latin typeface="Arial" panose="020B0604020202020204" pitchFamily="34" charset="0"/>
                        <a:ea typeface="Times New Roman"/>
                        <a:cs typeface="Arial" panose="020B0604020202020204" pitchFamily="34" charset="0"/>
                      </a:endParaRP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75563">
                <a:tc vMerge="1">
                  <a:txBody>
                    <a:bodyPr/>
                    <a:lstStyle/>
                    <a:p>
                      <a:endParaRPr lang="en-US"/>
                    </a:p>
                  </a:txBody>
                  <a:tcPr/>
                </a:tc>
                <a:tc vMerge="1">
                  <a:txBody>
                    <a:bodyPr/>
                    <a:lstStyle/>
                    <a:p>
                      <a:endParaRPr lang="en-US"/>
                    </a:p>
                  </a:txBody>
                  <a:tcPr/>
                </a:tc>
                <a:tc>
                  <a:txBody>
                    <a:bodyPr/>
                    <a:lstStyle/>
                    <a:p>
                      <a:pPr marL="0" marR="0">
                        <a:lnSpc>
                          <a:spcPct val="115000"/>
                        </a:lnSpc>
                        <a:spcBef>
                          <a:spcPts val="0"/>
                        </a:spcBef>
                        <a:spcAft>
                          <a:spcPts val="0"/>
                        </a:spcAft>
                      </a:pPr>
                      <a:r>
                        <a:rPr lang="en-US" sz="1050" b="0" dirty="0">
                          <a:solidFill>
                            <a:srgbClr val="000000"/>
                          </a:solidFill>
                          <a:latin typeface="Arial" panose="020B0604020202020204" pitchFamily="34" charset="0"/>
                          <a:ea typeface="Times New Roman"/>
                          <a:cs typeface="Arial" panose="020B0604020202020204" pitchFamily="34" charset="0"/>
                        </a:rPr>
                        <a:t>Faculty Evaluations</a:t>
                      </a: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50" b="0" dirty="0">
                          <a:solidFill>
                            <a:srgbClr val="000000"/>
                          </a:solidFill>
                          <a:latin typeface="Arial" panose="020B0604020202020204" pitchFamily="34" charset="0"/>
                          <a:ea typeface="Times New Roman"/>
                          <a:cs typeface="Arial" panose="020B0604020202020204" pitchFamily="34" charset="0"/>
                        </a:rPr>
                        <a:t>4092</a:t>
                      </a:r>
                    </a:p>
                  </a:txBody>
                  <a:tcPr marL="48445" marR="48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157466">
                <a:tc vMerge="1">
                  <a:txBody>
                    <a:bodyPr/>
                    <a:lstStyle/>
                    <a:p>
                      <a:endParaRPr lang="en-US"/>
                    </a:p>
                  </a:txBody>
                  <a:tcPr/>
                </a:tc>
                <a:tc vMerge="1">
                  <a:txBody>
                    <a:bodyPr/>
                    <a:lstStyle/>
                    <a:p>
                      <a:endParaRPr lang="en-US"/>
                    </a:p>
                  </a:txBody>
                  <a:tcPr/>
                </a:tc>
                <a:tc>
                  <a:txBody>
                    <a:bodyPr/>
                    <a:lstStyle/>
                    <a:p>
                      <a:pPr marL="0" marR="0">
                        <a:lnSpc>
                          <a:spcPct val="115000"/>
                        </a:lnSpc>
                        <a:spcBef>
                          <a:spcPts val="0"/>
                        </a:spcBef>
                        <a:spcAft>
                          <a:spcPts val="0"/>
                        </a:spcAft>
                      </a:pPr>
                      <a:r>
                        <a:rPr lang="en-US" sz="1050" b="0" dirty="0">
                          <a:solidFill>
                            <a:srgbClr val="000000"/>
                          </a:solidFill>
                          <a:latin typeface="Arial" panose="020B0604020202020204" pitchFamily="34" charset="0"/>
                          <a:ea typeface="Times New Roman"/>
                          <a:cs typeface="Arial" panose="020B0604020202020204" pitchFamily="34" charset="0"/>
                        </a:rPr>
                        <a:t>Senior Surveys</a:t>
                      </a: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50" b="0" dirty="0">
                          <a:solidFill>
                            <a:srgbClr val="000000"/>
                          </a:solidFill>
                          <a:latin typeface="Arial" panose="020B0604020202020204" pitchFamily="34" charset="0"/>
                          <a:ea typeface="Times New Roman"/>
                          <a:cs typeface="Arial" panose="020B0604020202020204" pitchFamily="34" charset="0"/>
                        </a:rPr>
                        <a:t>On-line survey</a:t>
                      </a: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r h="175563">
                <a:tc rowSpan="3">
                  <a:txBody>
                    <a:bodyPr/>
                    <a:lstStyle/>
                    <a:p>
                      <a:pPr marL="119063" marR="0" lvl="0" indent="-119063">
                        <a:lnSpc>
                          <a:spcPct val="115000"/>
                        </a:lnSpc>
                        <a:spcBef>
                          <a:spcPts val="0"/>
                        </a:spcBef>
                        <a:spcAft>
                          <a:spcPts val="0"/>
                        </a:spcAft>
                        <a:buFont typeface="+mj-lt"/>
                        <a:buAutoNum type="arabicPeriod" startAt="3"/>
                      </a:pPr>
                      <a:r>
                        <a:rPr lang="en-US" sz="1050" b="0" dirty="0">
                          <a:solidFill>
                            <a:srgbClr val="000000"/>
                          </a:solidFill>
                          <a:latin typeface="Arial" panose="020B0604020202020204" pitchFamily="34" charset="0"/>
                          <a:ea typeface="Times New Roman"/>
                          <a:cs typeface="Arial" panose="020B0604020202020204" pitchFamily="34" charset="0"/>
                        </a:rPr>
                        <a:t>Shares in the work of the team</a:t>
                      </a: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3">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kumimoji="0" lang="en-US" sz="1050" b="0" kern="1200" dirty="0">
                          <a:solidFill>
                            <a:schemeClr val="tx1">
                              <a:lumMod val="10000"/>
                            </a:schemeClr>
                          </a:solidFill>
                          <a:effectLst/>
                          <a:latin typeface="Arial" panose="020B0604020202020204" pitchFamily="34" charset="0"/>
                          <a:ea typeface="+mn-ea"/>
                          <a:cs typeface="Arial" panose="020B0604020202020204" pitchFamily="34" charset="0"/>
                        </a:rPr>
                        <a:t>1011, 2001, 2060, 3001, 4092</a:t>
                      </a:r>
                      <a:endParaRPr lang="en-US" sz="1050" b="0" dirty="0">
                        <a:solidFill>
                          <a:schemeClr val="tx1">
                            <a:lumMod val="10000"/>
                          </a:schemeClr>
                        </a:solidFill>
                        <a:latin typeface="Arial" panose="020B0604020202020204" pitchFamily="34" charset="0"/>
                        <a:ea typeface="Times New Roman"/>
                        <a:cs typeface="Arial" panose="020B0604020202020204" pitchFamily="34" charset="0"/>
                      </a:endParaRP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b="0" dirty="0">
                          <a:solidFill>
                            <a:srgbClr val="000000"/>
                          </a:solidFill>
                          <a:latin typeface="Arial" panose="020B0604020202020204" pitchFamily="34" charset="0"/>
                          <a:ea typeface="Times New Roman"/>
                          <a:cs typeface="Arial" panose="020B0604020202020204" pitchFamily="34" charset="0"/>
                        </a:rPr>
                        <a:t>Peer Evaluations</a:t>
                      </a: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50" b="0" dirty="0">
                          <a:solidFill>
                            <a:srgbClr val="000000"/>
                          </a:solidFill>
                          <a:latin typeface="Arial" panose="020B0604020202020204" pitchFamily="34" charset="0"/>
                          <a:ea typeface="Times New Roman"/>
                          <a:cs typeface="Arial" panose="020B0604020202020204" pitchFamily="34" charset="0"/>
                        </a:rPr>
                        <a:t>4092</a:t>
                      </a:r>
                    </a:p>
                  </a:txBody>
                  <a:tcPr marL="48445" marR="48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ctr">
                        <a:lnSpc>
                          <a:spcPct val="115000"/>
                        </a:lnSpc>
                        <a:spcBef>
                          <a:spcPts val="0"/>
                        </a:spcBef>
                        <a:spcAft>
                          <a:spcPts val="0"/>
                        </a:spcAft>
                      </a:pPr>
                      <a:r>
                        <a:rPr lang="en-US" sz="1050" b="0">
                          <a:solidFill>
                            <a:srgbClr val="000000"/>
                          </a:solidFill>
                          <a:latin typeface="Arial" panose="020B0604020202020204" pitchFamily="34" charset="0"/>
                          <a:ea typeface="Times New Roman"/>
                          <a:cs typeface="Arial" panose="020B0604020202020204" pitchFamily="34" charset="0"/>
                        </a:rPr>
                        <a:t>2001 (y2</a:t>
                      </a:r>
                      <a:r>
                        <a:rPr lang="en-US" sz="1050" b="0" baseline="0">
                          <a:solidFill>
                            <a:srgbClr val="000000"/>
                          </a:solidFill>
                          <a:latin typeface="Arial" panose="020B0604020202020204" pitchFamily="34" charset="0"/>
                          <a:ea typeface="Times New Roman"/>
                          <a:cs typeface="Arial" panose="020B0604020202020204" pitchFamily="34" charset="0"/>
                        </a:rPr>
                        <a:t> of cycle)</a:t>
                      </a:r>
                      <a:r>
                        <a:rPr lang="en-US" sz="1050" b="0">
                          <a:solidFill>
                            <a:srgbClr val="000000"/>
                          </a:solidFill>
                          <a:latin typeface="Arial" panose="020B0604020202020204" pitchFamily="34" charset="0"/>
                          <a:ea typeface="Times New Roman"/>
                          <a:cs typeface="Arial" panose="020B0604020202020204" pitchFamily="34" charset="0"/>
                        </a:rPr>
                        <a:t>, 3001 (y3 of cycle)</a:t>
                      </a:r>
                      <a:endParaRPr lang="en-US" sz="1050" b="0" dirty="0">
                        <a:solidFill>
                          <a:srgbClr val="000000"/>
                        </a:solidFill>
                        <a:latin typeface="Arial" panose="020B0604020202020204" pitchFamily="34" charset="0"/>
                        <a:ea typeface="Times New Roman"/>
                        <a:cs typeface="Arial" panose="020B0604020202020204" pitchFamily="34" charset="0"/>
                      </a:endParaRP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3">
                  <a:txBody>
                    <a:bodyPr/>
                    <a:lstStyle/>
                    <a:p>
                      <a:pPr marL="0" marR="0" algn="ctr">
                        <a:lnSpc>
                          <a:spcPct val="115000"/>
                        </a:lnSpc>
                        <a:spcBef>
                          <a:spcPts val="0"/>
                        </a:spcBef>
                        <a:spcAft>
                          <a:spcPts val="0"/>
                        </a:spcAft>
                      </a:pPr>
                      <a:r>
                        <a:rPr lang="en-US" sz="1100" b="0" dirty="0">
                          <a:solidFill>
                            <a:srgbClr val="000000"/>
                          </a:solidFill>
                          <a:latin typeface="Arial" panose="020B0604020202020204" pitchFamily="34" charset="0"/>
                          <a:ea typeface="Times New Roman"/>
                          <a:cs typeface="Arial" panose="020B0604020202020204" pitchFamily="34" charset="0"/>
                        </a:rPr>
                        <a:t>3 </a:t>
                      </a:r>
                      <a:r>
                        <a:rPr lang="en-US" sz="1100" b="0" dirty="0" err="1">
                          <a:solidFill>
                            <a:srgbClr val="000000"/>
                          </a:solidFill>
                          <a:latin typeface="Arial" panose="020B0604020202020204" pitchFamily="34" charset="0"/>
                          <a:ea typeface="Times New Roman"/>
                          <a:cs typeface="Arial" panose="020B0604020202020204" pitchFamily="34" charset="0"/>
                        </a:rPr>
                        <a:t>yrs</a:t>
                      </a:r>
                      <a:endParaRPr lang="en-US" sz="1100" b="0" dirty="0">
                        <a:solidFill>
                          <a:srgbClr val="000000"/>
                        </a:solidFill>
                        <a:latin typeface="Arial" panose="020B0604020202020204" pitchFamily="34" charset="0"/>
                        <a:ea typeface="Times New Roman"/>
                        <a:cs typeface="Arial" panose="020B0604020202020204" pitchFamily="34" charset="0"/>
                      </a:endParaRP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3">
                  <a:txBody>
                    <a:bodyPr/>
                    <a:lstStyle/>
                    <a:p>
                      <a:pPr marL="0" marR="0" algn="ctr">
                        <a:lnSpc>
                          <a:spcPct val="115000"/>
                        </a:lnSpc>
                        <a:spcBef>
                          <a:spcPts val="0"/>
                        </a:spcBef>
                        <a:spcAft>
                          <a:spcPts val="0"/>
                        </a:spcAft>
                      </a:pPr>
                      <a:r>
                        <a:rPr lang="en-US" sz="1050" b="0" dirty="0">
                          <a:solidFill>
                            <a:srgbClr val="000000"/>
                          </a:solidFill>
                          <a:latin typeface="Arial" panose="020B0604020202020204" pitchFamily="34" charset="0"/>
                          <a:ea typeface="Times New Roman"/>
                          <a:cs typeface="Arial" panose="020B0604020202020204" pitchFamily="34" charset="0"/>
                        </a:rPr>
                        <a:t>2009, 2012</a:t>
                      </a: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3">
                  <a:txBody>
                    <a:bodyPr/>
                    <a:lstStyle/>
                    <a:p>
                      <a:pPr marL="0" marR="0" algn="ctr">
                        <a:lnSpc>
                          <a:spcPct val="115000"/>
                        </a:lnSpc>
                        <a:spcBef>
                          <a:spcPts val="0"/>
                        </a:spcBef>
                        <a:spcAft>
                          <a:spcPts val="0"/>
                        </a:spcAft>
                      </a:pPr>
                      <a:r>
                        <a:rPr lang="en-US" sz="1000" b="0">
                          <a:solidFill>
                            <a:srgbClr val="000000"/>
                          </a:solidFill>
                          <a:latin typeface="Arial" panose="020B0604020202020204" pitchFamily="34" charset="0"/>
                          <a:ea typeface="Times New Roman"/>
                          <a:cs typeface="Arial" panose="020B0604020202020204" pitchFamily="34" charset="0"/>
                        </a:rPr>
                        <a:t>80%</a:t>
                      </a:r>
                      <a:endParaRPr lang="en-US" sz="1000" b="0" dirty="0">
                        <a:solidFill>
                          <a:srgbClr val="000000"/>
                        </a:solidFill>
                        <a:latin typeface="Arial" panose="020B0604020202020204" pitchFamily="34" charset="0"/>
                        <a:ea typeface="Times New Roman"/>
                        <a:cs typeface="Arial" panose="020B0604020202020204" pitchFamily="34" charset="0"/>
                      </a:endParaRP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75563">
                <a:tc vMerge="1">
                  <a:txBody>
                    <a:bodyPr/>
                    <a:lstStyle/>
                    <a:p>
                      <a:endParaRPr lang="en-US"/>
                    </a:p>
                  </a:txBody>
                  <a:tcPr/>
                </a:tc>
                <a:tc vMerge="1">
                  <a:txBody>
                    <a:bodyPr/>
                    <a:lstStyle/>
                    <a:p>
                      <a:endParaRPr lang="en-US"/>
                    </a:p>
                  </a:txBody>
                  <a:tcPr/>
                </a:tc>
                <a:tc>
                  <a:txBody>
                    <a:bodyPr/>
                    <a:lstStyle/>
                    <a:p>
                      <a:pPr marL="0" marR="0">
                        <a:lnSpc>
                          <a:spcPct val="115000"/>
                        </a:lnSpc>
                        <a:spcBef>
                          <a:spcPts val="0"/>
                        </a:spcBef>
                        <a:spcAft>
                          <a:spcPts val="0"/>
                        </a:spcAft>
                      </a:pPr>
                      <a:r>
                        <a:rPr lang="en-US" sz="1050" b="0" dirty="0">
                          <a:solidFill>
                            <a:srgbClr val="000000"/>
                          </a:solidFill>
                          <a:latin typeface="Arial" panose="020B0604020202020204" pitchFamily="34" charset="0"/>
                          <a:ea typeface="Times New Roman"/>
                          <a:cs typeface="Arial" panose="020B0604020202020204" pitchFamily="34" charset="0"/>
                        </a:rPr>
                        <a:t>Faculty </a:t>
                      </a:r>
                      <a:r>
                        <a:rPr lang="en-US" sz="1050" b="0" dirty="0" err="1">
                          <a:solidFill>
                            <a:srgbClr val="000000"/>
                          </a:solidFill>
                          <a:latin typeface="Arial" panose="020B0604020202020204" pitchFamily="34" charset="0"/>
                          <a:ea typeface="Times New Roman"/>
                          <a:cs typeface="Arial" panose="020B0604020202020204" pitchFamily="34" charset="0"/>
                        </a:rPr>
                        <a:t>Evals</a:t>
                      </a:r>
                      <a:endParaRPr lang="en-US" sz="1050" b="0" dirty="0">
                        <a:solidFill>
                          <a:srgbClr val="000000"/>
                        </a:solidFill>
                        <a:latin typeface="Arial" panose="020B0604020202020204" pitchFamily="34" charset="0"/>
                        <a:ea typeface="Times New Roman"/>
                        <a:cs typeface="Arial" panose="020B0604020202020204" pitchFamily="34" charset="0"/>
                      </a:endParaRP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50" b="0" dirty="0">
                          <a:solidFill>
                            <a:srgbClr val="000000"/>
                          </a:solidFill>
                          <a:latin typeface="Arial" panose="020B0604020202020204" pitchFamily="34" charset="0"/>
                          <a:ea typeface="Times New Roman"/>
                          <a:cs typeface="Arial" panose="020B0604020202020204" pitchFamily="34" charset="0"/>
                        </a:rPr>
                        <a:t>4092</a:t>
                      </a:r>
                    </a:p>
                  </a:txBody>
                  <a:tcPr marL="48445" marR="48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8"/>
                  </a:ext>
                </a:extLst>
              </a:tr>
              <a:tr h="182435">
                <a:tc vMerge="1">
                  <a:txBody>
                    <a:bodyPr/>
                    <a:lstStyle/>
                    <a:p>
                      <a:endParaRPr lang="en-US"/>
                    </a:p>
                  </a:txBody>
                  <a:tcPr/>
                </a:tc>
                <a:tc vMerge="1">
                  <a:txBody>
                    <a:bodyPr/>
                    <a:lstStyle/>
                    <a:p>
                      <a:endParaRPr lang="en-US"/>
                    </a:p>
                  </a:txBody>
                  <a:tcPr/>
                </a:tc>
                <a:tc>
                  <a:txBody>
                    <a:bodyPr/>
                    <a:lstStyle/>
                    <a:p>
                      <a:pPr marL="0" marR="0">
                        <a:lnSpc>
                          <a:spcPct val="115000"/>
                        </a:lnSpc>
                        <a:spcBef>
                          <a:spcPts val="0"/>
                        </a:spcBef>
                        <a:spcAft>
                          <a:spcPts val="0"/>
                        </a:spcAft>
                      </a:pPr>
                      <a:r>
                        <a:rPr lang="en-US" sz="1050" b="0" dirty="0">
                          <a:solidFill>
                            <a:srgbClr val="000000"/>
                          </a:solidFill>
                          <a:latin typeface="Arial" panose="020B0604020202020204" pitchFamily="34" charset="0"/>
                          <a:ea typeface="Times New Roman"/>
                          <a:cs typeface="Arial" panose="020B0604020202020204" pitchFamily="34" charset="0"/>
                        </a:rPr>
                        <a:t>Senior Surveys</a:t>
                      </a: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50" b="0" dirty="0">
                          <a:solidFill>
                            <a:srgbClr val="000000"/>
                          </a:solidFill>
                          <a:latin typeface="Arial" panose="020B0604020202020204" pitchFamily="34" charset="0"/>
                          <a:ea typeface="Times New Roman"/>
                          <a:cs typeface="Arial" panose="020B0604020202020204" pitchFamily="34" charset="0"/>
                        </a:rPr>
                        <a:t>On-line survey</a:t>
                      </a: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9"/>
                  </a:ext>
                </a:extLst>
              </a:tr>
              <a:tr h="175563">
                <a:tc rowSpan="3">
                  <a:txBody>
                    <a:bodyPr/>
                    <a:lstStyle/>
                    <a:p>
                      <a:pPr marL="119063" marR="0" lvl="0" indent="-119063" algn="l">
                        <a:lnSpc>
                          <a:spcPct val="115000"/>
                        </a:lnSpc>
                        <a:spcBef>
                          <a:spcPts val="0"/>
                        </a:spcBef>
                        <a:spcAft>
                          <a:spcPts val="0"/>
                        </a:spcAft>
                        <a:buFont typeface="+mj-lt"/>
                        <a:buAutoNum type="arabicPeriod" startAt="4"/>
                      </a:pPr>
                      <a:r>
                        <a:rPr lang="en-US" sz="1050" b="0" dirty="0">
                          <a:solidFill>
                            <a:srgbClr val="000000"/>
                          </a:solidFill>
                          <a:latin typeface="Arial" panose="020B0604020202020204" pitchFamily="34" charset="0"/>
                          <a:ea typeface="Times New Roman"/>
                          <a:cs typeface="Arial" panose="020B0604020202020204" pitchFamily="34" charset="0"/>
                        </a:rPr>
                        <a:t>Demonstrates good listening skills</a:t>
                      </a: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kumimoji="0" lang="en-US" sz="1050" b="0" kern="1200" dirty="0">
                          <a:solidFill>
                            <a:schemeClr val="tx1">
                              <a:lumMod val="10000"/>
                            </a:schemeClr>
                          </a:solidFill>
                          <a:effectLst/>
                          <a:latin typeface="Arial" panose="020B0604020202020204" pitchFamily="34" charset="0"/>
                          <a:ea typeface="+mn-ea"/>
                          <a:cs typeface="Arial" panose="020B0604020202020204" pitchFamily="34" charset="0"/>
                        </a:rPr>
                        <a:t>1011, 2001, 2060, 3001, 4092</a:t>
                      </a:r>
                      <a:endParaRPr lang="en-US" sz="1050" b="0" dirty="0">
                        <a:solidFill>
                          <a:schemeClr val="tx1">
                            <a:lumMod val="10000"/>
                          </a:schemeClr>
                        </a:solidFill>
                        <a:latin typeface="Arial" panose="020B0604020202020204" pitchFamily="34" charset="0"/>
                        <a:ea typeface="Times New Roman"/>
                        <a:cs typeface="Arial" panose="020B0604020202020204" pitchFamily="34" charset="0"/>
                      </a:endParaRP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b="0" dirty="0">
                          <a:solidFill>
                            <a:srgbClr val="000000"/>
                          </a:solidFill>
                          <a:latin typeface="Arial" panose="020B0604020202020204" pitchFamily="34" charset="0"/>
                          <a:ea typeface="Times New Roman"/>
                          <a:cs typeface="Arial" panose="020B0604020202020204" pitchFamily="34" charset="0"/>
                        </a:rPr>
                        <a:t>Peer Evaluations</a:t>
                      </a: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50" b="0" dirty="0">
                          <a:solidFill>
                            <a:srgbClr val="000000"/>
                          </a:solidFill>
                          <a:latin typeface="Arial" panose="020B0604020202020204" pitchFamily="34" charset="0"/>
                          <a:ea typeface="Times New Roman"/>
                          <a:cs typeface="Arial" panose="020B0604020202020204" pitchFamily="34" charset="0"/>
                        </a:rPr>
                        <a:t>4092</a:t>
                      </a:r>
                    </a:p>
                  </a:txBody>
                  <a:tcPr marL="48445" marR="48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ctr">
                        <a:lnSpc>
                          <a:spcPct val="115000"/>
                        </a:lnSpc>
                        <a:spcBef>
                          <a:spcPts val="0"/>
                        </a:spcBef>
                        <a:spcAft>
                          <a:spcPts val="0"/>
                        </a:spcAft>
                      </a:pPr>
                      <a:r>
                        <a:rPr lang="en-US" sz="1050" b="0" dirty="0">
                          <a:solidFill>
                            <a:srgbClr val="000000"/>
                          </a:solidFill>
                          <a:latin typeface="Arial" panose="020B0604020202020204" pitchFamily="34" charset="0"/>
                          <a:ea typeface="Times New Roman"/>
                          <a:cs typeface="Arial" panose="020B0604020202020204" pitchFamily="34" charset="0"/>
                        </a:rPr>
                        <a:t>2001 (y2</a:t>
                      </a:r>
                      <a:r>
                        <a:rPr lang="en-US" sz="1050" b="0" baseline="0" dirty="0">
                          <a:solidFill>
                            <a:srgbClr val="000000"/>
                          </a:solidFill>
                          <a:latin typeface="Arial" panose="020B0604020202020204" pitchFamily="34" charset="0"/>
                          <a:ea typeface="Times New Roman"/>
                          <a:cs typeface="Arial" panose="020B0604020202020204" pitchFamily="34" charset="0"/>
                        </a:rPr>
                        <a:t> of cycle)</a:t>
                      </a:r>
                      <a:r>
                        <a:rPr lang="en-US" sz="1050" b="0" dirty="0">
                          <a:solidFill>
                            <a:srgbClr val="000000"/>
                          </a:solidFill>
                          <a:latin typeface="Arial" panose="020B0604020202020204" pitchFamily="34" charset="0"/>
                          <a:ea typeface="Times New Roman"/>
                          <a:cs typeface="Arial" panose="020B0604020202020204" pitchFamily="34" charset="0"/>
                        </a:rPr>
                        <a:t>, 3001 (y3 of cycle)</a:t>
                      </a: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rowSpan="3">
                  <a:txBody>
                    <a:bodyPr/>
                    <a:lstStyle/>
                    <a:p>
                      <a:pPr marL="0" marR="0" algn="ctr">
                        <a:lnSpc>
                          <a:spcPct val="115000"/>
                        </a:lnSpc>
                        <a:spcBef>
                          <a:spcPts val="0"/>
                        </a:spcBef>
                        <a:spcAft>
                          <a:spcPts val="0"/>
                        </a:spcAft>
                      </a:pPr>
                      <a:r>
                        <a:rPr lang="en-US" sz="1100" b="0" dirty="0">
                          <a:solidFill>
                            <a:srgbClr val="000000"/>
                          </a:solidFill>
                          <a:latin typeface="Arial" panose="020B0604020202020204" pitchFamily="34" charset="0"/>
                          <a:ea typeface="Times New Roman"/>
                          <a:cs typeface="Arial" panose="020B0604020202020204" pitchFamily="34" charset="0"/>
                        </a:rPr>
                        <a:t>3 </a:t>
                      </a:r>
                      <a:r>
                        <a:rPr lang="en-US" sz="1100" b="0" dirty="0" err="1">
                          <a:solidFill>
                            <a:srgbClr val="000000"/>
                          </a:solidFill>
                          <a:latin typeface="Arial" panose="020B0604020202020204" pitchFamily="34" charset="0"/>
                          <a:ea typeface="Times New Roman"/>
                          <a:cs typeface="Arial" panose="020B0604020202020204" pitchFamily="34" charset="0"/>
                        </a:rPr>
                        <a:t>yrs</a:t>
                      </a:r>
                      <a:endParaRPr lang="en-US" sz="1100" b="0" dirty="0">
                        <a:solidFill>
                          <a:srgbClr val="000000"/>
                        </a:solidFill>
                        <a:latin typeface="Arial" panose="020B0604020202020204" pitchFamily="34" charset="0"/>
                        <a:ea typeface="Times New Roman"/>
                        <a:cs typeface="Arial" panose="020B0604020202020204" pitchFamily="34" charset="0"/>
                      </a:endParaRP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rowSpan="3">
                  <a:txBody>
                    <a:bodyPr/>
                    <a:lstStyle/>
                    <a:p>
                      <a:pPr marL="0" marR="0" algn="ctr">
                        <a:lnSpc>
                          <a:spcPct val="115000"/>
                        </a:lnSpc>
                        <a:spcBef>
                          <a:spcPts val="0"/>
                        </a:spcBef>
                        <a:spcAft>
                          <a:spcPts val="0"/>
                        </a:spcAft>
                      </a:pPr>
                      <a:r>
                        <a:rPr lang="en-US" sz="1050" b="0" dirty="0">
                          <a:solidFill>
                            <a:srgbClr val="000000"/>
                          </a:solidFill>
                          <a:latin typeface="Arial" panose="020B0604020202020204" pitchFamily="34" charset="0"/>
                          <a:ea typeface="Times New Roman"/>
                          <a:cs typeface="Arial" panose="020B0604020202020204" pitchFamily="34" charset="0"/>
                        </a:rPr>
                        <a:t>2009, 2012</a:t>
                      </a: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rowSpan="3">
                  <a:txBody>
                    <a:bodyPr/>
                    <a:lstStyle/>
                    <a:p>
                      <a:pPr marL="0" marR="0" algn="ctr">
                        <a:lnSpc>
                          <a:spcPct val="115000"/>
                        </a:lnSpc>
                        <a:spcBef>
                          <a:spcPts val="0"/>
                        </a:spcBef>
                        <a:spcAft>
                          <a:spcPts val="0"/>
                        </a:spcAft>
                      </a:pPr>
                      <a:r>
                        <a:rPr lang="en-US" sz="1000" b="0" dirty="0">
                          <a:solidFill>
                            <a:srgbClr val="000000"/>
                          </a:solidFill>
                          <a:latin typeface="Arial" panose="020B0604020202020204" pitchFamily="34" charset="0"/>
                          <a:ea typeface="Times New Roman"/>
                          <a:cs typeface="Arial" panose="020B0604020202020204" pitchFamily="34" charset="0"/>
                        </a:rPr>
                        <a:t>80%</a:t>
                      </a: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75563">
                <a:tc vMerge="1">
                  <a:txBody>
                    <a:bodyPr/>
                    <a:lstStyle/>
                    <a:p>
                      <a:endParaRPr lang="en-US"/>
                    </a:p>
                  </a:txBody>
                  <a:tcPr/>
                </a:tc>
                <a:tc vMerge="1">
                  <a:txBody>
                    <a:bodyPr/>
                    <a:lstStyle/>
                    <a:p>
                      <a:endParaRPr lang="en-US"/>
                    </a:p>
                  </a:txBody>
                  <a:tcPr/>
                </a:tc>
                <a:tc>
                  <a:txBody>
                    <a:bodyPr/>
                    <a:lstStyle/>
                    <a:p>
                      <a:pPr marL="0" marR="0">
                        <a:lnSpc>
                          <a:spcPct val="115000"/>
                        </a:lnSpc>
                        <a:spcBef>
                          <a:spcPts val="0"/>
                        </a:spcBef>
                        <a:spcAft>
                          <a:spcPts val="0"/>
                        </a:spcAft>
                      </a:pPr>
                      <a:r>
                        <a:rPr lang="en-US" sz="1050" b="0" dirty="0">
                          <a:solidFill>
                            <a:srgbClr val="000000"/>
                          </a:solidFill>
                          <a:latin typeface="Arial" panose="020B0604020202020204" pitchFamily="34" charset="0"/>
                          <a:ea typeface="Times New Roman"/>
                          <a:cs typeface="Arial" panose="020B0604020202020204" pitchFamily="34" charset="0"/>
                        </a:rPr>
                        <a:t>Faculty </a:t>
                      </a:r>
                      <a:r>
                        <a:rPr lang="en-US" sz="1050" b="0" dirty="0" err="1">
                          <a:solidFill>
                            <a:srgbClr val="000000"/>
                          </a:solidFill>
                          <a:latin typeface="Arial" panose="020B0604020202020204" pitchFamily="34" charset="0"/>
                          <a:ea typeface="Times New Roman"/>
                          <a:cs typeface="Arial" panose="020B0604020202020204" pitchFamily="34" charset="0"/>
                        </a:rPr>
                        <a:t>Evals</a:t>
                      </a:r>
                      <a:endParaRPr lang="en-US" sz="1050" b="0" dirty="0">
                        <a:solidFill>
                          <a:srgbClr val="000000"/>
                        </a:solidFill>
                        <a:latin typeface="Arial" panose="020B0604020202020204" pitchFamily="34" charset="0"/>
                        <a:ea typeface="Times New Roman"/>
                        <a:cs typeface="Arial" panose="020B0604020202020204" pitchFamily="34" charset="0"/>
                      </a:endParaRP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50" b="0" dirty="0">
                          <a:solidFill>
                            <a:srgbClr val="000000"/>
                          </a:solidFill>
                          <a:latin typeface="Arial" panose="020B0604020202020204" pitchFamily="34" charset="0"/>
                          <a:ea typeface="Times New Roman"/>
                          <a:cs typeface="Arial" panose="020B0604020202020204" pitchFamily="34" charset="0"/>
                        </a:rPr>
                        <a:t>4092</a:t>
                      </a:r>
                    </a:p>
                  </a:txBody>
                  <a:tcPr marL="48445" marR="48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1"/>
                  </a:ext>
                </a:extLst>
              </a:tr>
              <a:tr h="175563">
                <a:tc vMerge="1">
                  <a:txBody>
                    <a:bodyPr/>
                    <a:lstStyle/>
                    <a:p>
                      <a:endParaRPr lang="en-US"/>
                    </a:p>
                  </a:txBody>
                  <a:tcPr/>
                </a:tc>
                <a:tc vMerge="1">
                  <a:txBody>
                    <a:bodyPr/>
                    <a:lstStyle/>
                    <a:p>
                      <a:endParaRPr lang="en-US"/>
                    </a:p>
                  </a:txBody>
                  <a:tcPr/>
                </a:tc>
                <a:tc>
                  <a:txBody>
                    <a:bodyPr/>
                    <a:lstStyle/>
                    <a:p>
                      <a:pPr marL="0" marR="0">
                        <a:lnSpc>
                          <a:spcPct val="115000"/>
                        </a:lnSpc>
                        <a:spcBef>
                          <a:spcPts val="0"/>
                        </a:spcBef>
                        <a:spcAft>
                          <a:spcPts val="0"/>
                        </a:spcAft>
                      </a:pPr>
                      <a:r>
                        <a:rPr lang="en-US" sz="1100" b="0" dirty="0">
                          <a:solidFill>
                            <a:srgbClr val="000000"/>
                          </a:solidFill>
                          <a:latin typeface="Arial" panose="020B0604020202020204" pitchFamily="34" charset="0"/>
                          <a:ea typeface="Times New Roman"/>
                          <a:cs typeface="Arial" panose="020B0604020202020204" pitchFamily="34" charset="0"/>
                        </a:rPr>
                        <a:t>Senior Surveys</a:t>
                      </a: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0" dirty="0">
                          <a:solidFill>
                            <a:srgbClr val="000000"/>
                          </a:solidFill>
                          <a:latin typeface="Arial" panose="020B0604020202020204" pitchFamily="34" charset="0"/>
                          <a:ea typeface="Times New Roman"/>
                          <a:cs typeface="Arial" panose="020B0604020202020204" pitchFamily="34" charset="0"/>
                        </a:rPr>
                        <a:t>On-line survey</a:t>
                      </a:r>
                    </a:p>
                  </a:txBody>
                  <a:tcPr marL="48445" marR="484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2"/>
                  </a:ext>
                </a:extLst>
              </a:tr>
            </a:tbl>
          </a:graphicData>
        </a:graphic>
      </p:graphicFrame>
      <p:sp>
        <p:nvSpPr>
          <p:cNvPr id="151629" name="TextBox 6"/>
          <p:cNvSpPr txBox="1">
            <a:spLocks noChangeArrowheads="1"/>
          </p:cNvSpPr>
          <p:nvPr/>
        </p:nvSpPr>
        <p:spPr bwMode="auto">
          <a:xfrm>
            <a:off x="-25841" y="152400"/>
            <a:ext cx="9017441" cy="353943"/>
          </a:xfrm>
          <a:prstGeom prst="rect">
            <a:avLst/>
          </a:prstGeom>
          <a:noFill/>
          <a:ln w="9525">
            <a:noFill/>
            <a:miter lim="800000"/>
            <a:headEnd/>
            <a:tailEnd/>
          </a:ln>
        </p:spPr>
        <p:txBody>
          <a:bodyPr wrap="square">
            <a:spAutoFit/>
          </a:bodyPr>
          <a:lstStyle/>
          <a:p>
            <a:pPr fontAlgn="base">
              <a:spcBef>
                <a:spcPct val="0"/>
              </a:spcBef>
              <a:spcAft>
                <a:spcPct val="0"/>
              </a:spcAft>
            </a:pPr>
            <a:r>
              <a:rPr lang="en-US" sz="1700" b="1" dirty="0">
                <a:solidFill>
                  <a:srgbClr val="FF6C2C"/>
                </a:solidFill>
                <a:latin typeface="Arial" panose="020B0604020202020204" pitchFamily="34" charset="0"/>
                <a:cs typeface="Arial" panose="020B0604020202020204" pitchFamily="34" charset="0"/>
              </a:rPr>
              <a:t>Student Outcome: Students will demonstrate the ability to work effectively in teams.</a:t>
            </a:r>
          </a:p>
        </p:txBody>
      </p:sp>
      <p:sp>
        <p:nvSpPr>
          <p:cNvPr id="9" name="Rectangle 1"/>
          <p:cNvSpPr>
            <a:spLocks noChangeArrowheads="1"/>
          </p:cNvSpPr>
          <p:nvPr/>
        </p:nvSpPr>
        <p:spPr bwMode="auto">
          <a:xfrm>
            <a:off x="4740" y="3525608"/>
            <a:ext cx="9139260" cy="2862322"/>
          </a:xfrm>
          <a:prstGeom prst="rect">
            <a:avLst/>
          </a:prstGeom>
          <a:noFill/>
          <a:ln w="9525" cap="flat" cmpd="sng">
            <a:noFill/>
            <a:prstDash val="solid"/>
            <a:miter lim="800000"/>
            <a:headEnd type="none" w="med" len="med"/>
            <a:tailEnd type="none" w="med" len="med"/>
          </a:ln>
          <a:effectLst/>
        </p:spPr>
        <p:txBody>
          <a:bodyPr wrap="square" anchor="ctr">
            <a:spAutoFit/>
          </a:bodyPr>
          <a:lstStyle/>
          <a:p>
            <a:pPr eaLnBrk="0" fontAlgn="base" hangingPunct="0">
              <a:spcBef>
                <a:spcPct val="0"/>
              </a:spcBef>
              <a:spcAft>
                <a:spcPct val="0"/>
              </a:spcAft>
              <a:defRPr/>
            </a:pPr>
            <a:r>
              <a:rPr lang="en-US" sz="1000" u="sng" dirty="0">
                <a:solidFill>
                  <a:srgbClr val="464646">
                    <a:lumMod val="10000"/>
                  </a:srgbClr>
                </a:solidFill>
                <a:latin typeface="Arial" panose="020B0604020202020204" pitchFamily="34" charset="0"/>
                <a:ea typeface="Times New Roman" pitchFamily="18" charset="0"/>
                <a:cs typeface="Arial" panose="020B0604020202020204" pitchFamily="34" charset="0"/>
              </a:rPr>
              <a:t>Results Summary (direct measures) 2009</a:t>
            </a:r>
            <a:r>
              <a:rPr lang="en-US" sz="1000" dirty="0">
                <a:solidFill>
                  <a:srgbClr val="464646">
                    <a:lumMod val="10000"/>
                  </a:srgbClr>
                </a:solidFill>
                <a:latin typeface="Arial" panose="020B0604020202020204" pitchFamily="34" charset="0"/>
                <a:ea typeface="Times New Roman" pitchFamily="18" charset="0"/>
                <a:cs typeface="Arial" panose="020B0604020202020204" pitchFamily="34" charset="0"/>
              </a:rPr>
              <a:t>:  A sample of 56 students (52% of 2009 cohort) were assessed for the summative assessment.  This represents 2 of 4 sections of 4092 (which is the second semester of a two-semester team experience.)  The percent of the sample that demonstrated each indicator at satisfactory or exemplary were as follows:     Indicator 1 - 72%; Indicator 2 - 65%; Indicator 3 - 62%; Indicator 4 - 89%</a:t>
            </a:r>
          </a:p>
          <a:p>
            <a:pPr eaLnBrk="0" fontAlgn="base" hangingPunct="0">
              <a:spcBef>
                <a:spcPct val="0"/>
              </a:spcBef>
              <a:spcAft>
                <a:spcPct val="0"/>
              </a:spcAft>
              <a:defRPr/>
            </a:pPr>
            <a:r>
              <a:rPr lang="en-US" sz="1000" u="sng" dirty="0">
                <a:solidFill>
                  <a:srgbClr val="6659B0"/>
                </a:solidFill>
                <a:latin typeface="Arial" panose="020B0604020202020204" pitchFamily="34" charset="0"/>
                <a:ea typeface="Times New Roman" pitchFamily="18" charset="0"/>
                <a:cs typeface="Arial" panose="020B0604020202020204" pitchFamily="34" charset="0"/>
              </a:rPr>
              <a:t>Actions  2010</a:t>
            </a:r>
            <a:r>
              <a:rPr lang="en-US" sz="1000" dirty="0">
                <a:solidFill>
                  <a:srgbClr val="6659B0"/>
                </a:solidFill>
                <a:latin typeface="Arial" panose="020B0604020202020204" pitchFamily="34" charset="0"/>
                <a:ea typeface="Times New Roman" pitchFamily="18" charset="0"/>
                <a:cs typeface="Arial" panose="020B0604020202020204" pitchFamily="34" charset="0"/>
              </a:rPr>
              <a:t>: The faculty who integrated teaming into their courses met in the fall of 2007 and 2008 to review the formative data and make recommendations for changes during those academic years.  Based on the analysis of the summative results, the department asked faculty to provide the teaming scoring rubrics to students with the course assignments where the students were provided opportunities to demonstrate their teaming skills as defined by the outcomes.  A sub-committee of the department Curriculum Committee met to review the outcomes.  It was decided not to make any changes at this time.  Faculty decided that they would review their assignments to be sure that students were given adequate opportunities to demonstrate the performance identified for teaming. Faculty also agreed to make students performance on the performance indicators a part of their grade for the activity.  The Teaching/Learning Center will also provide a seminar for faculty on how to integrate effective teaming into the classroom.</a:t>
            </a:r>
          </a:p>
          <a:p>
            <a:pPr eaLnBrk="0" fontAlgn="base" hangingPunct="0">
              <a:spcBef>
                <a:spcPct val="0"/>
              </a:spcBef>
              <a:spcAft>
                <a:spcPct val="0"/>
              </a:spcAft>
              <a:defRPr/>
            </a:pPr>
            <a:r>
              <a:rPr lang="en-US" sz="1000" u="sng" dirty="0">
                <a:solidFill>
                  <a:srgbClr val="464646">
                    <a:lumMod val="10000"/>
                  </a:srgbClr>
                </a:solidFill>
                <a:latin typeface="Arial" panose="020B0604020202020204" pitchFamily="34" charset="0"/>
                <a:ea typeface="Times New Roman" pitchFamily="18" charset="0"/>
                <a:cs typeface="Arial" panose="020B0604020202020204" pitchFamily="34" charset="0"/>
              </a:rPr>
              <a:t>Second-Cycle Results Summary 2012</a:t>
            </a:r>
            <a:r>
              <a:rPr lang="en-US" sz="1000" dirty="0">
                <a:solidFill>
                  <a:srgbClr val="464646">
                    <a:lumMod val="10000"/>
                  </a:srgbClr>
                </a:solidFill>
                <a:latin typeface="Arial" panose="020B0604020202020204" pitchFamily="34" charset="0"/>
                <a:ea typeface="Times New Roman" pitchFamily="18" charset="0"/>
                <a:cs typeface="Arial" panose="020B0604020202020204" pitchFamily="34" charset="0"/>
              </a:rPr>
              <a:t>:    A sample of 59 students (51% of cohort) were assessed for the summative assessment.  This represents  2 of 4 sections of 4092  (which is the second semester of a two –semester team experience.)  Based on changes made, the following improvements were seen: Indicator 1 – +12% (84%); Indicator 2 - +7% (72%); Indicator 3 - +13% (75%); Indicator 4 - +2% (91%).  </a:t>
            </a:r>
            <a:endParaRPr lang="en-US" sz="1000" dirty="0">
              <a:solidFill>
                <a:srgbClr val="464646">
                  <a:lumMod val="10000"/>
                </a:srgbClr>
              </a:solidFill>
              <a:latin typeface="Arial" panose="020B0604020202020204" pitchFamily="34" charset="0"/>
              <a:cs typeface="Arial" panose="020B0604020202020204" pitchFamily="34" charset="0"/>
            </a:endParaRPr>
          </a:p>
          <a:p>
            <a:pPr eaLnBrk="0" fontAlgn="base" hangingPunct="0">
              <a:spcBef>
                <a:spcPct val="0"/>
              </a:spcBef>
              <a:spcAft>
                <a:spcPct val="0"/>
              </a:spcAft>
              <a:defRPr/>
            </a:pPr>
            <a:r>
              <a:rPr lang="en-US" sz="1000" u="sng" dirty="0">
                <a:solidFill>
                  <a:srgbClr val="6659B0"/>
                </a:solidFill>
                <a:latin typeface="Arial" panose="020B0604020202020204" pitchFamily="34" charset="0"/>
                <a:ea typeface="Times New Roman" pitchFamily="18" charset="0"/>
                <a:cs typeface="Arial" panose="020B0604020202020204" pitchFamily="34" charset="0"/>
              </a:rPr>
              <a:t>Actions 2013</a:t>
            </a:r>
            <a:r>
              <a:rPr lang="en-US" sz="1000" dirty="0">
                <a:solidFill>
                  <a:srgbClr val="6659B0"/>
                </a:solidFill>
                <a:latin typeface="Arial" panose="020B0604020202020204" pitchFamily="34" charset="0"/>
                <a:ea typeface="Times New Roman" pitchFamily="18" charset="0"/>
                <a:cs typeface="Arial" panose="020B0604020202020204" pitchFamily="34" charset="0"/>
              </a:rPr>
              <a:t>:  The faculty who integrated teaming into their courses met in the fall of 2010 and 2011 to review the formative data and make recommendations for changes during those academic years.  Although progress was made on all indicators, the Curriculum Committee recommended that the department take another look at all the indicators related to teaming.  The Teaching/Learning Center  was asked to provide the department faculty some feedback on the indicators and also provide other examples of teaming indicators.  This will be one of the issues that will be discussed at the Department retreat for possible revisions for the 2014 academic year.</a:t>
            </a:r>
            <a:endParaRPr lang="en-US" sz="1000" dirty="0">
              <a:solidFill>
                <a:srgbClr val="6659B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563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 name="Rectangle 16"/>
          <p:cNvSpPr/>
          <p:nvPr/>
        </p:nvSpPr>
        <p:spPr>
          <a:xfrm>
            <a:off x="2593174" y="5241789"/>
            <a:ext cx="6474626" cy="25610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200" b="1">
              <a:solidFill>
                <a:srgbClr val="E2E4E6"/>
              </a:solidFill>
              <a:latin typeface="Arial" panose="020B0604020202020204" pitchFamily="34" charset="0"/>
              <a:cs typeface="Arial" panose="020B0604020202020204" pitchFamily="34" charset="0"/>
            </a:endParaRPr>
          </a:p>
        </p:txBody>
      </p:sp>
      <p:sp>
        <p:nvSpPr>
          <p:cNvPr id="2" name="Rectangle 1"/>
          <p:cNvSpPr/>
          <p:nvPr/>
        </p:nvSpPr>
        <p:spPr>
          <a:xfrm>
            <a:off x="4724400" y="871661"/>
            <a:ext cx="4191000" cy="19852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200" b="1">
              <a:solidFill>
                <a:srgbClr val="E2E4E6"/>
              </a:solidFill>
              <a:latin typeface="Arial" panose="020B0604020202020204" pitchFamily="34" charset="0"/>
              <a:cs typeface="Arial" panose="020B0604020202020204" pitchFamily="34" charset="0"/>
            </a:endParaRPr>
          </a:p>
        </p:txBody>
      </p:sp>
      <p:sp>
        <p:nvSpPr>
          <p:cNvPr id="7" name="TextBox 6"/>
          <p:cNvSpPr txBox="1"/>
          <p:nvPr/>
        </p:nvSpPr>
        <p:spPr>
          <a:xfrm>
            <a:off x="38646" y="55992"/>
            <a:ext cx="8610600" cy="400110"/>
          </a:xfrm>
          <a:prstGeom prst="rect">
            <a:avLst/>
          </a:prstGeom>
          <a:noFill/>
        </p:spPr>
        <p:txBody>
          <a:bodyPr>
            <a:spAutoFit/>
          </a:bodyPr>
          <a:lstStyle/>
          <a:p>
            <a:pPr eaLnBrk="0" fontAlgn="base" hangingPunct="0">
              <a:spcBef>
                <a:spcPct val="0"/>
              </a:spcBef>
              <a:spcAft>
                <a:spcPct val="0"/>
              </a:spcAft>
              <a:defRPr/>
            </a:pPr>
            <a:r>
              <a:rPr lang="en-US" sz="2000" b="1" dirty="0" bmk="Form">
                <a:solidFill>
                  <a:srgbClr val="FF6C2C"/>
                </a:solidFill>
                <a:latin typeface="Arial" panose="020B0604020202020204" pitchFamily="34" charset="0"/>
                <a:ea typeface="Times New Roman" pitchFamily="18" charset="0"/>
                <a:cs typeface="Arial" panose="020B0604020202020204" pitchFamily="34" charset="0"/>
              </a:rPr>
              <a:t>Student Outcome:  Students can work effectively in teams</a:t>
            </a:r>
            <a:endParaRPr lang="en-US" sz="2000" b="1" dirty="0">
              <a:solidFill>
                <a:srgbClr val="FF6C2C"/>
              </a:solidFill>
              <a:latin typeface="Arial" panose="020B0604020202020204" pitchFamily="34" charset="0"/>
              <a:cs typeface="Arial" panose="020B0604020202020204" pitchFamily="34" charset="0"/>
            </a:endParaRPr>
          </a:p>
        </p:txBody>
      </p:sp>
      <p:sp>
        <p:nvSpPr>
          <p:cNvPr id="6" name="Rectangle 5"/>
          <p:cNvSpPr/>
          <p:nvPr/>
        </p:nvSpPr>
        <p:spPr>
          <a:xfrm>
            <a:off x="2700634" y="2739661"/>
            <a:ext cx="5948612" cy="28513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200" b="1">
              <a:solidFill>
                <a:srgbClr val="E2E4E6"/>
              </a:solidFill>
              <a:latin typeface="Arial" panose="020B0604020202020204" pitchFamily="34" charset="0"/>
              <a:cs typeface="Arial" panose="020B0604020202020204" pitchFamily="34" charset="0"/>
            </a:endParaRPr>
          </a:p>
        </p:txBody>
      </p:sp>
      <p:sp>
        <p:nvSpPr>
          <p:cNvPr id="11" name="Rectangle 10"/>
          <p:cNvSpPr/>
          <p:nvPr/>
        </p:nvSpPr>
        <p:spPr>
          <a:xfrm>
            <a:off x="7532140" y="3042458"/>
            <a:ext cx="1394920" cy="2988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200" b="1">
              <a:solidFill>
                <a:srgbClr val="E2E4E6"/>
              </a:solidFill>
              <a:latin typeface="Arial" panose="020B0604020202020204" pitchFamily="34" charset="0"/>
              <a:cs typeface="Arial" panose="020B0604020202020204" pitchFamily="34" charset="0"/>
            </a:endParaRPr>
          </a:p>
        </p:txBody>
      </p:sp>
      <p:sp>
        <p:nvSpPr>
          <p:cNvPr id="12" name="Rectangle 11"/>
          <p:cNvSpPr/>
          <p:nvPr/>
        </p:nvSpPr>
        <p:spPr>
          <a:xfrm>
            <a:off x="4952999" y="4690925"/>
            <a:ext cx="3581401" cy="29777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200" b="1">
              <a:solidFill>
                <a:srgbClr val="E2E4E6"/>
              </a:solidFill>
              <a:latin typeface="Arial" panose="020B0604020202020204" pitchFamily="34" charset="0"/>
              <a:cs typeface="Arial" panose="020B0604020202020204" pitchFamily="34" charset="0"/>
            </a:endParaRPr>
          </a:p>
        </p:txBody>
      </p:sp>
      <p:sp>
        <p:nvSpPr>
          <p:cNvPr id="16" name="Rectangle 15"/>
          <p:cNvSpPr/>
          <p:nvPr/>
        </p:nvSpPr>
        <p:spPr>
          <a:xfrm>
            <a:off x="125424" y="4969830"/>
            <a:ext cx="6122976" cy="2719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200" b="1">
              <a:solidFill>
                <a:srgbClr val="E2E4E6"/>
              </a:solidFill>
              <a:latin typeface="Arial" panose="020B0604020202020204" pitchFamily="34" charset="0"/>
              <a:cs typeface="Arial" panose="020B0604020202020204" pitchFamily="34" charset="0"/>
            </a:endParaRPr>
          </a:p>
        </p:txBody>
      </p:sp>
      <p:sp>
        <p:nvSpPr>
          <p:cNvPr id="20" name="Rectangle 19"/>
          <p:cNvSpPr/>
          <p:nvPr/>
        </p:nvSpPr>
        <p:spPr>
          <a:xfrm>
            <a:off x="4495800" y="3279369"/>
            <a:ext cx="4267200" cy="34226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200" b="1">
              <a:solidFill>
                <a:srgbClr val="E2E4E6"/>
              </a:solidFill>
              <a:latin typeface="Arial" panose="020B0604020202020204" pitchFamily="34" charset="0"/>
              <a:cs typeface="Arial" panose="020B0604020202020204" pitchFamily="34" charset="0"/>
            </a:endParaRPr>
          </a:p>
        </p:txBody>
      </p:sp>
      <p:sp>
        <p:nvSpPr>
          <p:cNvPr id="21" name="Rectangle 20"/>
          <p:cNvSpPr/>
          <p:nvPr/>
        </p:nvSpPr>
        <p:spPr>
          <a:xfrm>
            <a:off x="1320374" y="4420158"/>
            <a:ext cx="4470825" cy="27920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200" b="1">
              <a:solidFill>
                <a:srgbClr val="E2E4E6"/>
              </a:solidFill>
              <a:latin typeface="Arial" panose="020B0604020202020204" pitchFamily="34" charset="0"/>
              <a:cs typeface="Arial" panose="020B0604020202020204" pitchFamily="34" charset="0"/>
            </a:endParaRPr>
          </a:p>
        </p:txBody>
      </p:sp>
      <p:sp>
        <p:nvSpPr>
          <p:cNvPr id="22" name="Rectangle 21"/>
          <p:cNvSpPr/>
          <p:nvPr/>
        </p:nvSpPr>
        <p:spPr>
          <a:xfrm>
            <a:off x="102199" y="3555506"/>
            <a:ext cx="1040801" cy="34226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200" b="1">
              <a:solidFill>
                <a:srgbClr val="E2E4E6"/>
              </a:solidFill>
              <a:latin typeface="Arial" panose="020B0604020202020204" pitchFamily="34" charset="0"/>
              <a:cs typeface="Arial" panose="020B0604020202020204" pitchFamily="34" charset="0"/>
            </a:endParaRPr>
          </a:p>
        </p:txBody>
      </p:sp>
      <p:sp>
        <p:nvSpPr>
          <p:cNvPr id="23" name="Rectangle 22"/>
          <p:cNvSpPr/>
          <p:nvPr/>
        </p:nvSpPr>
        <p:spPr>
          <a:xfrm>
            <a:off x="125555" y="5507075"/>
            <a:ext cx="636445" cy="25610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200" b="1">
              <a:solidFill>
                <a:srgbClr val="E2E4E6"/>
              </a:solidFill>
              <a:latin typeface="Arial" panose="020B0604020202020204" pitchFamily="34" charset="0"/>
              <a:cs typeface="Arial" panose="020B0604020202020204" pitchFamily="34" charset="0"/>
            </a:endParaRPr>
          </a:p>
        </p:txBody>
      </p:sp>
      <p:sp>
        <p:nvSpPr>
          <p:cNvPr id="22529" name="Rectangle 1"/>
          <p:cNvSpPr>
            <a:spLocks noChangeArrowheads="1"/>
          </p:cNvSpPr>
          <p:nvPr/>
        </p:nvSpPr>
        <p:spPr bwMode="auto">
          <a:xfrm>
            <a:off x="38646" y="745438"/>
            <a:ext cx="9144000" cy="5355312"/>
          </a:xfrm>
          <a:prstGeom prst="rect">
            <a:avLst/>
          </a:prstGeom>
          <a:noFill/>
          <a:ln w="9525" cap="flat" cmpd="sng">
            <a:noFill/>
            <a:prstDash val="solid"/>
            <a:miter lim="800000"/>
            <a:headEnd type="none" w="med" len="med"/>
            <a:tailEnd type="none" w="med" len="med"/>
          </a:ln>
          <a:effectLst/>
        </p:spPr>
        <p:txBody>
          <a:bodyPr anchor="ctr">
            <a:spAutoFit/>
          </a:bodyPr>
          <a:lstStyle/>
          <a:p>
            <a:pPr eaLnBrk="0" fontAlgn="base" hangingPunct="0">
              <a:spcBef>
                <a:spcPct val="0"/>
              </a:spcBef>
              <a:spcAft>
                <a:spcPct val="0"/>
              </a:spcAft>
              <a:defRPr/>
            </a:pPr>
            <a:r>
              <a:rPr lang="en-US" b="1" u="sng" dirty="0">
                <a:solidFill>
                  <a:srgbClr val="696867"/>
                </a:solidFill>
                <a:latin typeface="Arial" panose="020B0604020202020204" pitchFamily="34" charset="0"/>
                <a:ea typeface="Times New Roman" pitchFamily="18" charset="0"/>
                <a:cs typeface="Arial" panose="020B0604020202020204" pitchFamily="34" charset="0"/>
              </a:rPr>
              <a:t>Results Summary (direct measures) 2009</a:t>
            </a:r>
            <a:r>
              <a:rPr lang="en-US" b="1" dirty="0">
                <a:solidFill>
                  <a:srgbClr val="696867"/>
                </a:solidFill>
                <a:latin typeface="Arial" panose="020B0604020202020204" pitchFamily="34" charset="0"/>
                <a:ea typeface="Times New Roman" pitchFamily="18" charset="0"/>
                <a:cs typeface="Arial" panose="020B0604020202020204" pitchFamily="34" charset="0"/>
              </a:rPr>
              <a:t>:  A sample of 56 students (52% of 2009 cohort) were assessed for the summative assessment.  This represents 2 of 4 sections of 4092 (which is the second semester of a two-semester team experience.)  The percent of the sample that demonstrated each indicator at satisfactory or exemplary were as follows:  </a:t>
            </a:r>
          </a:p>
          <a:p>
            <a:pPr eaLnBrk="0" fontAlgn="base" hangingPunct="0">
              <a:spcBef>
                <a:spcPct val="0"/>
              </a:spcBef>
              <a:spcAft>
                <a:spcPct val="0"/>
              </a:spcAft>
              <a:defRPr/>
            </a:pPr>
            <a:r>
              <a:rPr lang="en-US" b="1" dirty="0">
                <a:solidFill>
                  <a:srgbClr val="464646">
                    <a:lumMod val="10000"/>
                  </a:srgbClr>
                </a:solidFill>
                <a:latin typeface="Arial" panose="020B0604020202020204" pitchFamily="34" charset="0"/>
                <a:ea typeface="Times New Roman" pitchFamily="18" charset="0"/>
                <a:cs typeface="Arial" panose="020B0604020202020204" pitchFamily="34" charset="0"/>
              </a:rPr>
              <a:t>   </a:t>
            </a:r>
            <a:r>
              <a:rPr lang="en-US" b="1" dirty="0">
                <a:solidFill>
                  <a:srgbClr val="FF6C2C"/>
                </a:solidFill>
                <a:latin typeface="Arial" panose="020B0604020202020204" pitchFamily="34" charset="0"/>
                <a:ea typeface="Times New Roman" pitchFamily="18" charset="0"/>
                <a:cs typeface="Arial" panose="020B0604020202020204" pitchFamily="34" charset="0"/>
              </a:rPr>
              <a:t>Indicator 1 - 72%; Indicator 2 - 65%; Indicator 3 - 62%; Indicator 4 - 89%</a:t>
            </a:r>
          </a:p>
          <a:p>
            <a:pPr eaLnBrk="0" fontAlgn="base" hangingPunct="0">
              <a:spcBef>
                <a:spcPct val="0"/>
              </a:spcBef>
              <a:spcAft>
                <a:spcPct val="0"/>
              </a:spcAft>
              <a:defRPr/>
            </a:pPr>
            <a:r>
              <a:rPr lang="en-US" b="1" u="sng" dirty="0">
                <a:solidFill>
                  <a:srgbClr val="6659B0"/>
                </a:solidFill>
                <a:latin typeface="Arial" panose="020B0604020202020204" pitchFamily="34" charset="0"/>
                <a:ea typeface="Times New Roman" pitchFamily="18" charset="0"/>
                <a:cs typeface="Arial" panose="020B0604020202020204" pitchFamily="34" charset="0"/>
              </a:rPr>
              <a:t>Actions  2010</a:t>
            </a:r>
            <a:r>
              <a:rPr lang="en-US" b="1" dirty="0">
                <a:solidFill>
                  <a:srgbClr val="6659B0"/>
                </a:solidFill>
                <a:latin typeface="Arial" panose="020B0604020202020204" pitchFamily="34" charset="0"/>
                <a:ea typeface="Times New Roman" pitchFamily="18" charset="0"/>
                <a:cs typeface="Arial" panose="020B0604020202020204" pitchFamily="34" charset="0"/>
              </a:rPr>
              <a:t>: The faculty who integrated teaming into their courses met in the fall of 2007 and 2008 to review the formative data and make recommendations for changes during those academic years.  Based on the analysis of the summative results, the department asked faculty to provide the teaming scoring rubrics to students with the course assignments where the students were provided opportunities to demonstrate their teaming skills as defined by the outcomes.  A sub-committee of the department Curriculum Committee met to review the outcomes.  It was decided not to make any changes at this time.  Faculty decided that they would review their assignments to be sure that students were given adequate opportunities to demonstrate the performance identified for teaming. Faculty also agreed to make students performance on the outcomes a part of their grade for the activity.  The Teaching/Learning Center will also provide a seminar for faculty on how to integrate effective teaming into the classroom.</a:t>
            </a:r>
            <a:endParaRPr lang="en-US" b="1" dirty="0">
              <a:solidFill>
                <a:srgbClr val="6659B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56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left)">
                                      <p:cBhvr>
                                        <p:cTn id="4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animBg="1"/>
      <p:bldP spid="6" grpId="0" animBg="1"/>
      <p:bldP spid="11" grpId="0" animBg="1"/>
      <p:bldP spid="12" grpId="0" animBg="1"/>
      <p:bldP spid="16" grpId="0" animBg="1"/>
      <p:bldP spid="20" grpId="0" animBg="1"/>
      <p:bldP spid="21" grpId="0" animBg="1"/>
      <p:bldP spid="22" grpId="0" animBg="1"/>
      <p:bldP spid="23"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Rectangle 13"/>
          <p:cNvSpPr/>
          <p:nvPr/>
        </p:nvSpPr>
        <p:spPr>
          <a:xfrm>
            <a:off x="5181600" y="947366"/>
            <a:ext cx="3048000" cy="29255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200" b="1">
              <a:solidFill>
                <a:srgbClr val="E2E4E6"/>
              </a:solidFill>
              <a:latin typeface="Arial" panose="020B0604020202020204" pitchFamily="34" charset="0"/>
              <a:cs typeface="Arial" panose="020B0604020202020204" pitchFamily="34" charset="0"/>
            </a:endParaRPr>
          </a:p>
        </p:txBody>
      </p:sp>
      <p:sp>
        <p:nvSpPr>
          <p:cNvPr id="7" name="TextBox 6"/>
          <p:cNvSpPr txBox="1"/>
          <p:nvPr/>
        </p:nvSpPr>
        <p:spPr>
          <a:xfrm>
            <a:off x="3464" y="219890"/>
            <a:ext cx="8911936" cy="461665"/>
          </a:xfrm>
          <a:prstGeom prst="rect">
            <a:avLst/>
          </a:prstGeom>
          <a:noFill/>
        </p:spPr>
        <p:txBody>
          <a:bodyPr wrap="square">
            <a:spAutoFit/>
          </a:bodyPr>
          <a:lstStyle/>
          <a:p>
            <a:pPr eaLnBrk="0" fontAlgn="base" hangingPunct="0">
              <a:spcBef>
                <a:spcPct val="0"/>
              </a:spcBef>
              <a:spcAft>
                <a:spcPct val="0"/>
              </a:spcAft>
              <a:defRPr/>
            </a:pPr>
            <a:r>
              <a:rPr lang="en-US" sz="2400" b="1" dirty="0" bmk="Form">
                <a:solidFill>
                  <a:srgbClr val="FF6C2C"/>
                </a:solidFill>
                <a:latin typeface="Arial" panose="020B0604020202020204" pitchFamily="34" charset="0"/>
                <a:ea typeface="Times New Roman" pitchFamily="18" charset="0"/>
                <a:cs typeface="Arial" panose="020B0604020202020204" pitchFamily="34" charset="0"/>
              </a:rPr>
              <a:t>Student Outcome:  Students can work effectively in teams</a:t>
            </a:r>
            <a:endParaRPr lang="en-US" sz="2400" b="1" dirty="0">
              <a:solidFill>
                <a:srgbClr val="FF6C2C"/>
              </a:solidFill>
              <a:latin typeface="Arial" panose="020B0604020202020204" pitchFamily="34" charset="0"/>
              <a:cs typeface="Arial" panose="020B0604020202020204" pitchFamily="34" charset="0"/>
            </a:endParaRPr>
          </a:p>
        </p:txBody>
      </p:sp>
      <p:sp>
        <p:nvSpPr>
          <p:cNvPr id="10" name="Rectangle 9"/>
          <p:cNvSpPr/>
          <p:nvPr/>
        </p:nvSpPr>
        <p:spPr>
          <a:xfrm>
            <a:off x="4450948" y="1881516"/>
            <a:ext cx="312420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200" b="1">
              <a:solidFill>
                <a:srgbClr val="E2E4E6"/>
              </a:solidFill>
              <a:latin typeface="Arial" panose="020B0604020202020204" pitchFamily="34" charset="0"/>
              <a:cs typeface="Arial" panose="020B0604020202020204" pitchFamily="34" charset="0"/>
            </a:endParaRPr>
          </a:p>
        </p:txBody>
      </p:sp>
      <p:sp>
        <p:nvSpPr>
          <p:cNvPr id="6" name="Rectangle 5"/>
          <p:cNvSpPr/>
          <p:nvPr/>
        </p:nvSpPr>
        <p:spPr>
          <a:xfrm>
            <a:off x="4114800" y="3378779"/>
            <a:ext cx="3460348"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200" b="1" dirty="0">
              <a:solidFill>
                <a:srgbClr val="E2E4E6"/>
              </a:solidFill>
              <a:latin typeface="Arial" panose="020B0604020202020204" pitchFamily="34" charset="0"/>
              <a:cs typeface="Arial" panose="020B0604020202020204" pitchFamily="34" charset="0"/>
            </a:endParaRPr>
          </a:p>
        </p:txBody>
      </p:sp>
      <p:sp>
        <p:nvSpPr>
          <p:cNvPr id="11" name="Rectangle 10"/>
          <p:cNvSpPr/>
          <p:nvPr/>
        </p:nvSpPr>
        <p:spPr>
          <a:xfrm>
            <a:off x="381001" y="4636289"/>
            <a:ext cx="167640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200" b="1">
              <a:solidFill>
                <a:srgbClr val="E2E4E6"/>
              </a:solidFill>
              <a:latin typeface="Arial" panose="020B0604020202020204" pitchFamily="34" charset="0"/>
              <a:cs typeface="Arial" panose="020B0604020202020204" pitchFamily="34" charset="0"/>
            </a:endParaRPr>
          </a:p>
        </p:txBody>
      </p:sp>
      <p:sp>
        <p:nvSpPr>
          <p:cNvPr id="15" name="Rectangle 14"/>
          <p:cNvSpPr/>
          <p:nvPr/>
        </p:nvSpPr>
        <p:spPr>
          <a:xfrm>
            <a:off x="4450948" y="5214036"/>
            <a:ext cx="3931052"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200" b="1">
              <a:solidFill>
                <a:srgbClr val="E2E4E6"/>
              </a:solidFill>
              <a:latin typeface="Arial" panose="020B0604020202020204" pitchFamily="34" charset="0"/>
              <a:cs typeface="Arial" panose="020B0604020202020204" pitchFamily="34" charset="0"/>
            </a:endParaRPr>
          </a:p>
        </p:txBody>
      </p:sp>
      <p:sp>
        <p:nvSpPr>
          <p:cNvPr id="12" name="Rectangle 11"/>
          <p:cNvSpPr/>
          <p:nvPr/>
        </p:nvSpPr>
        <p:spPr>
          <a:xfrm>
            <a:off x="5029200" y="4601207"/>
            <a:ext cx="3200400" cy="33988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200" b="1">
              <a:solidFill>
                <a:srgbClr val="E2E4E6"/>
              </a:solidFill>
              <a:latin typeface="Arial" panose="020B0604020202020204" pitchFamily="34" charset="0"/>
              <a:cs typeface="Arial" panose="020B0604020202020204" pitchFamily="34" charset="0"/>
            </a:endParaRPr>
          </a:p>
        </p:txBody>
      </p:sp>
      <p:sp>
        <p:nvSpPr>
          <p:cNvPr id="16" name="Rectangle 15"/>
          <p:cNvSpPr/>
          <p:nvPr/>
        </p:nvSpPr>
        <p:spPr>
          <a:xfrm>
            <a:off x="5985076" y="4296407"/>
            <a:ext cx="2854124"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200" b="1">
              <a:solidFill>
                <a:srgbClr val="E2E4E6"/>
              </a:solidFill>
              <a:latin typeface="Arial" panose="020B0604020202020204" pitchFamily="34" charset="0"/>
              <a:cs typeface="Arial" panose="020B0604020202020204" pitchFamily="34" charset="0"/>
            </a:endParaRPr>
          </a:p>
        </p:txBody>
      </p:sp>
      <p:sp>
        <p:nvSpPr>
          <p:cNvPr id="22529" name="Rectangle 1"/>
          <p:cNvSpPr>
            <a:spLocks noChangeArrowheads="1"/>
          </p:cNvSpPr>
          <p:nvPr/>
        </p:nvSpPr>
        <p:spPr bwMode="auto">
          <a:xfrm>
            <a:off x="290383" y="874064"/>
            <a:ext cx="8686800" cy="5324535"/>
          </a:xfrm>
          <a:prstGeom prst="rect">
            <a:avLst/>
          </a:prstGeom>
          <a:noFill/>
          <a:ln w="9525" cap="flat" cmpd="sng">
            <a:noFill/>
            <a:prstDash val="solid"/>
            <a:miter lim="800000"/>
            <a:headEnd type="none" w="med" len="med"/>
            <a:tailEnd type="none" w="med" len="med"/>
          </a:ln>
          <a:effectLst/>
        </p:spPr>
        <p:txBody>
          <a:bodyPr wrap="square" anchor="ctr">
            <a:spAutoFit/>
          </a:bodyPr>
          <a:lstStyle/>
          <a:p>
            <a:pPr eaLnBrk="0" fontAlgn="base" hangingPunct="0">
              <a:spcBef>
                <a:spcPct val="0"/>
              </a:spcBef>
              <a:spcAft>
                <a:spcPct val="0"/>
              </a:spcAft>
              <a:defRPr/>
            </a:pPr>
            <a:r>
              <a:rPr lang="en-US" sz="2000" b="1" u="sng" dirty="0">
                <a:solidFill>
                  <a:srgbClr val="696867"/>
                </a:solidFill>
                <a:latin typeface="Arial" panose="020B0604020202020204" pitchFamily="34" charset="0"/>
                <a:ea typeface="Times New Roman" pitchFamily="18" charset="0"/>
                <a:cs typeface="Arial" panose="020B0604020202020204" pitchFamily="34" charset="0"/>
              </a:rPr>
              <a:t>Second-Cycle Results Summary 2012</a:t>
            </a:r>
            <a:r>
              <a:rPr lang="en-US" sz="2000" b="1" dirty="0">
                <a:solidFill>
                  <a:srgbClr val="696867"/>
                </a:solidFill>
                <a:latin typeface="Arial" panose="020B0604020202020204" pitchFamily="34" charset="0"/>
                <a:ea typeface="Times New Roman" pitchFamily="18" charset="0"/>
                <a:cs typeface="Arial" panose="020B0604020202020204" pitchFamily="34" charset="0"/>
              </a:rPr>
              <a:t>:    A sample of 59 students (51% of cohort) were assessed for the summative assessment.  This represents  2 of 4 sections of 4092  (which is the second semester of a two –semester team experience.)  Based on changes made, the following improvements were seen: Indicator 1 – +12% (84%); Indicator 2 - +7% (72%); Indicator 3 - +13% (75%); Indicator 4 - +2% (91%).  </a:t>
            </a:r>
            <a:endParaRPr lang="en-US" sz="2000" b="1" dirty="0">
              <a:solidFill>
                <a:srgbClr val="696867"/>
              </a:solidFill>
              <a:latin typeface="Arial" panose="020B0604020202020204" pitchFamily="34" charset="0"/>
              <a:cs typeface="Arial" panose="020B0604020202020204" pitchFamily="34" charset="0"/>
            </a:endParaRPr>
          </a:p>
          <a:p>
            <a:pPr eaLnBrk="0" fontAlgn="base" hangingPunct="0">
              <a:spcBef>
                <a:spcPct val="0"/>
              </a:spcBef>
              <a:spcAft>
                <a:spcPct val="0"/>
              </a:spcAft>
              <a:defRPr/>
            </a:pPr>
            <a:r>
              <a:rPr lang="en-US" sz="2000" b="1" u="sng" dirty="0">
                <a:solidFill>
                  <a:srgbClr val="6659B0"/>
                </a:solidFill>
                <a:latin typeface="Arial" panose="020B0604020202020204" pitchFamily="34" charset="0"/>
                <a:ea typeface="Times New Roman" pitchFamily="18" charset="0"/>
                <a:cs typeface="Arial" panose="020B0604020202020204" pitchFamily="34" charset="0"/>
              </a:rPr>
              <a:t>Actions 2013</a:t>
            </a:r>
            <a:r>
              <a:rPr lang="en-US" sz="2000" b="1" dirty="0">
                <a:solidFill>
                  <a:srgbClr val="6659B0"/>
                </a:solidFill>
                <a:latin typeface="Arial" panose="020B0604020202020204" pitchFamily="34" charset="0"/>
                <a:ea typeface="Times New Roman" pitchFamily="18" charset="0"/>
                <a:cs typeface="Arial" panose="020B0604020202020204" pitchFamily="34" charset="0"/>
              </a:rPr>
              <a:t>:  The faculty who integrated teaming into their courses met in the fall of 2010 and 2011 to review the formative data and make recommendations for changes during those academic years.  Although progress was made on all indicators, the Curriculum Committee recommended that the department take another look at all the indicators related to teaming.  The Teaching/Learning Center  was asked to provide the department faculty some feedback on the indicators and also provide other examples of teaming indicators.  This will be one of the issues that will be discussed at the Department retreat for possible revisions for the 2014 academic year.</a:t>
            </a:r>
            <a:endParaRPr lang="en-US" sz="2000" b="1" dirty="0">
              <a:solidFill>
                <a:srgbClr val="6659B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880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P spid="6" grpId="0" animBg="1"/>
      <p:bldP spid="11" grpId="0" animBg="1"/>
      <p:bldP spid="15" grpId="0" animBg="1"/>
      <p:bldP spid="12" grpId="0" animBg="1"/>
      <p:bldP spid="1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1981200"/>
            <a:ext cx="8229600" cy="4343400"/>
          </a:xfrm>
        </p:spPr>
        <p:txBody>
          <a:bodyPr/>
          <a:lstStyle/>
          <a:p>
            <a:pPr marL="36512" indent="0">
              <a:buNone/>
            </a:pPr>
            <a:r>
              <a:rPr lang="en-US" sz="6600" dirty="0">
                <a:solidFill>
                  <a:schemeClr val="bg1"/>
                </a:solidFill>
                <a:latin typeface="Campton Medium" panose="00000600000000000000" pitchFamily="50" charset="0"/>
              </a:rPr>
              <a:t>You don’t have to be bad to get better.</a:t>
            </a:r>
          </a:p>
        </p:txBody>
      </p:sp>
      <p:sp>
        <p:nvSpPr>
          <p:cNvPr id="3" name="Text Placeholder 2"/>
          <p:cNvSpPr>
            <a:spLocks noGrp="1"/>
          </p:cNvSpPr>
          <p:nvPr>
            <p:ph type="body" sz="quarter" idx="11"/>
          </p:nvPr>
        </p:nvSpPr>
        <p:spPr/>
        <p:txBody>
          <a:bodyPr/>
          <a:lstStyle/>
          <a:p>
            <a:r>
              <a:rPr lang="en-US" dirty="0">
                <a:latin typeface="Campton Medium" panose="00000600000000000000" pitchFamily="50" charset="0"/>
              </a:rPr>
              <a:t>Fundamentals of Assessment</a:t>
            </a:r>
          </a:p>
        </p:txBody>
      </p:sp>
    </p:spTree>
    <p:extLst>
      <p:ext uri="{BB962C8B-B14F-4D97-AF65-F5344CB8AC3E}">
        <p14:creationId xmlns:p14="http://schemas.microsoft.com/office/powerpoint/2010/main" val="23772925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7400" y="0"/>
            <a:ext cx="5005839" cy="6858000"/>
          </a:xfrm>
          <a:prstGeom prst="rect">
            <a:avLst/>
          </a:prstGeom>
        </p:spPr>
      </p:pic>
    </p:spTree>
    <p:extLst>
      <p:ext uri="{BB962C8B-B14F-4D97-AF65-F5344CB8AC3E}">
        <p14:creationId xmlns:p14="http://schemas.microsoft.com/office/powerpoint/2010/main" val="1262481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www.routelines.com/images/posters/large/guadalajara-black-white.jpg"/>
          <p:cNvPicPr>
            <a:picLocks noGrp="1" noChangeAspect="1" noChangeArrowheads="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bwMode="auto">
          <a:xfrm>
            <a:off x="0" y="0"/>
            <a:ext cx="9144000" cy="624187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223872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http://www.vectors.co.nz/wp-content/uploads/Blank_Map_Of_Mexico.png"/>
          <p:cNvPicPr>
            <a:picLocks noGrp="1" noChangeAspect="1" noChangeArrowheads="1"/>
          </p:cNvPicPr>
          <p:nvPr>
            <p:ph type="pic" sz="quarter" idx="10"/>
          </p:nvPr>
        </p:nvPicPr>
        <p:blipFill>
          <a:blip r:embed="rId3" cstate="email">
            <a:extLst>
              <a:ext uri="{28A0092B-C50C-407E-A947-70E740481C1C}">
                <a14:useLocalDpi xmlns:a14="http://schemas.microsoft.com/office/drawing/2010/main"/>
              </a:ext>
            </a:extLst>
          </a:blip>
          <a:srcRect t="15417" b="15417"/>
          <a:stretch>
            <a:fillRect/>
          </a:stretch>
        </p:blipFill>
        <p:spPr bwMode="auto">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599332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giss.nasa.gov/tools/panoply/overlays/Paleo_Pliocene_3Ma.gif"/>
          <p:cNvPicPr>
            <a:picLocks noGrp="1" noChangeAspect="1" noChangeArrowheads="1"/>
          </p:cNvPicPr>
          <p:nvPr>
            <p:ph type="pic" sz="quarter" idx="10"/>
          </p:nvPr>
        </p:nvPicPr>
        <p:blipFill>
          <a:blip r:embed="rId3" cstate="email">
            <a:extLst>
              <a:ext uri="{28A0092B-C50C-407E-A947-70E740481C1C}">
                <a14:useLocalDpi xmlns:a14="http://schemas.microsoft.com/office/drawing/2010/main"/>
              </a:ext>
            </a:extLst>
          </a:blip>
          <a:srcRect l="13855" r="13855"/>
          <a:stretch>
            <a:fillRect/>
          </a:stretch>
        </p:blipFill>
        <p:spPr bwMode="auto">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194545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sz="quarter" idx="13"/>
          </p:nvPr>
        </p:nvSpPr>
        <p:spPr>
          <a:xfrm>
            <a:off x="3015049" y="1676400"/>
            <a:ext cx="5638800" cy="4343400"/>
          </a:xfrm>
        </p:spPr>
        <p:txBody>
          <a:bodyPr/>
          <a:lstStyle/>
          <a:p>
            <a:pPr marL="60325" indent="0">
              <a:buNone/>
            </a:pPr>
            <a:r>
              <a:rPr lang="en-US" sz="2400" dirty="0">
                <a:latin typeface="Campton Light" panose="00000500000000000000" pitchFamily="50" charset="0"/>
              </a:rPr>
              <a:t>Local: Encourage new and innovative approaches to technical education and its assessment</a:t>
            </a:r>
          </a:p>
          <a:p>
            <a:pPr marL="60325" indent="0">
              <a:buNone/>
            </a:pPr>
            <a:endParaRPr lang="en-US" sz="2400" dirty="0">
              <a:latin typeface="Campton Light" panose="00000500000000000000" pitchFamily="50" charset="0"/>
            </a:endParaRPr>
          </a:p>
          <a:p>
            <a:pPr marL="60325" indent="0">
              <a:buNone/>
            </a:pPr>
            <a:r>
              <a:rPr lang="en-US" sz="2400" dirty="0">
                <a:latin typeface="Campton Light" panose="00000500000000000000" pitchFamily="50" charset="0"/>
              </a:rPr>
              <a:t>National: Stimulate the improvement of technical education</a:t>
            </a:r>
          </a:p>
          <a:p>
            <a:pPr marL="60325" indent="0">
              <a:buNone/>
            </a:pPr>
            <a:endParaRPr lang="en-US" sz="2400" dirty="0">
              <a:latin typeface="Campton Light" panose="00000500000000000000" pitchFamily="50" charset="0"/>
            </a:endParaRPr>
          </a:p>
          <a:p>
            <a:pPr marL="60325" indent="0">
              <a:buNone/>
            </a:pPr>
            <a:r>
              <a:rPr lang="en-US" sz="2400" dirty="0">
                <a:latin typeface="Campton Light" panose="00000500000000000000" pitchFamily="50" charset="0"/>
              </a:rPr>
              <a:t>Global: Assures that graduates of an accredited program are adequately prepared to enter and continue the practice of engineering</a:t>
            </a:r>
          </a:p>
        </p:txBody>
      </p:sp>
      <p:sp>
        <p:nvSpPr>
          <p:cNvPr id="3" name="Text Placeholder 2"/>
          <p:cNvSpPr>
            <a:spLocks noGrp="1"/>
          </p:cNvSpPr>
          <p:nvPr>
            <p:ph type="body" sz="quarter" idx="11"/>
          </p:nvPr>
        </p:nvSpPr>
        <p:spPr/>
        <p:txBody>
          <a:bodyPr/>
          <a:lstStyle/>
          <a:p>
            <a:r>
              <a:rPr lang="en-US" dirty="0">
                <a:latin typeface="Campton Medium" panose="00000600000000000000" pitchFamily="50" charset="0"/>
              </a:rPr>
              <a:t>Context for ABET Accreditation</a:t>
            </a:r>
          </a:p>
          <a:p>
            <a:endParaRPr lang="en-US" dirty="0"/>
          </a:p>
          <a:p>
            <a:endParaRPr lang="en-US" dirty="0"/>
          </a:p>
          <a:p>
            <a:endParaRPr lang="en-US" dirty="0"/>
          </a:p>
          <a:p>
            <a:endParaRPr lang="en-US" dirty="0"/>
          </a:p>
        </p:txBody>
      </p:sp>
      <p:pic>
        <p:nvPicPr>
          <p:cNvPr id="6" name="Picture 8" descr="http://www.vectors.co.nz/wp-content/uploads/Blank_Map_Of_Mexico.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8200" y="3124200"/>
            <a:ext cx="1718633" cy="1188720"/>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http://www.giss.nasa.gov/tools/panoply/overlays/Paleo_Pliocene_3Ma.gif"/>
          <p:cNvPicPr>
            <a:picLocks noChangeAspect="1" noChangeArrowheads="1"/>
          </p:cNvPicPr>
          <p:nvPr/>
        </p:nvPicPr>
        <p:blipFill>
          <a:blip r:embed="rId4" cstate="email">
            <a:extLst>
              <a:ext uri="{28A0092B-C50C-407E-A947-70E740481C1C}">
                <a14:useLocalDpi xmlns:a14="http://schemas.microsoft.com/office/drawing/2010/main"/>
              </a:ext>
            </a:extLst>
          </a:blip>
          <a:srcRect l="13855" r="13855"/>
          <a:stretch>
            <a:fillRect/>
          </a:stretch>
        </p:blipFill>
        <p:spPr bwMode="auto">
          <a:xfrm>
            <a:off x="559662" y="4571176"/>
            <a:ext cx="2247444" cy="1554480"/>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6" descr="http://www.routelines.com/images/posters/large/guadalajara-black-white.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59662" y="1378808"/>
            <a:ext cx="2277224" cy="155448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917112440"/>
      </p:ext>
    </p:extLst>
  </p:cSld>
  <p:clrMapOvr>
    <a:masterClrMapping/>
  </p:clrMapOvr>
</p:sld>
</file>

<file path=ppt/theme/theme1.xml><?xml version="1.0" encoding="utf-8"?>
<a:theme xmlns:a="http://schemas.openxmlformats.org/drawingml/2006/main" name="ABET_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BET_PPT_Template_defaultfont_keryl's version" id="{99220F46-39A1-4EE2-95AC-5F2666A20C72}" vid="{7D62E835-3C4D-498D-896E-25B0E5088FC3}"/>
    </a:ext>
  </a:extLst>
</a:theme>
</file>

<file path=ppt/theme/theme2.xml><?xml version="1.0" encoding="utf-8"?>
<a:theme xmlns:a="http://schemas.openxmlformats.org/drawingml/2006/main" name="ABET_PPT_Template_defaultfont_abet-vers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BET_PPT_Template_defaultfont_keryl's version" id="{99220F46-39A1-4EE2-95AC-5F2666A20C72}" vid="{7D62E835-3C4D-498D-896E-25B0E5088FC3}"/>
    </a:ext>
  </a:extLst>
</a:theme>
</file>

<file path=ppt/theme/theme3.xml><?xml version="1.0" encoding="utf-8"?>
<a:theme xmlns:a="http://schemas.openxmlformats.org/drawingml/2006/main" name="1_ABET_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BET_PPT_Template_defaultfont_keryl's version" id="{99220F46-39A1-4EE2-95AC-5F2666A20C72}" vid="{7D62E835-3C4D-498D-896E-25B0E5088FC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00B7593728A9346BC8A855972D7C271" ma:contentTypeVersion="0" ma:contentTypeDescription="Create a new document." ma:contentTypeScope="" ma:versionID="50205d4d8458e8a7317ca71339d2272f">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85D67D-43C5-428E-A7A9-F08F9A826F57}">
  <ds:schemaRefs>
    <ds:schemaRef ds:uri="http://www.w3.org/XML/1998/namespace"/>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981BAA84-DBF3-4652-AD44-D6C5EA5147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122F87BE-9D4C-4023-BB9B-AE01D581BFE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NEW_ABET_PPT_Template (7)</Template>
  <TotalTime>6534</TotalTime>
  <Words>6102</Words>
  <Application>Microsoft Macintosh PowerPoint</Application>
  <PresentationFormat>Presentación en pantalla (4:3)</PresentationFormat>
  <Paragraphs>709</Paragraphs>
  <Slides>58</Slides>
  <Notes>40</Notes>
  <HiddenSlides>0</HiddenSlides>
  <MMClips>1</MMClips>
  <ScaleCrop>false</ScaleCrop>
  <HeadingPairs>
    <vt:vector size="6" baseType="variant">
      <vt:variant>
        <vt:lpstr>Fuentes usadas</vt:lpstr>
      </vt:variant>
      <vt:variant>
        <vt:i4>9</vt:i4>
      </vt:variant>
      <vt:variant>
        <vt:lpstr>Tema</vt:lpstr>
      </vt:variant>
      <vt:variant>
        <vt:i4>3</vt:i4>
      </vt:variant>
      <vt:variant>
        <vt:lpstr>Títulos de diapositiva</vt:lpstr>
      </vt:variant>
      <vt:variant>
        <vt:i4>58</vt:i4>
      </vt:variant>
    </vt:vector>
  </HeadingPairs>
  <TitlesOfParts>
    <vt:vector size="70" baseType="lpstr">
      <vt:lpstr>ＭＳ Ｐゴシック</vt:lpstr>
      <vt:lpstr>Arial</vt:lpstr>
      <vt:lpstr>Calibri</vt:lpstr>
      <vt:lpstr>Cambria</vt:lpstr>
      <vt:lpstr>Campton Light</vt:lpstr>
      <vt:lpstr>Campton Medium</vt:lpstr>
      <vt:lpstr>Helvetica</vt:lpstr>
      <vt:lpstr>Times New Roman</vt:lpstr>
      <vt:lpstr>Wingdings</vt:lpstr>
      <vt:lpstr>ABET_PPT</vt:lpstr>
      <vt:lpstr>ABET_PPT_Template_defaultfont_abet-version</vt:lpstr>
      <vt:lpstr>1_ABET_PPT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Cumulative Effect of Learning Over Time</vt:lpstr>
      <vt:lpstr>Cumulative Effect of Learning Over Time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Communication Skills (60 students/2 sections)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Establish an Annual Cycle</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Rochelle Williams</dc:creator>
  <cp:lastModifiedBy>Microsoft Office User</cp:lastModifiedBy>
  <cp:revision>56</cp:revision>
  <dcterms:created xsi:type="dcterms:W3CDTF">2015-10-19T18:29:48Z</dcterms:created>
  <dcterms:modified xsi:type="dcterms:W3CDTF">2021-06-03T20:35:25Z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0x010100900B7593728A9346BC8A855972D7C271</vt:lpwstr>
  </property>
</Properties>
</file>