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161DE-DAAA-4648-A98A-D521AEEFD86A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MX"/>
        </a:p>
      </dgm:t>
    </dgm:pt>
    <dgm:pt modelId="{B449516E-7F35-42E2-A5AB-95B65ABF04D0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Cambria" panose="02040503050406030204" pitchFamily="18" charset="0"/>
            </a:rPr>
            <a:t>Trabajar Criterios e indicadores de segunda y tercera generación.</a:t>
          </a:r>
          <a:endParaRPr lang="es-MX" sz="1600" dirty="0">
            <a:latin typeface="Cambria" panose="02040503050406030204" pitchFamily="18" charset="0"/>
          </a:endParaRPr>
        </a:p>
      </dgm:t>
    </dgm:pt>
    <dgm:pt modelId="{F91327FD-722D-4BC3-88D8-663681E3E9E5}" type="parTrans" cxnId="{1B9B02E4-ED2A-4E37-B708-4AF564EE4D5A}">
      <dgm:prSet/>
      <dgm:spPr/>
      <dgm:t>
        <a:bodyPr/>
        <a:lstStyle/>
        <a:p>
          <a:pPr algn="just"/>
          <a:endParaRPr lang="es-MX" sz="9600">
            <a:latin typeface="Cambria" panose="02040503050406030204" pitchFamily="18" charset="0"/>
          </a:endParaRPr>
        </a:p>
      </dgm:t>
    </dgm:pt>
    <dgm:pt modelId="{BD3DEE80-8255-4D38-B96F-9804C36C7570}" type="sibTrans" cxnId="{1B9B02E4-ED2A-4E37-B708-4AF564EE4D5A}">
      <dgm:prSet/>
      <dgm:spPr/>
      <dgm:t>
        <a:bodyPr/>
        <a:lstStyle/>
        <a:p>
          <a:pPr algn="just"/>
          <a:endParaRPr lang="es-MX" sz="9600">
            <a:latin typeface="Cambria" panose="02040503050406030204" pitchFamily="18" charset="0"/>
          </a:endParaRPr>
        </a:p>
      </dgm:t>
    </dgm:pt>
    <dgm:pt modelId="{EBCA4E91-1CA9-473F-B39E-2804C34D1103}">
      <dgm:prSet custT="1"/>
      <dgm:spPr/>
      <dgm:t>
        <a:bodyPr/>
        <a:lstStyle/>
        <a:p>
          <a:r>
            <a:rPr lang="es-MX" sz="1600" smtClean="0">
              <a:latin typeface="Cambria" panose="02040503050406030204" pitchFamily="18" charset="0"/>
            </a:rPr>
            <a:t>Ejemplo titulación </a:t>
          </a:r>
          <a:r>
            <a:rPr lang="es-MX" sz="1600" dirty="0" smtClean="0">
              <a:latin typeface="Cambria" panose="02040503050406030204" pitchFamily="18" charset="0"/>
            </a:rPr>
            <a:t>por vía de registro de patentes, que las universidades cuenten con repositorios, un premio internacional cada dos años</a:t>
          </a:r>
          <a:endParaRPr lang="es-MX" sz="1600" dirty="0">
            <a:latin typeface="Cambria" panose="02040503050406030204" pitchFamily="18" charset="0"/>
          </a:endParaRPr>
        </a:p>
      </dgm:t>
    </dgm:pt>
    <dgm:pt modelId="{B55B35C8-0132-465D-88A1-71629CC50277}" type="parTrans" cxnId="{BBC75129-C3B7-4B77-BCF7-9872EAF8751E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66D1A9DE-0875-4BFD-AA02-234F4D3FD151}" type="sibTrans" cxnId="{BBC75129-C3B7-4B77-BCF7-9872EAF8751E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E99305C3-2286-4E1A-A610-C3756669B24D}">
      <dgm:prSet custT="1"/>
      <dgm:spPr/>
      <dgm:t>
        <a:bodyPr/>
        <a:lstStyle/>
        <a:p>
          <a:r>
            <a:rPr lang="es-MX" sz="1600" smtClean="0">
              <a:latin typeface="Cambria" panose="02040503050406030204" pitchFamily="18" charset="0"/>
            </a:rPr>
            <a:t>Trabajar procesos híbridos con otros consejos acreditadores. </a:t>
          </a:r>
          <a:endParaRPr lang="es-MX" sz="1600">
            <a:latin typeface="Cambria" panose="02040503050406030204" pitchFamily="18" charset="0"/>
          </a:endParaRPr>
        </a:p>
      </dgm:t>
    </dgm:pt>
    <dgm:pt modelId="{02CD2986-B15A-4EBE-B747-01A8A110B0BF}" type="parTrans" cxnId="{B9EC36C2-47FD-43C0-B9FA-DA2FC79D2B9C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A9F1DCCB-015D-4555-8827-631B92F3AFD2}" type="sibTrans" cxnId="{B9EC36C2-47FD-43C0-B9FA-DA2FC79D2B9C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CDA8676C-2159-4FFC-8ABA-4C3807B3407F}">
      <dgm:prSet custT="1"/>
      <dgm:spPr/>
      <dgm:t>
        <a:bodyPr/>
        <a:lstStyle/>
        <a:p>
          <a:r>
            <a:rPr lang="es-MX" sz="1600" dirty="0" smtClean="0">
              <a:latin typeface="Cambria" panose="02040503050406030204" pitchFamily="18" charset="0"/>
            </a:rPr>
            <a:t>Ejemplo Acreditación Hibrida CACECA CONAIC</a:t>
          </a:r>
          <a:endParaRPr lang="es-MX" sz="1600" dirty="0">
            <a:latin typeface="Cambria" panose="02040503050406030204" pitchFamily="18" charset="0"/>
          </a:endParaRPr>
        </a:p>
      </dgm:t>
    </dgm:pt>
    <dgm:pt modelId="{1162C741-12F0-412C-8438-37183ED43AEF}" type="parTrans" cxnId="{10D80BD3-8973-4777-ABA9-34A3AF855DE7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CC0E999A-A5EB-4F23-A900-03B95311D5B1}" type="sibTrans" cxnId="{10D80BD3-8973-4777-ABA9-34A3AF855DE7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C6FF55CC-BA2E-4EA3-BE16-B835002FFE08}">
      <dgm:prSet custT="1"/>
      <dgm:spPr>
        <a:solidFill>
          <a:schemeClr val="accent1"/>
        </a:solidFill>
      </dgm:spPr>
      <dgm:t>
        <a:bodyPr/>
        <a:lstStyle/>
        <a:p>
          <a:r>
            <a:rPr lang="es-MX" sz="1600" smtClean="0">
              <a:latin typeface="Cambria" panose="02040503050406030204" pitchFamily="18" charset="0"/>
            </a:rPr>
            <a:t>Administración de las Tecnologías de la Información U de G </a:t>
          </a:r>
          <a:endParaRPr lang="es-MX" sz="1600">
            <a:latin typeface="Cambria" panose="02040503050406030204" pitchFamily="18" charset="0"/>
          </a:endParaRPr>
        </a:p>
      </dgm:t>
    </dgm:pt>
    <dgm:pt modelId="{6EF2FC5B-6A40-41CF-AD9A-A97C7A35433E}" type="parTrans" cxnId="{B38DB334-D78B-4D90-9103-E9836625765D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ACF995F7-A9DE-47C5-B5E8-EEA742CEBAEA}" type="sibTrans" cxnId="{B38DB334-D78B-4D90-9103-E9836625765D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B6565553-372F-4CE4-A50F-EA1715D243CB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sz="1600" smtClean="0">
              <a:latin typeface="Cambria" panose="02040503050406030204" pitchFamily="18" charset="0"/>
            </a:rPr>
            <a:t>Digitalizar la información para utilizar el CIIAC en la plataforma del COPAES</a:t>
          </a:r>
          <a:endParaRPr lang="es-MX" sz="1600">
            <a:latin typeface="Cambria" panose="02040503050406030204" pitchFamily="18" charset="0"/>
          </a:endParaRPr>
        </a:p>
      </dgm:t>
    </dgm:pt>
    <dgm:pt modelId="{29CBEC0D-AB24-4EB3-AF97-E5F8D0E1B45E}" type="parTrans" cxnId="{12A6692A-05AE-4001-B0CA-0D1402DB52C7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A279D3C1-C735-4EAD-989D-84A0F1669250}" type="sibTrans" cxnId="{12A6692A-05AE-4001-B0CA-0D1402DB52C7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C5C7AE0B-33D8-49A9-A7FC-620D404661E4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MX" sz="1600" dirty="0" smtClean="0">
              <a:latin typeface="Cambria" panose="02040503050406030204" pitchFamily="18" charset="0"/>
            </a:rPr>
            <a:t>Iniciar con Acreditaciones de programas que se imparten de manera Virtual y </a:t>
          </a:r>
          <a:r>
            <a:rPr lang="es-MX" sz="1600" dirty="0" err="1" smtClean="0">
              <a:latin typeface="Cambria" panose="02040503050406030204" pitchFamily="18" charset="0"/>
            </a:rPr>
            <a:t>semi</a:t>
          </a:r>
          <a:r>
            <a:rPr lang="es-MX" sz="1600" dirty="0" smtClean="0">
              <a:latin typeface="Cambria" panose="02040503050406030204" pitchFamily="18" charset="0"/>
            </a:rPr>
            <a:t> presencial</a:t>
          </a:r>
          <a:endParaRPr lang="es-MX" sz="1600" dirty="0">
            <a:latin typeface="Cambria" panose="02040503050406030204" pitchFamily="18" charset="0"/>
          </a:endParaRPr>
        </a:p>
      </dgm:t>
    </dgm:pt>
    <dgm:pt modelId="{E04B1BC6-116D-4DAC-A703-EED3C8E8BB59}" type="parTrans" cxnId="{4E98BCC7-4549-4E19-8438-F70E01DF9DE6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30D78FEB-99DC-4C7C-B0E1-1ECADE2C3E25}" type="sibTrans" cxnId="{4E98BCC7-4549-4E19-8438-F70E01DF9DE6}">
      <dgm:prSet/>
      <dgm:spPr/>
      <dgm:t>
        <a:bodyPr/>
        <a:lstStyle/>
        <a:p>
          <a:endParaRPr lang="es-MX" sz="5400">
            <a:latin typeface="Cambria" panose="02040503050406030204" pitchFamily="18" charset="0"/>
          </a:endParaRPr>
        </a:p>
      </dgm:t>
    </dgm:pt>
    <dgm:pt modelId="{66577004-52B7-41A0-9952-1103A9F5AA1A}" type="pres">
      <dgm:prSet presAssocID="{7C7161DE-DAAA-4648-A98A-D521AEEFD8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3BB7C19-1C23-4AB1-BE5C-D93789A8C639}" type="pres">
      <dgm:prSet presAssocID="{B449516E-7F35-42E2-A5AB-95B65ABF04D0}" presName="parentLin" presStyleCnt="0"/>
      <dgm:spPr/>
      <dgm:t>
        <a:bodyPr/>
        <a:lstStyle/>
        <a:p>
          <a:endParaRPr lang="es-MX"/>
        </a:p>
      </dgm:t>
    </dgm:pt>
    <dgm:pt modelId="{37AB0CF1-525A-4CD8-A2FD-628D8C1ADA14}" type="pres">
      <dgm:prSet presAssocID="{B449516E-7F35-42E2-A5AB-95B65ABF04D0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EB033640-DE64-4365-88EA-92AA2CB38D53}" type="pres">
      <dgm:prSet presAssocID="{B449516E-7F35-42E2-A5AB-95B65ABF04D0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6D26BA-592D-4E9E-BA6A-F201B125EF4D}" type="pres">
      <dgm:prSet presAssocID="{B449516E-7F35-42E2-A5AB-95B65ABF04D0}" presName="negativeSpace" presStyleCnt="0"/>
      <dgm:spPr/>
      <dgm:t>
        <a:bodyPr/>
        <a:lstStyle/>
        <a:p>
          <a:endParaRPr lang="es-MX"/>
        </a:p>
      </dgm:t>
    </dgm:pt>
    <dgm:pt modelId="{17E5D51E-F59A-4462-9A2B-5E5F7D30C68E}" type="pres">
      <dgm:prSet presAssocID="{B449516E-7F35-42E2-A5AB-95B65ABF04D0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4983E5-F9C9-4A1D-94C0-43E82E9E39AA}" type="pres">
      <dgm:prSet presAssocID="{BD3DEE80-8255-4D38-B96F-9804C36C7570}" presName="spaceBetweenRectangles" presStyleCnt="0"/>
      <dgm:spPr/>
      <dgm:t>
        <a:bodyPr/>
        <a:lstStyle/>
        <a:p>
          <a:endParaRPr lang="es-MX"/>
        </a:p>
      </dgm:t>
    </dgm:pt>
    <dgm:pt modelId="{2C1737FA-D532-4528-A3D0-20BA80FF0B90}" type="pres">
      <dgm:prSet presAssocID="{EBCA4E91-1CA9-473F-B39E-2804C34D1103}" presName="parentLin" presStyleCnt="0"/>
      <dgm:spPr/>
      <dgm:t>
        <a:bodyPr/>
        <a:lstStyle/>
        <a:p>
          <a:endParaRPr lang="es-MX"/>
        </a:p>
      </dgm:t>
    </dgm:pt>
    <dgm:pt modelId="{CFE9A963-F0A6-46A9-BF2C-B73E1D6BD9BE}" type="pres">
      <dgm:prSet presAssocID="{EBCA4E91-1CA9-473F-B39E-2804C34D1103}" presName="parentLeftMargin" presStyleLbl="node1" presStyleIdx="0" presStyleCnt="7"/>
      <dgm:spPr/>
      <dgm:t>
        <a:bodyPr/>
        <a:lstStyle/>
        <a:p>
          <a:endParaRPr lang="es-MX"/>
        </a:p>
      </dgm:t>
    </dgm:pt>
    <dgm:pt modelId="{7CD044ED-E475-4B50-A803-B39FADE38FFA}" type="pres">
      <dgm:prSet presAssocID="{EBCA4E91-1CA9-473F-B39E-2804C34D1103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FE4CFB-B868-4A79-BAF6-D8843D8D1096}" type="pres">
      <dgm:prSet presAssocID="{EBCA4E91-1CA9-473F-B39E-2804C34D1103}" presName="negativeSpace" presStyleCnt="0"/>
      <dgm:spPr/>
      <dgm:t>
        <a:bodyPr/>
        <a:lstStyle/>
        <a:p>
          <a:endParaRPr lang="es-MX"/>
        </a:p>
      </dgm:t>
    </dgm:pt>
    <dgm:pt modelId="{AE1DD3AA-9FD9-46CC-A02D-A857886774E5}" type="pres">
      <dgm:prSet presAssocID="{EBCA4E91-1CA9-473F-B39E-2804C34D1103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D69709-D316-4D49-9594-4F435C2B1C10}" type="pres">
      <dgm:prSet presAssocID="{66D1A9DE-0875-4BFD-AA02-234F4D3FD151}" presName="spaceBetweenRectangles" presStyleCnt="0"/>
      <dgm:spPr/>
      <dgm:t>
        <a:bodyPr/>
        <a:lstStyle/>
        <a:p>
          <a:endParaRPr lang="es-MX"/>
        </a:p>
      </dgm:t>
    </dgm:pt>
    <dgm:pt modelId="{FDCA67EC-7B0D-41A4-8547-8EBB77122162}" type="pres">
      <dgm:prSet presAssocID="{E99305C3-2286-4E1A-A610-C3756669B24D}" presName="parentLin" presStyleCnt="0"/>
      <dgm:spPr/>
      <dgm:t>
        <a:bodyPr/>
        <a:lstStyle/>
        <a:p>
          <a:endParaRPr lang="es-MX"/>
        </a:p>
      </dgm:t>
    </dgm:pt>
    <dgm:pt modelId="{7555A43A-8985-4C37-B5BC-B22138C85F29}" type="pres">
      <dgm:prSet presAssocID="{E99305C3-2286-4E1A-A610-C3756669B24D}" presName="parentLeftMargin" presStyleLbl="node1" presStyleIdx="1" presStyleCnt="7"/>
      <dgm:spPr/>
      <dgm:t>
        <a:bodyPr/>
        <a:lstStyle/>
        <a:p>
          <a:endParaRPr lang="es-MX"/>
        </a:p>
      </dgm:t>
    </dgm:pt>
    <dgm:pt modelId="{B36F6F07-203E-495A-B8FA-96FBE0613A78}" type="pres">
      <dgm:prSet presAssocID="{E99305C3-2286-4E1A-A610-C3756669B24D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FAD956-A550-4E3B-825D-357CADF96487}" type="pres">
      <dgm:prSet presAssocID="{E99305C3-2286-4E1A-A610-C3756669B24D}" presName="negativeSpace" presStyleCnt="0"/>
      <dgm:spPr/>
      <dgm:t>
        <a:bodyPr/>
        <a:lstStyle/>
        <a:p>
          <a:endParaRPr lang="es-MX"/>
        </a:p>
      </dgm:t>
    </dgm:pt>
    <dgm:pt modelId="{3933E79D-7FA6-461B-82CB-05B7E13FC036}" type="pres">
      <dgm:prSet presAssocID="{E99305C3-2286-4E1A-A610-C3756669B24D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8972FC-D414-4D6E-ADCB-65537B0F8974}" type="pres">
      <dgm:prSet presAssocID="{A9F1DCCB-015D-4555-8827-631B92F3AFD2}" presName="spaceBetweenRectangles" presStyleCnt="0"/>
      <dgm:spPr/>
      <dgm:t>
        <a:bodyPr/>
        <a:lstStyle/>
        <a:p>
          <a:endParaRPr lang="es-MX"/>
        </a:p>
      </dgm:t>
    </dgm:pt>
    <dgm:pt modelId="{E4AB730F-4135-4713-9A4C-6B03102357E9}" type="pres">
      <dgm:prSet presAssocID="{CDA8676C-2159-4FFC-8ABA-4C3807B3407F}" presName="parentLin" presStyleCnt="0"/>
      <dgm:spPr/>
      <dgm:t>
        <a:bodyPr/>
        <a:lstStyle/>
        <a:p>
          <a:endParaRPr lang="es-MX"/>
        </a:p>
      </dgm:t>
    </dgm:pt>
    <dgm:pt modelId="{2FD6E11F-B929-4EFF-88D9-429023924149}" type="pres">
      <dgm:prSet presAssocID="{CDA8676C-2159-4FFC-8ABA-4C3807B3407F}" presName="parentLeftMargin" presStyleLbl="node1" presStyleIdx="2" presStyleCnt="7"/>
      <dgm:spPr/>
      <dgm:t>
        <a:bodyPr/>
        <a:lstStyle/>
        <a:p>
          <a:endParaRPr lang="es-MX"/>
        </a:p>
      </dgm:t>
    </dgm:pt>
    <dgm:pt modelId="{09A73991-9946-4772-8D7D-C02EB90900AE}" type="pres">
      <dgm:prSet presAssocID="{CDA8676C-2159-4FFC-8ABA-4C3807B3407F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C4C124-8007-42D5-916C-291432591B54}" type="pres">
      <dgm:prSet presAssocID="{CDA8676C-2159-4FFC-8ABA-4C3807B3407F}" presName="negativeSpace" presStyleCnt="0"/>
      <dgm:spPr/>
      <dgm:t>
        <a:bodyPr/>
        <a:lstStyle/>
        <a:p>
          <a:endParaRPr lang="es-MX"/>
        </a:p>
      </dgm:t>
    </dgm:pt>
    <dgm:pt modelId="{1B0D921B-E5D1-4165-9766-28F9E8BD10FE}" type="pres">
      <dgm:prSet presAssocID="{CDA8676C-2159-4FFC-8ABA-4C3807B3407F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9BE697-B0F6-41F1-BAB2-8DAFC11E1E35}" type="pres">
      <dgm:prSet presAssocID="{CC0E999A-A5EB-4F23-A900-03B95311D5B1}" presName="spaceBetweenRectangles" presStyleCnt="0"/>
      <dgm:spPr/>
      <dgm:t>
        <a:bodyPr/>
        <a:lstStyle/>
        <a:p>
          <a:endParaRPr lang="es-MX"/>
        </a:p>
      </dgm:t>
    </dgm:pt>
    <dgm:pt modelId="{2EE227AA-6472-498B-BCD6-E40E5189D3FC}" type="pres">
      <dgm:prSet presAssocID="{C6FF55CC-BA2E-4EA3-BE16-B835002FFE08}" presName="parentLin" presStyleCnt="0"/>
      <dgm:spPr/>
      <dgm:t>
        <a:bodyPr/>
        <a:lstStyle/>
        <a:p>
          <a:endParaRPr lang="es-MX"/>
        </a:p>
      </dgm:t>
    </dgm:pt>
    <dgm:pt modelId="{23ACCC18-80F3-4543-9416-A044C8A1511C}" type="pres">
      <dgm:prSet presAssocID="{C6FF55CC-BA2E-4EA3-BE16-B835002FFE08}" presName="parentLeftMargin" presStyleLbl="node1" presStyleIdx="3" presStyleCnt="7"/>
      <dgm:spPr/>
      <dgm:t>
        <a:bodyPr/>
        <a:lstStyle/>
        <a:p>
          <a:endParaRPr lang="es-MX"/>
        </a:p>
      </dgm:t>
    </dgm:pt>
    <dgm:pt modelId="{E9998E04-D39E-4D56-8E1D-A649CE0837CE}" type="pres">
      <dgm:prSet presAssocID="{C6FF55CC-BA2E-4EA3-BE16-B835002FFE08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67BB87-7FCE-4B4A-A376-DCDD1188B5C4}" type="pres">
      <dgm:prSet presAssocID="{C6FF55CC-BA2E-4EA3-BE16-B835002FFE08}" presName="negativeSpace" presStyleCnt="0"/>
      <dgm:spPr/>
      <dgm:t>
        <a:bodyPr/>
        <a:lstStyle/>
        <a:p>
          <a:endParaRPr lang="es-MX"/>
        </a:p>
      </dgm:t>
    </dgm:pt>
    <dgm:pt modelId="{86834D4F-7086-4044-BAB2-A9BA30514BD1}" type="pres">
      <dgm:prSet presAssocID="{C6FF55CC-BA2E-4EA3-BE16-B835002FFE08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942025-C190-4831-9B26-6DBCE04EF8ED}" type="pres">
      <dgm:prSet presAssocID="{ACF995F7-A9DE-47C5-B5E8-EEA742CEBAEA}" presName="spaceBetweenRectangles" presStyleCnt="0"/>
      <dgm:spPr/>
      <dgm:t>
        <a:bodyPr/>
        <a:lstStyle/>
        <a:p>
          <a:endParaRPr lang="es-MX"/>
        </a:p>
      </dgm:t>
    </dgm:pt>
    <dgm:pt modelId="{9866B763-D84E-42D4-BA56-37923878819B}" type="pres">
      <dgm:prSet presAssocID="{B6565553-372F-4CE4-A50F-EA1715D243CB}" presName="parentLin" presStyleCnt="0"/>
      <dgm:spPr/>
      <dgm:t>
        <a:bodyPr/>
        <a:lstStyle/>
        <a:p>
          <a:endParaRPr lang="es-MX"/>
        </a:p>
      </dgm:t>
    </dgm:pt>
    <dgm:pt modelId="{EC8E2C1C-2D26-4340-908E-0FA014398961}" type="pres">
      <dgm:prSet presAssocID="{B6565553-372F-4CE4-A50F-EA1715D243CB}" presName="parentLeftMargin" presStyleLbl="node1" presStyleIdx="4" presStyleCnt="7"/>
      <dgm:spPr/>
      <dgm:t>
        <a:bodyPr/>
        <a:lstStyle/>
        <a:p>
          <a:endParaRPr lang="es-MX"/>
        </a:p>
      </dgm:t>
    </dgm:pt>
    <dgm:pt modelId="{A9BFF26B-4264-448D-A9EF-495005AE68ED}" type="pres">
      <dgm:prSet presAssocID="{B6565553-372F-4CE4-A50F-EA1715D243CB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FA9E8E-83D6-4A4E-9AB8-E6CA13965F20}" type="pres">
      <dgm:prSet presAssocID="{B6565553-372F-4CE4-A50F-EA1715D243CB}" presName="negativeSpace" presStyleCnt="0"/>
      <dgm:spPr/>
      <dgm:t>
        <a:bodyPr/>
        <a:lstStyle/>
        <a:p>
          <a:endParaRPr lang="es-MX"/>
        </a:p>
      </dgm:t>
    </dgm:pt>
    <dgm:pt modelId="{A57BC52F-0A5D-4939-90AB-E7DE25E5FFEB}" type="pres">
      <dgm:prSet presAssocID="{B6565553-372F-4CE4-A50F-EA1715D243CB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BB670A-0A65-49C3-A5FF-094B706BD2D1}" type="pres">
      <dgm:prSet presAssocID="{A279D3C1-C735-4EAD-989D-84A0F1669250}" presName="spaceBetweenRectangles" presStyleCnt="0"/>
      <dgm:spPr/>
      <dgm:t>
        <a:bodyPr/>
        <a:lstStyle/>
        <a:p>
          <a:endParaRPr lang="es-MX"/>
        </a:p>
      </dgm:t>
    </dgm:pt>
    <dgm:pt modelId="{4C948570-F5AC-4E79-A764-9E59143B2BD7}" type="pres">
      <dgm:prSet presAssocID="{C5C7AE0B-33D8-49A9-A7FC-620D404661E4}" presName="parentLin" presStyleCnt="0"/>
      <dgm:spPr/>
      <dgm:t>
        <a:bodyPr/>
        <a:lstStyle/>
        <a:p>
          <a:endParaRPr lang="es-MX"/>
        </a:p>
      </dgm:t>
    </dgm:pt>
    <dgm:pt modelId="{E3343517-21D6-4008-8DF3-1039D33386AB}" type="pres">
      <dgm:prSet presAssocID="{C5C7AE0B-33D8-49A9-A7FC-620D404661E4}" presName="parentLeftMargin" presStyleLbl="node1" presStyleIdx="5" presStyleCnt="7"/>
      <dgm:spPr/>
      <dgm:t>
        <a:bodyPr/>
        <a:lstStyle/>
        <a:p>
          <a:endParaRPr lang="es-MX"/>
        </a:p>
      </dgm:t>
    </dgm:pt>
    <dgm:pt modelId="{76B838DF-F5FB-4183-9FC4-5B2C7F0FB0C7}" type="pres">
      <dgm:prSet presAssocID="{C5C7AE0B-33D8-49A9-A7FC-620D404661E4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E0A294-305D-4CFC-8DE0-0B3AF9623108}" type="pres">
      <dgm:prSet presAssocID="{C5C7AE0B-33D8-49A9-A7FC-620D404661E4}" presName="negativeSpace" presStyleCnt="0"/>
      <dgm:spPr/>
      <dgm:t>
        <a:bodyPr/>
        <a:lstStyle/>
        <a:p>
          <a:endParaRPr lang="es-MX"/>
        </a:p>
      </dgm:t>
    </dgm:pt>
    <dgm:pt modelId="{2C0CBA2A-A75F-4968-9D06-92583D609639}" type="pres">
      <dgm:prSet presAssocID="{C5C7AE0B-33D8-49A9-A7FC-620D404661E4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9B02E4-ED2A-4E37-B708-4AF564EE4D5A}" srcId="{7C7161DE-DAAA-4648-A98A-D521AEEFD86A}" destId="{B449516E-7F35-42E2-A5AB-95B65ABF04D0}" srcOrd="0" destOrd="0" parTransId="{F91327FD-722D-4BC3-88D8-663681E3E9E5}" sibTransId="{BD3DEE80-8255-4D38-B96F-9804C36C7570}"/>
    <dgm:cxn modelId="{727E06D2-3C8D-4B6E-8B3B-657E99E501C5}" type="presOf" srcId="{B449516E-7F35-42E2-A5AB-95B65ABF04D0}" destId="{EB033640-DE64-4365-88EA-92AA2CB38D53}" srcOrd="1" destOrd="0" presId="urn:microsoft.com/office/officeart/2005/8/layout/list1"/>
    <dgm:cxn modelId="{93A8FC21-0501-449F-880F-BFA4BEE9D128}" type="presOf" srcId="{7C7161DE-DAAA-4648-A98A-D521AEEFD86A}" destId="{66577004-52B7-41A0-9952-1103A9F5AA1A}" srcOrd="0" destOrd="0" presId="urn:microsoft.com/office/officeart/2005/8/layout/list1"/>
    <dgm:cxn modelId="{B38DB334-D78B-4D90-9103-E9836625765D}" srcId="{7C7161DE-DAAA-4648-A98A-D521AEEFD86A}" destId="{C6FF55CC-BA2E-4EA3-BE16-B835002FFE08}" srcOrd="4" destOrd="0" parTransId="{6EF2FC5B-6A40-41CF-AD9A-A97C7A35433E}" sibTransId="{ACF995F7-A9DE-47C5-B5E8-EEA742CEBAEA}"/>
    <dgm:cxn modelId="{86969E3C-00A1-4A41-81EA-041035D4C753}" type="presOf" srcId="{C6FF55CC-BA2E-4EA3-BE16-B835002FFE08}" destId="{E9998E04-D39E-4D56-8E1D-A649CE0837CE}" srcOrd="1" destOrd="0" presId="urn:microsoft.com/office/officeart/2005/8/layout/list1"/>
    <dgm:cxn modelId="{27688B8B-407F-4ECE-AB9E-0AA559A855DC}" type="presOf" srcId="{EBCA4E91-1CA9-473F-B39E-2804C34D1103}" destId="{7CD044ED-E475-4B50-A803-B39FADE38FFA}" srcOrd="1" destOrd="0" presId="urn:microsoft.com/office/officeart/2005/8/layout/list1"/>
    <dgm:cxn modelId="{2F69F0A1-AAF0-4DD2-9EA4-C66DA796EAD5}" type="presOf" srcId="{B6565553-372F-4CE4-A50F-EA1715D243CB}" destId="{A9BFF26B-4264-448D-A9EF-495005AE68ED}" srcOrd="1" destOrd="0" presId="urn:microsoft.com/office/officeart/2005/8/layout/list1"/>
    <dgm:cxn modelId="{FC1F0795-2E60-40D2-88BA-7CF9BED26434}" type="presOf" srcId="{E99305C3-2286-4E1A-A610-C3756669B24D}" destId="{7555A43A-8985-4C37-B5BC-B22138C85F29}" srcOrd="0" destOrd="0" presId="urn:microsoft.com/office/officeart/2005/8/layout/list1"/>
    <dgm:cxn modelId="{B9EC36C2-47FD-43C0-B9FA-DA2FC79D2B9C}" srcId="{7C7161DE-DAAA-4648-A98A-D521AEEFD86A}" destId="{E99305C3-2286-4E1A-A610-C3756669B24D}" srcOrd="2" destOrd="0" parTransId="{02CD2986-B15A-4EBE-B747-01A8A110B0BF}" sibTransId="{A9F1DCCB-015D-4555-8827-631B92F3AFD2}"/>
    <dgm:cxn modelId="{554B4248-2A12-47BB-944C-97DCE100A7E2}" type="presOf" srcId="{CDA8676C-2159-4FFC-8ABA-4C3807B3407F}" destId="{09A73991-9946-4772-8D7D-C02EB90900AE}" srcOrd="1" destOrd="0" presId="urn:microsoft.com/office/officeart/2005/8/layout/list1"/>
    <dgm:cxn modelId="{FCF274EB-7C93-4DF6-933D-D30F30C15260}" type="presOf" srcId="{B449516E-7F35-42E2-A5AB-95B65ABF04D0}" destId="{37AB0CF1-525A-4CD8-A2FD-628D8C1ADA14}" srcOrd="0" destOrd="0" presId="urn:microsoft.com/office/officeart/2005/8/layout/list1"/>
    <dgm:cxn modelId="{66A9F774-16B7-4D59-83F8-954344E92EE4}" type="presOf" srcId="{E99305C3-2286-4E1A-A610-C3756669B24D}" destId="{B36F6F07-203E-495A-B8FA-96FBE0613A78}" srcOrd="1" destOrd="0" presId="urn:microsoft.com/office/officeart/2005/8/layout/list1"/>
    <dgm:cxn modelId="{31432C9D-E6C8-4023-B429-65E64AC0885A}" type="presOf" srcId="{EBCA4E91-1CA9-473F-B39E-2804C34D1103}" destId="{CFE9A963-F0A6-46A9-BF2C-B73E1D6BD9BE}" srcOrd="0" destOrd="0" presId="urn:microsoft.com/office/officeart/2005/8/layout/list1"/>
    <dgm:cxn modelId="{477960F7-2B99-4427-877A-830C39D58A01}" type="presOf" srcId="{C5C7AE0B-33D8-49A9-A7FC-620D404661E4}" destId="{76B838DF-F5FB-4183-9FC4-5B2C7F0FB0C7}" srcOrd="1" destOrd="0" presId="urn:microsoft.com/office/officeart/2005/8/layout/list1"/>
    <dgm:cxn modelId="{BBC75129-C3B7-4B77-BCF7-9872EAF8751E}" srcId="{7C7161DE-DAAA-4648-A98A-D521AEEFD86A}" destId="{EBCA4E91-1CA9-473F-B39E-2804C34D1103}" srcOrd="1" destOrd="0" parTransId="{B55B35C8-0132-465D-88A1-71629CC50277}" sibTransId="{66D1A9DE-0875-4BFD-AA02-234F4D3FD151}"/>
    <dgm:cxn modelId="{4E98BCC7-4549-4E19-8438-F70E01DF9DE6}" srcId="{7C7161DE-DAAA-4648-A98A-D521AEEFD86A}" destId="{C5C7AE0B-33D8-49A9-A7FC-620D404661E4}" srcOrd="6" destOrd="0" parTransId="{E04B1BC6-116D-4DAC-A703-EED3C8E8BB59}" sibTransId="{30D78FEB-99DC-4C7C-B0E1-1ECADE2C3E25}"/>
    <dgm:cxn modelId="{10D80BD3-8973-4777-ABA9-34A3AF855DE7}" srcId="{7C7161DE-DAAA-4648-A98A-D521AEEFD86A}" destId="{CDA8676C-2159-4FFC-8ABA-4C3807B3407F}" srcOrd="3" destOrd="0" parTransId="{1162C741-12F0-412C-8438-37183ED43AEF}" sibTransId="{CC0E999A-A5EB-4F23-A900-03B95311D5B1}"/>
    <dgm:cxn modelId="{26BD7925-68C0-476B-B406-DE07179939E9}" type="presOf" srcId="{C5C7AE0B-33D8-49A9-A7FC-620D404661E4}" destId="{E3343517-21D6-4008-8DF3-1039D33386AB}" srcOrd="0" destOrd="0" presId="urn:microsoft.com/office/officeart/2005/8/layout/list1"/>
    <dgm:cxn modelId="{8DBFFE7D-969B-416F-AFCC-2E4EE4960678}" type="presOf" srcId="{C6FF55CC-BA2E-4EA3-BE16-B835002FFE08}" destId="{23ACCC18-80F3-4543-9416-A044C8A1511C}" srcOrd="0" destOrd="0" presId="urn:microsoft.com/office/officeart/2005/8/layout/list1"/>
    <dgm:cxn modelId="{12A6692A-05AE-4001-B0CA-0D1402DB52C7}" srcId="{7C7161DE-DAAA-4648-A98A-D521AEEFD86A}" destId="{B6565553-372F-4CE4-A50F-EA1715D243CB}" srcOrd="5" destOrd="0" parTransId="{29CBEC0D-AB24-4EB3-AF97-E5F8D0E1B45E}" sibTransId="{A279D3C1-C735-4EAD-989D-84A0F1669250}"/>
    <dgm:cxn modelId="{B35427FA-EA3B-443A-8510-8CEC4E0BCBA8}" type="presOf" srcId="{B6565553-372F-4CE4-A50F-EA1715D243CB}" destId="{EC8E2C1C-2D26-4340-908E-0FA014398961}" srcOrd="0" destOrd="0" presId="urn:microsoft.com/office/officeart/2005/8/layout/list1"/>
    <dgm:cxn modelId="{5A88FA15-95F6-414D-99F9-45A479E56973}" type="presOf" srcId="{CDA8676C-2159-4FFC-8ABA-4C3807B3407F}" destId="{2FD6E11F-B929-4EFF-88D9-429023924149}" srcOrd="0" destOrd="0" presId="urn:microsoft.com/office/officeart/2005/8/layout/list1"/>
    <dgm:cxn modelId="{DE4D3E6C-F243-4B63-8FEE-CBAD3609E7A4}" type="presParOf" srcId="{66577004-52B7-41A0-9952-1103A9F5AA1A}" destId="{33BB7C19-1C23-4AB1-BE5C-D93789A8C639}" srcOrd="0" destOrd="0" presId="urn:microsoft.com/office/officeart/2005/8/layout/list1"/>
    <dgm:cxn modelId="{952F01A5-A653-4747-A05C-B897B3A14417}" type="presParOf" srcId="{33BB7C19-1C23-4AB1-BE5C-D93789A8C639}" destId="{37AB0CF1-525A-4CD8-A2FD-628D8C1ADA14}" srcOrd="0" destOrd="0" presId="urn:microsoft.com/office/officeart/2005/8/layout/list1"/>
    <dgm:cxn modelId="{C2C27AF2-A66E-44F9-8593-685CBA83FC0F}" type="presParOf" srcId="{33BB7C19-1C23-4AB1-BE5C-D93789A8C639}" destId="{EB033640-DE64-4365-88EA-92AA2CB38D53}" srcOrd="1" destOrd="0" presId="urn:microsoft.com/office/officeart/2005/8/layout/list1"/>
    <dgm:cxn modelId="{E87A7C98-19F3-492D-AD5B-BF30CF4D5BB3}" type="presParOf" srcId="{66577004-52B7-41A0-9952-1103A9F5AA1A}" destId="{776D26BA-592D-4E9E-BA6A-F201B125EF4D}" srcOrd="1" destOrd="0" presId="urn:microsoft.com/office/officeart/2005/8/layout/list1"/>
    <dgm:cxn modelId="{BD08A7B1-8D4A-4266-805B-B6A4DA440607}" type="presParOf" srcId="{66577004-52B7-41A0-9952-1103A9F5AA1A}" destId="{17E5D51E-F59A-4462-9A2B-5E5F7D30C68E}" srcOrd="2" destOrd="0" presId="urn:microsoft.com/office/officeart/2005/8/layout/list1"/>
    <dgm:cxn modelId="{9137532A-F28B-4D29-8526-68273A39F8E7}" type="presParOf" srcId="{66577004-52B7-41A0-9952-1103A9F5AA1A}" destId="{454983E5-F9C9-4A1D-94C0-43E82E9E39AA}" srcOrd="3" destOrd="0" presId="urn:microsoft.com/office/officeart/2005/8/layout/list1"/>
    <dgm:cxn modelId="{8E238591-032C-4E32-A0EF-5942F55F39B0}" type="presParOf" srcId="{66577004-52B7-41A0-9952-1103A9F5AA1A}" destId="{2C1737FA-D532-4528-A3D0-20BA80FF0B90}" srcOrd="4" destOrd="0" presId="urn:microsoft.com/office/officeart/2005/8/layout/list1"/>
    <dgm:cxn modelId="{0352DF90-3194-4ECB-93FC-15218D8B9C8C}" type="presParOf" srcId="{2C1737FA-D532-4528-A3D0-20BA80FF0B90}" destId="{CFE9A963-F0A6-46A9-BF2C-B73E1D6BD9BE}" srcOrd="0" destOrd="0" presId="urn:microsoft.com/office/officeart/2005/8/layout/list1"/>
    <dgm:cxn modelId="{27F3A2C8-C3EE-4E58-8BCE-87E9E23AEBC5}" type="presParOf" srcId="{2C1737FA-D532-4528-A3D0-20BA80FF0B90}" destId="{7CD044ED-E475-4B50-A803-B39FADE38FFA}" srcOrd="1" destOrd="0" presId="urn:microsoft.com/office/officeart/2005/8/layout/list1"/>
    <dgm:cxn modelId="{5EA5F120-284A-44C9-8494-C279602EF503}" type="presParOf" srcId="{66577004-52B7-41A0-9952-1103A9F5AA1A}" destId="{EAFE4CFB-B868-4A79-BAF6-D8843D8D1096}" srcOrd="5" destOrd="0" presId="urn:microsoft.com/office/officeart/2005/8/layout/list1"/>
    <dgm:cxn modelId="{336F9A80-CF3E-4577-9C1C-9297D5126050}" type="presParOf" srcId="{66577004-52B7-41A0-9952-1103A9F5AA1A}" destId="{AE1DD3AA-9FD9-46CC-A02D-A857886774E5}" srcOrd="6" destOrd="0" presId="urn:microsoft.com/office/officeart/2005/8/layout/list1"/>
    <dgm:cxn modelId="{40B667AE-0A82-4FEF-9D46-500DF9A7CC0B}" type="presParOf" srcId="{66577004-52B7-41A0-9952-1103A9F5AA1A}" destId="{3AD69709-D316-4D49-9594-4F435C2B1C10}" srcOrd="7" destOrd="0" presId="urn:microsoft.com/office/officeart/2005/8/layout/list1"/>
    <dgm:cxn modelId="{18A958D0-4C17-4173-9CE9-DBCDE44D7D8D}" type="presParOf" srcId="{66577004-52B7-41A0-9952-1103A9F5AA1A}" destId="{FDCA67EC-7B0D-41A4-8547-8EBB77122162}" srcOrd="8" destOrd="0" presId="urn:microsoft.com/office/officeart/2005/8/layout/list1"/>
    <dgm:cxn modelId="{08C9C295-5A99-469D-B5BE-78971C92875B}" type="presParOf" srcId="{FDCA67EC-7B0D-41A4-8547-8EBB77122162}" destId="{7555A43A-8985-4C37-B5BC-B22138C85F29}" srcOrd="0" destOrd="0" presId="urn:microsoft.com/office/officeart/2005/8/layout/list1"/>
    <dgm:cxn modelId="{2747C403-A90C-4C30-800F-6FD324A74926}" type="presParOf" srcId="{FDCA67EC-7B0D-41A4-8547-8EBB77122162}" destId="{B36F6F07-203E-495A-B8FA-96FBE0613A78}" srcOrd="1" destOrd="0" presId="urn:microsoft.com/office/officeart/2005/8/layout/list1"/>
    <dgm:cxn modelId="{1E969095-67E4-45B8-8576-34BA3922630E}" type="presParOf" srcId="{66577004-52B7-41A0-9952-1103A9F5AA1A}" destId="{60FAD956-A550-4E3B-825D-357CADF96487}" srcOrd="9" destOrd="0" presId="urn:microsoft.com/office/officeart/2005/8/layout/list1"/>
    <dgm:cxn modelId="{7EFBADB2-D1AD-4CD4-BB3C-1722713D500D}" type="presParOf" srcId="{66577004-52B7-41A0-9952-1103A9F5AA1A}" destId="{3933E79D-7FA6-461B-82CB-05B7E13FC036}" srcOrd="10" destOrd="0" presId="urn:microsoft.com/office/officeart/2005/8/layout/list1"/>
    <dgm:cxn modelId="{009B15E4-EC56-4D78-8E28-B8B62AA95F5F}" type="presParOf" srcId="{66577004-52B7-41A0-9952-1103A9F5AA1A}" destId="{B28972FC-D414-4D6E-ADCB-65537B0F8974}" srcOrd="11" destOrd="0" presId="urn:microsoft.com/office/officeart/2005/8/layout/list1"/>
    <dgm:cxn modelId="{28462F73-E4C6-40D5-A5F0-549B633C15BE}" type="presParOf" srcId="{66577004-52B7-41A0-9952-1103A9F5AA1A}" destId="{E4AB730F-4135-4713-9A4C-6B03102357E9}" srcOrd="12" destOrd="0" presId="urn:microsoft.com/office/officeart/2005/8/layout/list1"/>
    <dgm:cxn modelId="{A9986D66-B6FE-4414-B0A7-76C1BA8BF8F6}" type="presParOf" srcId="{E4AB730F-4135-4713-9A4C-6B03102357E9}" destId="{2FD6E11F-B929-4EFF-88D9-429023924149}" srcOrd="0" destOrd="0" presId="urn:microsoft.com/office/officeart/2005/8/layout/list1"/>
    <dgm:cxn modelId="{B000D7E7-EE42-40DC-9794-4AD7CCA0B352}" type="presParOf" srcId="{E4AB730F-4135-4713-9A4C-6B03102357E9}" destId="{09A73991-9946-4772-8D7D-C02EB90900AE}" srcOrd="1" destOrd="0" presId="urn:microsoft.com/office/officeart/2005/8/layout/list1"/>
    <dgm:cxn modelId="{EDF57C80-675E-4152-9B3F-FE2E838F43F1}" type="presParOf" srcId="{66577004-52B7-41A0-9952-1103A9F5AA1A}" destId="{8EC4C124-8007-42D5-916C-291432591B54}" srcOrd="13" destOrd="0" presId="urn:microsoft.com/office/officeart/2005/8/layout/list1"/>
    <dgm:cxn modelId="{D1B54A38-9F23-41AE-97AE-ADB51595A27C}" type="presParOf" srcId="{66577004-52B7-41A0-9952-1103A9F5AA1A}" destId="{1B0D921B-E5D1-4165-9766-28F9E8BD10FE}" srcOrd="14" destOrd="0" presId="urn:microsoft.com/office/officeart/2005/8/layout/list1"/>
    <dgm:cxn modelId="{062EC8EF-C753-4C8B-B97D-BC76076D648F}" type="presParOf" srcId="{66577004-52B7-41A0-9952-1103A9F5AA1A}" destId="{3F9BE697-B0F6-41F1-BAB2-8DAFC11E1E35}" srcOrd="15" destOrd="0" presId="urn:microsoft.com/office/officeart/2005/8/layout/list1"/>
    <dgm:cxn modelId="{62FF255B-E0FE-4CF6-A60A-16DB25BD7747}" type="presParOf" srcId="{66577004-52B7-41A0-9952-1103A9F5AA1A}" destId="{2EE227AA-6472-498B-BCD6-E40E5189D3FC}" srcOrd="16" destOrd="0" presId="urn:microsoft.com/office/officeart/2005/8/layout/list1"/>
    <dgm:cxn modelId="{39B1A7FD-201C-49E0-9717-80EE8DAE63FD}" type="presParOf" srcId="{2EE227AA-6472-498B-BCD6-E40E5189D3FC}" destId="{23ACCC18-80F3-4543-9416-A044C8A1511C}" srcOrd="0" destOrd="0" presId="urn:microsoft.com/office/officeart/2005/8/layout/list1"/>
    <dgm:cxn modelId="{DCFCE1E5-35FC-4BCC-B43C-9B259D29FF3D}" type="presParOf" srcId="{2EE227AA-6472-498B-BCD6-E40E5189D3FC}" destId="{E9998E04-D39E-4D56-8E1D-A649CE0837CE}" srcOrd="1" destOrd="0" presId="urn:microsoft.com/office/officeart/2005/8/layout/list1"/>
    <dgm:cxn modelId="{1672036A-7243-41F5-8167-01F8283E045E}" type="presParOf" srcId="{66577004-52B7-41A0-9952-1103A9F5AA1A}" destId="{2067BB87-7FCE-4B4A-A376-DCDD1188B5C4}" srcOrd="17" destOrd="0" presId="urn:microsoft.com/office/officeart/2005/8/layout/list1"/>
    <dgm:cxn modelId="{68865C64-897B-4BED-879C-97749F05E24D}" type="presParOf" srcId="{66577004-52B7-41A0-9952-1103A9F5AA1A}" destId="{86834D4F-7086-4044-BAB2-A9BA30514BD1}" srcOrd="18" destOrd="0" presId="urn:microsoft.com/office/officeart/2005/8/layout/list1"/>
    <dgm:cxn modelId="{B1A5491F-F4EC-4731-BEDD-1BAF76154B5E}" type="presParOf" srcId="{66577004-52B7-41A0-9952-1103A9F5AA1A}" destId="{C8942025-C190-4831-9B26-6DBCE04EF8ED}" srcOrd="19" destOrd="0" presId="urn:microsoft.com/office/officeart/2005/8/layout/list1"/>
    <dgm:cxn modelId="{A2BED061-1508-48B4-9413-5FAFBB5AC84E}" type="presParOf" srcId="{66577004-52B7-41A0-9952-1103A9F5AA1A}" destId="{9866B763-D84E-42D4-BA56-37923878819B}" srcOrd="20" destOrd="0" presId="urn:microsoft.com/office/officeart/2005/8/layout/list1"/>
    <dgm:cxn modelId="{06BD2BC9-57D7-4904-B46C-6442CD7DBEEE}" type="presParOf" srcId="{9866B763-D84E-42D4-BA56-37923878819B}" destId="{EC8E2C1C-2D26-4340-908E-0FA014398961}" srcOrd="0" destOrd="0" presId="urn:microsoft.com/office/officeart/2005/8/layout/list1"/>
    <dgm:cxn modelId="{0BB8FB25-A1AA-4327-9B01-5108A803F08A}" type="presParOf" srcId="{9866B763-D84E-42D4-BA56-37923878819B}" destId="{A9BFF26B-4264-448D-A9EF-495005AE68ED}" srcOrd="1" destOrd="0" presId="urn:microsoft.com/office/officeart/2005/8/layout/list1"/>
    <dgm:cxn modelId="{8699EE99-684B-4ABF-A718-ED2D704F0555}" type="presParOf" srcId="{66577004-52B7-41A0-9952-1103A9F5AA1A}" destId="{50FA9E8E-83D6-4A4E-9AB8-E6CA13965F20}" srcOrd="21" destOrd="0" presId="urn:microsoft.com/office/officeart/2005/8/layout/list1"/>
    <dgm:cxn modelId="{5656CD4F-BB9A-4425-9D39-D894AC3A4BD2}" type="presParOf" srcId="{66577004-52B7-41A0-9952-1103A9F5AA1A}" destId="{A57BC52F-0A5D-4939-90AB-E7DE25E5FFEB}" srcOrd="22" destOrd="0" presId="urn:microsoft.com/office/officeart/2005/8/layout/list1"/>
    <dgm:cxn modelId="{8E98CBE0-E063-4DA6-84D9-4D670FD67D65}" type="presParOf" srcId="{66577004-52B7-41A0-9952-1103A9F5AA1A}" destId="{FFBB670A-0A65-49C3-A5FF-094B706BD2D1}" srcOrd="23" destOrd="0" presId="urn:microsoft.com/office/officeart/2005/8/layout/list1"/>
    <dgm:cxn modelId="{DA4DBF1E-8E33-4A3C-88DC-552772BF36CE}" type="presParOf" srcId="{66577004-52B7-41A0-9952-1103A9F5AA1A}" destId="{4C948570-F5AC-4E79-A764-9E59143B2BD7}" srcOrd="24" destOrd="0" presId="urn:microsoft.com/office/officeart/2005/8/layout/list1"/>
    <dgm:cxn modelId="{69EF482B-72C1-4745-85D6-BE25F55AA5B2}" type="presParOf" srcId="{4C948570-F5AC-4E79-A764-9E59143B2BD7}" destId="{E3343517-21D6-4008-8DF3-1039D33386AB}" srcOrd="0" destOrd="0" presId="urn:microsoft.com/office/officeart/2005/8/layout/list1"/>
    <dgm:cxn modelId="{3D263B2C-4E36-4988-97CC-A1126862B0B0}" type="presParOf" srcId="{4C948570-F5AC-4E79-A764-9E59143B2BD7}" destId="{76B838DF-F5FB-4183-9FC4-5B2C7F0FB0C7}" srcOrd="1" destOrd="0" presId="urn:microsoft.com/office/officeart/2005/8/layout/list1"/>
    <dgm:cxn modelId="{AEEA0A47-8BDD-42F5-97B6-EB0A320020AC}" type="presParOf" srcId="{66577004-52B7-41A0-9952-1103A9F5AA1A}" destId="{F4E0A294-305D-4CFC-8DE0-0B3AF9623108}" srcOrd="25" destOrd="0" presId="urn:microsoft.com/office/officeart/2005/8/layout/list1"/>
    <dgm:cxn modelId="{4D808FD1-8A43-491D-ABF1-0130D429D9BA}" type="presParOf" srcId="{66577004-52B7-41A0-9952-1103A9F5AA1A}" destId="{2C0CBA2A-A75F-4968-9D06-92583D60963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5D51E-F59A-4462-9A2B-5E5F7D30C68E}">
      <dsp:nvSpPr>
        <dsp:cNvPr id="0" name=""/>
        <dsp:cNvSpPr/>
      </dsp:nvSpPr>
      <dsp:spPr>
        <a:xfrm>
          <a:off x="0" y="37292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33640-DE64-4365-88EA-92AA2CB38D53}">
      <dsp:nvSpPr>
        <dsp:cNvPr id="0" name=""/>
        <dsp:cNvSpPr/>
      </dsp:nvSpPr>
      <dsp:spPr>
        <a:xfrm>
          <a:off x="370236" y="107243"/>
          <a:ext cx="7404721" cy="53136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mbria" panose="02040503050406030204" pitchFamily="18" charset="0"/>
            </a:rPr>
            <a:t>Trabajar Criterios e indicadores de segunda y tercera generación.</a:t>
          </a:r>
          <a:endParaRPr lang="es-MX" sz="1600" kern="1200" dirty="0">
            <a:latin typeface="Cambria" panose="02040503050406030204" pitchFamily="18" charset="0"/>
          </a:endParaRPr>
        </a:p>
      </dsp:txBody>
      <dsp:txXfrm>
        <a:off x="396175" y="133182"/>
        <a:ext cx="7352843" cy="479482"/>
      </dsp:txXfrm>
    </dsp:sp>
    <dsp:sp modelId="{AE1DD3AA-9FD9-46CC-A02D-A857886774E5}">
      <dsp:nvSpPr>
        <dsp:cNvPr id="0" name=""/>
        <dsp:cNvSpPr/>
      </dsp:nvSpPr>
      <dsp:spPr>
        <a:xfrm>
          <a:off x="0" y="118940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118259"/>
              <a:satOff val="-6641"/>
              <a:lumOff val="57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044ED-E475-4B50-A803-B39FADE38FFA}">
      <dsp:nvSpPr>
        <dsp:cNvPr id="0" name=""/>
        <dsp:cNvSpPr/>
      </dsp:nvSpPr>
      <dsp:spPr>
        <a:xfrm>
          <a:off x="370236" y="923724"/>
          <a:ext cx="7404721" cy="531360"/>
        </a:xfrm>
        <a:prstGeom prst="roundRect">
          <a:avLst/>
        </a:prstGeom>
        <a:solidFill>
          <a:schemeClr val="accent1">
            <a:shade val="80000"/>
            <a:hueOff val="118259"/>
            <a:satOff val="-6641"/>
            <a:lumOff val="572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ambria" panose="02040503050406030204" pitchFamily="18" charset="0"/>
            </a:rPr>
            <a:t>Ejemplo titulación </a:t>
          </a:r>
          <a:r>
            <a:rPr lang="es-MX" sz="1600" kern="1200" dirty="0" smtClean="0">
              <a:latin typeface="Cambria" panose="02040503050406030204" pitchFamily="18" charset="0"/>
            </a:rPr>
            <a:t>por vía de registro de patentes, que las universidades cuenten con repositorios, un premio internacional cada dos años</a:t>
          </a:r>
          <a:endParaRPr lang="es-MX" sz="1600" kern="1200" dirty="0">
            <a:latin typeface="Cambria" panose="02040503050406030204" pitchFamily="18" charset="0"/>
          </a:endParaRPr>
        </a:p>
      </dsp:txBody>
      <dsp:txXfrm>
        <a:off x="396175" y="949663"/>
        <a:ext cx="7352843" cy="479482"/>
      </dsp:txXfrm>
    </dsp:sp>
    <dsp:sp modelId="{3933E79D-7FA6-461B-82CB-05B7E13FC036}">
      <dsp:nvSpPr>
        <dsp:cNvPr id="0" name=""/>
        <dsp:cNvSpPr/>
      </dsp:nvSpPr>
      <dsp:spPr>
        <a:xfrm>
          <a:off x="0" y="200588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236519"/>
              <a:satOff val="-13281"/>
              <a:lumOff val="114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6F07-203E-495A-B8FA-96FBE0613A78}">
      <dsp:nvSpPr>
        <dsp:cNvPr id="0" name=""/>
        <dsp:cNvSpPr/>
      </dsp:nvSpPr>
      <dsp:spPr>
        <a:xfrm>
          <a:off x="370236" y="1740204"/>
          <a:ext cx="7404721" cy="531360"/>
        </a:xfrm>
        <a:prstGeom prst="roundRect">
          <a:avLst/>
        </a:prstGeom>
        <a:solidFill>
          <a:schemeClr val="accent1">
            <a:shade val="80000"/>
            <a:hueOff val="236519"/>
            <a:satOff val="-13281"/>
            <a:lumOff val="1145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ambria" panose="02040503050406030204" pitchFamily="18" charset="0"/>
            </a:rPr>
            <a:t>Trabajar procesos híbridos con otros consejos acreditadores. </a:t>
          </a:r>
          <a:endParaRPr lang="es-MX" sz="1600" kern="1200">
            <a:latin typeface="Cambria" panose="02040503050406030204" pitchFamily="18" charset="0"/>
          </a:endParaRPr>
        </a:p>
      </dsp:txBody>
      <dsp:txXfrm>
        <a:off x="396175" y="1766143"/>
        <a:ext cx="7352843" cy="479482"/>
      </dsp:txXfrm>
    </dsp:sp>
    <dsp:sp modelId="{1B0D921B-E5D1-4165-9766-28F9E8BD10FE}">
      <dsp:nvSpPr>
        <dsp:cNvPr id="0" name=""/>
        <dsp:cNvSpPr/>
      </dsp:nvSpPr>
      <dsp:spPr>
        <a:xfrm>
          <a:off x="0" y="282236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354778"/>
              <a:satOff val="-19922"/>
              <a:lumOff val="171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73991-9946-4772-8D7D-C02EB90900AE}">
      <dsp:nvSpPr>
        <dsp:cNvPr id="0" name=""/>
        <dsp:cNvSpPr/>
      </dsp:nvSpPr>
      <dsp:spPr>
        <a:xfrm>
          <a:off x="370236" y="2556684"/>
          <a:ext cx="7404721" cy="531360"/>
        </a:xfrm>
        <a:prstGeom prst="roundRect">
          <a:avLst/>
        </a:prstGeom>
        <a:solidFill>
          <a:schemeClr val="accent1">
            <a:shade val="80000"/>
            <a:hueOff val="354778"/>
            <a:satOff val="-19922"/>
            <a:lumOff val="171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mbria" panose="02040503050406030204" pitchFamily="18" charset="0"/>
            </a:rPr>
            <a:t>Ejemplo Acreditación Hibrida CACECA CONAIC</a:t>
          </a:r>
          <a:endParaRPr lang="es-MX" sz="1600" kern="1200" dirty="0">
            <a:latin typeface="Cambria" panose="02040503050406030204" pitchFamily="18" charset="0"/>
          </a:endParaRPr>
        </a:p>
      </dsp:txBody>
      <dsp:txXfrm>
        <a:off x="396175" y="2582623"/>
        <a:ext cx="7352843" cy="479482"/>
      </dsp:txXfrm>
    </dsp:sp>
    <dsp:sp modelId="{86834D4F-7086-4044-BAB2-A9BA30514BD1}">
      <dsp:nvSpPr>
        <dsp:cNvPr id="0" name=""/>
        <dsp:cNvSpPr/>
      </dsp:nvSpPr>
      <dsp:spPr>
        <a:xfrm>
          <a:off x="0" y="363884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473038"/>
              <a:satOff val="-26563"/>
              <a:lumOff val="22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98E04-D39E-4D56-8E1D-A649CE0837CE}">
      <dsp:nvSpPr>
        <dsp:cNvPr id="0" name=""/>
        <dsp:cNvSpPr/>
      </dsp:nvSpPr>
      <dsp:spPr>
        <a:xfrm>
          <a:off x="370236" y="3373164"/>
          <a:ext cx="7404721" cy="531360"/>
        </a:xfrm>
        <a:prstGeom prst="roundRect">
          <a:avLst/>
        </a:prstGeom>
        <a:solidFill>
          <a:schemeClr val="accent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ambria" panose="02040503050406030204" pitchFamily="18" charset="0"/>
            </a:rPr>
            <a:t>Administración de las Tecnologías de la Información U de G </a:t>
          </a:r>
          <a:endParaRPr lang="es-MX" sz="1600" kern="1200">
            <a:latin typeface="Cambria" panose="02040503050406030204" pitchFamily="18" charset="0"/>
          </a:endParaRPr>
        </a:p>
      </dsp:txBody>
      <dsp:txXfrm>
        <a:off x="396175" y="3399103"/>
        <a:ext cx="7352843" cy="479482"/>
      </dsp:txXfrm>
    </dsp:sp>
    <dsp:sp modelId="{A57BC52F-0A5D-4939-90AB-E7DE25E5FFEB}">
      <dsp:nvSpPr>
        <dsp:cNvPr id="0" name=""/>
        <dsp:cNvSpPr/>
      </dsp:nvSpPr>
      <dsp:spPr>
        <a:xfrm>
          <a:off x="0" y="445532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591297"/>
              <a:satOff val="-33203"/>
              <a:lumOff val="286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FF26B-4264-448D-A9EF-495005AE68ED}">
      <dsp:nvSpPr>
        <dsp:cNvPr id="0" name=""/>
        <dsp:cNvSpPr/>
      </dsp:nvSpPr>
      <dsp:spPr>
        <a:xfrm>
          <a:off x="370236" y="4189644"/>
          <a:ext cx="7404721" cy="531360"/>
        </a:xfrm>
        <a:prstGeom prst="roundRect">
          <a:avLst/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ambria" panose="02040503050406030204" pitchFamily="18" charset="0"/>
            </a:rPr>
            <a:t>Digitalizar la información para utilizar el CIIAC en la plataforma del COPAES</a:t>
          </a:r>
          <a:endParaRPr lang="es-MX" sz="1600" kern="1200">
            <a:latin typeface="Cambria" panose="02040503050406030204" pitchFamily="18" charset="0"/>
          </a:endParaRPr>
        </a:p>
      </dsp:txBody>
      <dsp:txXfrm>
        <a:off x="396175" y="4215583"/>
        <a:ext cx="7352843" cy="479482"/>
      </dsp:txXfrm>
    </dsp:sp>
    <dsp:sp modelId="{2C0CBA2A-A75F-4968-9D06-92583D609639}">
      <dsp:nvSpPr>
        <dsp:cNvPr id="0" name=""/>
        <dsp:cNvSpPr/>
      </dsp:nvSpPr>
      <dsp:spPr>
        <a:xfrm>
          <a:off x="0" y="5271804"/>
          <a:ext cx="777686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709557"/>
              <a:satOff val="-39844"/>
              <a:lumOff val="343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838DF-F5FB-4183-9FC4-5B2C7F0FB0C7}">
      <dsp:nvSpPr>
        <dsp:cNvPr id="0" name=""/>
        <dsp:cNvSpPr/>
      </dsp:nvSpPr>
      <dsp:spPr>
        <a:xfrm>
          <a:off x="370236" y="5006124"/>
          <a:ext cx="7404721" cy="531360"/>
        </a:xfrm>
        <a:prstGeom prst="roundRect">
          <a:avLst/>
        </a:prstGeom>
        <a:solidFill>
          <a:schemeClr val="accent1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ambria" panose="02040503050406030204" pitchFamily="18" charset="0"/>
            </a:rPr>
            <a:t>Iniciar con Acreditaciones de programas que se imparten de manera Virtual y </a:t>
          </a:r>
          <a:r>
            <a:rPr lang="es-MX" sz="1600" kern="1200" dirty="0" err="1" smtClean="0">
              <a:latin typeface="Cambria" panose="02040503050406030204" pitchFamily="18" charset="0"/>
            </a:rPr>
            <a:t>semi</a:t>
          </a:r>
          <a:r>
            <a:rPr lang="es-MX" sz="1600" kern="1200" dirty="0" smtClean="0">
              <a:latin typeface="Cambria" panose="02040503050406030204" pitchFamily="18" charset="0"/>
            </a:rPr>
            <a:t> presencial</a:t>
          </a:r>
          <a:endParaRPr lang="es-MX" sz="1600" kern="1200" dirty="0">
            <a:latin typeface="Cambria" panose="02040503050406030204" pitchFamily="18" charset="0"/>
          </a:endParaRPr>
        </a:p>
      </dsp:txBody>
      <dsp:txXfrm>
        <a:off x="396175" y="5032063"/>
        <a:ext cx="7352843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93CB-5952-4112-A36F-8B2B482D054B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2E7FD-E484-4415-B308-6B1A84728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3440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73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318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41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869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419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833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877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96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92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4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9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9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26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87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40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07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920632-BBD5-414B-AB09-E2CC1CCF1D42}" type="datetimeFigureOut">
              <a:rPr lang="es-MX" smtClean="0"/>
              <a:t>29/10/2015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DFCDD9-F08C-414F-8C0D-D6B520DDBE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37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  <p:sldLayoutId id="214748398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132857"/>
            <a:ext cx="7772400" cy="2448272"/>
          </a:xfrm>
        </p:spPr>
        <p:txBody>
          <a:bodyPr>
            <a:noAutofit/>
          </a:bodyPr>
          <a:lstStyle/>
          <a:p>
            <a:pPr algn="ctr"/>
            <a:r>
              <a:rPr lang="es-MX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Tendencias de los Organismos Acreditadores  de México </a:t>
            </a:r>
            <a:br>
              <a:rPr lang="es-MX" sz="36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es-MX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Hacia la Calidad de la Educación Superior.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60" y="116632"/>
            <a:ext cx="1856672" cy="177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41579663"/>
              </p:ext>
            </p:extLst>
          </p:nvPr>
        </p:nvGraphicFramePr>
        <p:xfrm>
          <a:off x="899592" y="476672"/>
          <a:ext cx="77768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0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28045" y="332656"/>
            <a:ext cx="7920880" cy="726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chemeClr val="tx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Revisar los contenidos temáticos para determinar  qué consejo debe llevar a cabo la Evaluación con fines de acreditación.</a:t>
            </a:r>
            <a:endParaRPr lang="es-MX" sz="1600" b="1" dirty="0">
              <a:solidFill>
                <a:schemeClr val="tx2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35310" y="1340768"/>
            <a:ext cx="6345001" cy="2441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 Licenciatura en Contaduría y Administración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2.- Licenciatura en Gestión Turística y Hospitalidad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3.- Licenciatura en Administración de la Imagen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4.- Licenciatura en Contaduría y Estrategias Financieras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5.- Licenciatura en Imagen y Relaciones Públicas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6.- Licenciatura en Administración e Innovación de Negocios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7.- Licenciatura en Dirección y Desarrollo de Organizaciones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8.- Ingeniería en Gestión de Proyectos  </a:t>
            </a:r>
            <a:endParaRPr lang="es-MX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51720" y="4149082"/>
            <a:ext cx="6861434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9.- Ingeniería en Proyectos Productivos y Sostenibles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10.- Ingeniería en Proyectos Productivos Sostenibles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11.- Ingeniería en Desarrollo e Innovación Empresarial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12.- Ingeniería en Desarrollo y Competitividad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13.- Ingeniería en Negocios e Innovación Empresarial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14.- Ingeniería en Desarrollo Empresarial de Proyectos Sustentables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15.- Ingeniería en Innovación y Desarrollo Empresarial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16.- Ingeniería Financiera y Fiscal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17.- Ingeniería Financiera, Fiscal y Contador Público</a:t>
            </a:r>
          </a:p>
        </p:txBody>
      </p:sp>
      <p:pic>
        <p:nvPicPr>
          <p:cNvPr id="1026" name="Picture 2" descr="http://files.yo-y-mi-vocacion.webnode.mx/system_preview_detail_200000025-e4045e5f85/termina_secundaria_preparatoria_licenciaturas_en_1_solo_examen-4ba18215dd6d8e040a3df7dc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149081"/>
            <a:ext cx="136815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02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267744" y="116632"/>
            <a:ext cx="50873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latin typeface="Cambria" panose="02040503050406030204" pitchFamily="18" charset="0"/>
              </a:rPr>
              <a:t>SUSTENTABILIDAD</a:t>
            </a:r>
            <a:endParaRPr lang="es-ES" sz="4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99592" y="120002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2000" dirty="0" smtClean="0">
                <a:solidFill>
                  <a:schemeClr val="tx2"/>
                </a:solidFill>
                <a:latin typeface="Cambria" panose="02040503050406030204" pitchFamily="18" charset="0"/>
              </a:rPr>
              <a:t>Social</a:t>
            </a:r>
          </a:p>
          <a:p>
            <a:r>
              <a:rPr lang="es-MX" sz="2000" dirty="0" smtClean="0">
                <a:latin typeface="Cambria" panose="02040503050406030204" pitchFamily="18" charset="0"/>
              </a:rPr>
              <a:t>-  Posicionamiento Social</a:t>
            </a:r>
            <a:endParaRPr lang="es-MX" sz="2000" dirty="0">
              <a:latin typeface="Cambria" panose="020405030504060302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829608" y="1710945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tx2"/>
                </a:solidFill>
                <a:latin typeface="Cambria" panose="02040503050406030204" pitchFamily="18" charset="0"/>
              </a:rPr>
              <a:t>2. Institucional	</a:t>
            </a:r>
          </a:p>
          <a:p>
            <a:r>
              <a:rPr lang="es-MX" sz="2000" dirty="0" smtClean="0">
                <a:latin typeface="Cambria" panose="02040503050406030204" pitchFamily="18" charset="0"/>
              </a:rPr>
              <a:t>-  Confiabilidad y consistencia</a:t>
            </a:r>
            <a:endParaRPr lang="es-MX" sz="2000" dirty="0">
              <a:latin typeface="Cambria" panose="020405030504060302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179893" y="293112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2"/>
                </a:solidFill>
                <a:latin typeface="Cambria" panose="02040503050406030204" pitchFamily="18" charset="0"/>
              </a:rPr>
              <a:t>3</a:t>
            </a:r>
            <a:r>
              <a:rPr lang="es-MX" sz="2000" dirty="0" smtClean="0">
                <a:solidFill>
                  <a:schemeClr val="tx2"/>
                </a:solidFill>
                <a:latin typeface="Cambria" panose="02040503050406030204" pitchFamily="18" charset="0"/>
              </a:rPr>
              <a:t>. Académica</a:t>
            </a:r>
          </a:p>
          <a:p>
            <a:pPr algn="just"/>
            <a:r>
              <a:rPr lang="es-MX" sz="2000" dirty="0" smtClean="0">
                <a:latin typeface="Cambria" panose="02040503050406030204" pitchFamily="18" charset="0"/>
              </a:rPr>
              <a:t>-  Calidad de programas y personal académico</a:t>
            </a:r>
            <a:endParaRPr lang="es-MX" sz="2000" dirty="0">
              <a:latin typeface="Cambria" panose="020405030504060302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220072" y="3789040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tx2"/>
                </a:solidFill>
                <a:latin typeface="Cambria" panose="02040503050406030204" pitchFamily="18" charset="0"/>
              </a:rPr>
              <a:t>4. Organizacional</a:t>
            </a:r>
          </a:p>
          <a:p>
            <a:pPr algn="just"/>
            <a:r>
              <a:rPr lang="es-MX" sz="2000" dirty="0" smtClean="0">
                <a:latin typeface="Cambria" panose="02040503050406030204" pitchFamily="18" charset="0"/>
              </a:rPr>
              <a:t>-  Organización acorde a la modalidad</a:t>
            </a:r>
            <a:endParaRPr lang="es-MX" sz="2000" dirty="0">
              <a:latin typeface="Cambria" panose="020405030504060302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519772" y="531699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2"/>
                </a:solidFill>
                <a:latin typeface="Cambria" panose="02040503050406030204" pitchFamily="18" charset="0"/>
              </a:rPr>
              <a:t>5</a:t>
            </a:r>
            <a:r>
              <a:rPr lang="es-MX" sz="2000" dirty="0" smtClean="0">
                <a:solidFill>
                  <a:schemeClr val="tx2"/>
                </a:solidFill>
                <a:latin typeface="Cambria" panose="02040503050406030204" pitchFamily="18" charset="0"/>
              </a:rPr>
              <a:t>. Financiera</a:t>
            </a:r>
          </a:p>
          <a:p>
            <a:pPr algn="just"/>
            <a:r>
              <a:rPr lang="es-MX" sz="2000" dirty="0" smtClean="0">
                <a:latin typeface="Cambria" panose="02040503050406030204" pitchFamily="18" charset="0"/>
              </a:rPr>
              <a:t>-  Diversidad y suficiencia</a:t>
            </a:r>
            <a:endParaRPr lang="es-MX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7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620689"/>
            <a:ext cx="7211144" cy="864095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Fases en la consolidación de sistemas de calidad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894" y="1628800"/>
            <a:ext cx="7704667" cy="4176464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SISTEMAS BASADOS EN LA ACREDITACIÓN</a:t>
            </a:r>
          </a:p>
          <a:p>
            <a:r>
              <a:rPr lang="es-MX" sz="2800" b="1" dirty="0" smtClean="0"/>
              <a:t>SISTEMAS BASADOS EN NORMAS </a:t>
            </a:r>
          </a:p>
          <a:p>
            <a:r>
              <a:rPr lang="es-MX" sz="2800" b="1" dirty="0" smtClean="0"/>
              <a:t>SISTEMAS BASADOS EN MANTENER ESTANDARES</a:t>
            </a:r>
          </a:p>
          <a:p>
            <a:r>
              <a:rPr lang="es-MX" sz="2800" b="1" dirty="0" smtClean="0"/>
              <a:t>SISTEMAS BASADOS EN ASEGURAMIENTO DE LA CALIDAD</a:t>
            </a:r>
          </a:p>
          <a:p>
            <a:r>
              <a:rPr lang="es-MX" sz="2800" b="1" dirty="0" smtClean="0"/>
              <a:t>SISTEMAS BASADOS EN LA MEJORA CONTINUA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87816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es-MX" sz="2800" dirty="0" smtClean="0"/>
              <a:t>CARACTERÍSTICAS DE LOS MODELOS DE CALIDAD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824536"/>
          </a:xfrm>
        </p:spPr>
        <p:txBody>
          <a:bodyPr>
            <a:normAutofit fontScale="92500"/>
          </a:bodyPr>
          <a:lstStyle/>
          <a:p>
            <a:r>
              <a:rPr lang="es-MX" b="1" dirty="0" err="1" smtClean="0"/>
              <a:t>Multidimencionales</a:t>
            </a:r>
            <a:r>
              <a:rPr lang="es-MX" dirty="0" smtClean="0"/>
              <a:t> (estrategias, políticas, infraestructuras, procesos, resultados)</a:t>
            </a:r>
          </a:p>
          <a:p>
            <a:r>
              <a:rPr lang="es-MX" b="1" dirty="0" smtClean="0"/>
              <a:t>Dinámicos</a:t>
            </a:r>
            <a:r>
              <a:rPr lang="es-MX" dirty="0" smtClean="0"/>
              <a:t>: se concentran más en los servicios ofrecidos que en las tecnologías utilizadas.</a:t>
            </a:r>
          </a:p>
          <a:p>
            <a:r>
              <a:rPr lang="es-MX" b="1" dirty="0" smtClean="0"/>
              <a:t>Integrados en la gestión cotidiana</a:t>
            </a:r>
            <a:r>
              <a:rPr lang="es-MX" dirty="0" smtClean="0"/>
              <a:t>: facilitan una practica reflexiva en el trabajo diario</a:t>
            </a:r>
          </a:p>
          <a:p>
            <a:r>
              <a:rPr lang="es-MX" b="1" dirty="0" smtClean="0"/>
              <a:t>Representativos</a:t>
            </a:r>
            <a:r>
              <a:rPr lang="es-MX" dirty="0" smtClean="0"/>
              <a:t>. Incluyen valoraciones de todos los actores implicados(docentes, estudiantes, administrativos, egresados , empleadores entre otros)</a:t>
            </a:r>
          </a:p>
          <a:p>
            <a:r>
              <a:rPr lang="es-MX" b="1" dirty="0" smtClean="0"/>
              <a:t>Multifuncionales</a:t>
            </a:r>
            <a:r>
              <a:rPr lang="es-MX" dirty="0" smtClean="0"/>
              <a:t>: inculcar cultura de calidad en la organización, diseñar planes de mejora, conseguir certificaciones acreditaciones y reconocimientos externos.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065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Tendencias observables en la Acreditación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Organismos Gubernamentales, políticas educativas y apertura a la acreditación internacional en ambas vías.</a:t>
            </a:r>
          </a:p>
          <a:p>
            <a:r>
              <a:rPr lang="es-MX" dirty="0" smtClean="0"/>
              <a:t>Autorización, licenciamiento requisitos mínimos como la acreditación para obtener RVOE.</a:t>
            </a:r>
          </a:p>
          <a:p>
            <a:r>
              <a:rPr lang="es-MX" dirty="0" smtClean="0"/>
              <a:t>Acreditación Institucional y de Programas.</a:t>
            </a:r>
          </a:p>
          <a:p>
            <a:r>
              <a:rPr lang="es-MX" dirty="0" smtClean="0"/>
              <a:t>Auditoría académica administrativas </a:t>
            </a:r>
            <a:r>
              <a:rPr lang="es-MX" dirty="0" smtClean="0"/>
              <a:t>sistemáticas</a:t>
            </a:r>
            <a:endParaRPr lang="es-MX" dirty="0" smtClean="0"/>
          </a:p>
          <a:p>
            <a:r>
              <a:rPr lang="es-MX" dirty="0" smtClean="0"/>
              <a:t>Estándares con énfasis en insumos y procesos.</a:t>
            </a:r>
          </a:p>
          <a:p>
            <a:r>
              <a:rPr lang="es-MX" dirty="0" smtClean="0"/>
              <a:t> Resultados vinculantes a elegibilidad para beneficios y recursos financieros.</a:t>
            </a:r>
          </a:p>
          <a:p>
            <a:r>
              <a:rPr lang="es-MX" dirty="0" smtClean="0"/>
              <a:t>Información pública de los resultados.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192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31640" y="1916832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En 1980 había en México casi un 1,000,000 de estudiantes universitarios y se contaba con casi 300 Universidades en todo el país.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En el 2010, había casi 3, 000, 000 de estudiantes.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Actualmente en el periodo 2013-2014 de acuerdo a datos de la SEP había 3,882,625 estudiantes, con un registro de casi 2,000 Universidades.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De las cuales 200 están registradas por ANUIES y FIMPES.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Por lo tanto la acreditación debe de ir de la mano con los RVOES que otorga la SEP para ello hay que crear normatividades.</a:t>
            </a:r>
            <a:endParaRPr lang="es-MX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051720" y="98072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Población Universitaria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13511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988840"/>
            <a:ext cx="7704856" cy="333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13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GRACIAS</a:t>
            </a:r>
          </a:p>
          <a:p>
            <a:pPr marL="0" indent="0" algn="ctr">
              <a:buNone/>
            </a:pPr>
            <a:r>
              <a:rPr lang="es-MX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Mtro. Fernando Lugo</a:t>
            </a:r>
          </a:p>
          <a:p>
            <a:pPr marL="0" indent="0" algn="ctr">
              <a:buNone/>
            </a:pPr>
            <a:r>
              <a:rPr lang="es-MX" sz="1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Secretario Académico Zona Norte</a:t>
            </a:r>
          </a:p>
          <a:p>
            <a:pPr marL="0" indent="0" algn="ctr">
              <a:buNone/>
            </a:pPr>
            <a:r>
              <a:rPr lang="es-MX" sz="1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ferlugocaceca@gmail.com </a:t>
            </a:r>
            <a:endParaRPr lang="es-MX" sz="8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12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706</TotalTime>
  <Words>575</Words>
  <Application>Microsoft Office PowerPoint</Application>
  <PresentationFormat>Presentación en pantalla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Corbel</vt:lpstr>
      <vt:lpstr>Georgia</vt:lpstr>
      <vt:lpstr>Times New Roman</vt:lpstr>
      <vt:lpstr>Parallax</vt:lpstr>
      <vt:lpstr>Tendencias de los Organismos Acreditadores  de México  Hacia la Calidad de la Educación Superior.</vt:lpstr>
      <vt:lpstr>Presentación de PowerPoint</vt:lpstr>
      <vt:lpstr>Presentación de PowerPoint</vt:lpstr>
      <vt:lpstr>Presentación de PowerPoint</vt:lpstr>
      <vt:lpstr>Fases en la consolidación de sistemas de calidad</vt:lpstr>
      <vt:lpstr>CARACTERÍSTICAS DE LOS MODELOS DE CALIDAD</vt:lpstr>
      <vt:lpstr>Tendencias observables en la Acreditación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Acreditación de Programas de Educación Superior en Ambientes Virtuales: Un instrumento multidimensional.</dc:title>
  <dc:creator>VERO</dc:creator>
  <cp:lastModifiedBy>FERNANDO</cp:lastModifiedBy>
  <cp:revision>39</cp:revision>
  <dcterms:created xsi:type="dcterms:W3CDTF">2015-08-13T04:57:32Z</dcterms:created>
  <dcterms:modified xsi:type="dcterms:W3CDTF">2015-10-29T18:35:04Z</dcterms:modified>
</cp:coreProperties>
</file>