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4"/>
  </p:notesMasterIdLst>
  <p:sldIdLst>
    <p:sldId id="288" r:id="rId3"/>
    <p:sldId id="312" r:id="rId4"/>
    <p:sldId id="309" r:id="rId5"/>
    <p:sldId id="318" r:id="rId6"/>
    <p:sldId id="320" r:id="rId7"/>
    <p:sldId id="321" r:id="rId8"/>
    <p:sldId id="323" r:id="rId9"/>
    <p:sldId id="324" r:id="rId10"/>
    <p:sldId id="325" r:id="rId11"/>
    <p:sldId id="326" r:id="rId12"/>
    <p:sldId id="327" r:id="rId13"/>
  </p:sldIdLst>
  <p:sldSz cx="10044113" cy="7775575"/>
  <p:notesSz cx="6858000" cy="9144000"/>
  <p:defaultTextStyle>
    <a:defPPr>
      <a:defRPr lang="es-MX"/>
    </a:defPPr>
    <a:lvl1pPr marL="0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1pPr>
    <a:lvl2pPr marL="509092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2pPr>
    <a:lvl3pPr marL="1018184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3pPr>
    <a:lvl4pPr marL="1527277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4pPr>
    <a:lvl5pPr marL="2036369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5pPr>
    <a:lvl6pPr marL="2545461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6pPr>
    <a:lvl7pPr marL="3054553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7pPr>
    <a:lvl8pPr marL="3563645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8pPr>
    <a:lvl9pPr marL="4072738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9" userDrawn="1">
          <p15:clr>
            <a:srgbClr val="A4A3A4"/>
          </p15:clr>
        </p15:guide>
        <p15:guide id="2" pos="31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0" autoAdjust="0"/>
    <p:restoredTop sz="97864"/>
  </p:normalViewPr>
  <p:slideViewPr>
    <p:cSldViewPr snapToGrid="0">
      <p:cViewPr varScale="1">
        <p:scale>
          <a:sx n="56" d="100"/>
          <a:sy n="56" d="100"/>
        </p:scale>
        <p:origin x="846" y="60"/>
      </p:cViewPr>
      <p:guideLst>
        <p:guide orient="horz" pos="2449"/>
        <p:guide pos="31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ACD85-1E9C-486A-AC4C-0E667F25B3B2}" type="datetimeFigureOut">
              <a:rPr lang="es-MX" smtClean="0"/>
              <a:t>30/10/2015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14438" y="685800"/>
            <a:ext cx="4429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3FD88-3188-4BFC-81B3-1D3531F68B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007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309" y="1272531"/>
            <a:ext cx="8537496" cy="2707052"/>
          </a:xfrm>
        </p:spPr>
        <p:txBody>
          <a:bodyPr anchor="b"/>
          <a:lstStyle>
            <a:lvl1pPr algn="ctr">
              <a:defRPr sz="659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5514" y="4083977"/>
            <a:ext cx="7533085" cy="1877297"/>
          </a:xfrm>
        </p:spPr>
        <p:txBody>
          <a:bodyPr/>
          <a:lstStyle>
            <a:lvl1pPr marL="0" indent="0" algn="ctr">
              <a:buNone/>
              <a:defRPr sz="2636"/>
            </a:lvl1pPr>
            <a:lvl2pPr marL="502188" indent="0" algn="ctr">
              <a:buNone/>
              <a:defRPr sz="2197"/>
            </a:lvl2pPr>
            <a:lvl3pPr marL="1004377" indent="0" algn="ctr">
              <a:buNone/>
              <a:defRPr sz="1977"/>
            </a:lvl3pPr>
            <a:lvl4pPr marL="1506565" indent="0" algn="ctr">
              <a:buNone/>
              <a:defRPr sz="1757"/>
            </a:lvl4pPr>
            <a:lvl5pPr marL="2008754" indent="0" algn="ctr">
              <a:buNone/>
              <a:defRPr sz="1757"/>
            </a:lvl5pPr>
            <a:lvl6pPr marL="2510942" indent="0" algn="ctr">
              <a:buNone/>
              <a:defRPr sz="1757"/>
            </a:lvl6pPr>
            <a:lvl7pPr marL="3013131" indent="0" algn="ctr">
              <a:buNone/>
              <a:defRPr sz="1757"/>
            </a:lvl7pPr>
            <a:lvl8pPr marL="3515319" indent="0" algn="ctr">
              <a:buNone/>
              <a:defRPr sz="1757"/>
            </a:lvl8pPr>
            <a:lvl9pPr marL="4017508" indent="0" algn="ctr">
              <a:buNone/>
              <a:defRPr sz="1757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30/10/2015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798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30/10/2015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99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7819" y="413978"/>
            <a:ext cx="2165762" cy="658944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0533" y="413978"/>
            <a:ext cx="6371734" cy="658944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30/10/2015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2906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309" y="1272531"/>
            <a:ext cx="8537496" cy="2707052"/>
          </a:xfrm>
        </p:spPr>
        <p:txBody>
          <a:bodyPr anchor="b"/>
          <a:lstStyle>
            <a:lvl1pPr algn="ctr">
              <a:defRPr sz="659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5514" y="4083977"/>
            <a:ext cx="7533085" cy="1877297"/>
          </a:xfrm>
        </p:spPr>
        <p:txBody>
          <a:bodyPr/>
          <a:lstStyle>
            <a:lvl1pPr marL="0" indent="0" algn="ctr">
              <a:buNone/>
              <a:defRPr sz="2636"/>
            </a:lvl1pPr>
            <a:lvl2pPr marL="502188" indent="0" algn="ctr">
              <a:buNone/>
              <a:defRPr sz="2197"/>
            </a:lvl2pPr>
            <a:lvl3pPr marL="1004377" indent="0" algn="ctr">
              <a:buNone/>
              <a:defRPr sz="1977"/>
            </a:lvl3pPr>
            <a:lvl4pPr marL="1506565" indent="0" algn="ctr">
              <a:buNone/>
              <a:defRPr sz="1757"/>
            </a:lvl4pPr>
            <a:lvl5pPr marL="2008754" indent="0" algn="ctr">
              <a:buNone/>
              <a:defRPr sz="1757"/>
            </a:lvl5pPr>
            <a:lvl6pPr marL="2510942" indent="0" algn="ctr">
              <a:buNone/>
              <a:defRPr sz="1757"/>
            </a:lvl6pPr>
            <a:lvl7pPr marL="3013131" indent="0" algn="ctr">
              <a:buNone/>
              <a:defRPr sz="1757"/>
            </a:lvl7pPr>
            <a:lvl8pPr marL="3515319" indent="0" algn="ctr">
              <a:buNone/>
              <a:defRPr sz="1757"/>
            </a:lvl8pPr>
            <a:lvl9pPr marL="4017508" indent="0" algn="ctr">
              <a:buNone/>
              <a:defRPr sz="1757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304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1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02" y="1938496"/>
            <a:ext cx="8663047" cy="3234423"/>
          </a:xfrm>
        </p:spPr>
        <p:txBody>
          <a:bodyPr anchor="b"/>
          <a:lstStyle>
            <a:lvl1pPr>
              <a:defRPr sz="659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02" y="5203518"/>
            <a:ext cx="8663047" cy="1700906"/>
          </a:xfrm>
        </p:spPr>
        <p:txBody>
          <a:bodyPr/>
          <a:lstStyle>
            <a:lvl1pPr marL="0" indent="0">
              <a:buNone/>
              <a:defRPr sz="2636">
                <a:solidFill>
                  <a:schemeClr val="tx1"/>
                </a:solidFill>
              </a:defRPr>
            </a:lvl1pPr>
            <a:lvl2pPr marL="502188" indent="0">
              <a:buNone/>
              <a:defRPr sz="2197">
                <a:solidFill>
                  <a:schemeClr val="tx1">
                    <a:tint val="75000"/>
                  </a:schemeClr>
                </a:solidFill>
              </a:defRPr>
            </a:lvl2pPr>
            <a:lvl3pPr marL="1004377" indent="0">
              <a:buNone/>
              <a:defRPr sz="1977">
                <a:solidFill>
                  <a:schemeClr val="tx1">
                    <a:tint val="75000"/>
                  </a:schemeClr>
                </a:solidFill>
              </a:defRPr>
            </a:lvl3pPr>
            <a:lvl4pPr marL="1506565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4pPr>
            <a:lvl5pPr marL="2008754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5pPr>
            <a:lvl6pPr marL="2510942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6pPr>
            <a:lvl7pPr marL="3013131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7pPr>
            <a:lvl8pPr marL="3515319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8pPr>
            <a:lvl9pPr marL="4017508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5403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0533" y="2069887"/>
            <a:ext cx="4268748" cy="4933531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4832" y="2069887"/>
            <a:ext cx="4268748" cy="4933531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780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41" y="413979"/>
            <a:ext cx="8663047" cy="1502918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842" y="1906097"/>
            <a:ext cx="4249130" cy="934148"/>
          </a:xfrm>
        </p:spPr>
        <p:txBody>
          <a:bodyPr anchor="b"/>
          <a:lstStyle>
            <a:lvl1pPr marL="0" indent="0">
              <a:buNone/>
              <a:defRPr sz="2636" b="1"/>
            </a:lvl1pPr>
            <a:lvl2pPr marL="502188" indent="0">
              <a:buNone/>
              <a:defRPr sz="2197" b="1"/>
            </a:lvl2pPr>
            <a:lvl3pPr marL="1004377" indent="0">
              <a:buNone/>
              <a:defRPr sz="1977" b="1"/>
            </a:lvl3pPr>
            <a:lvl4pPr marL="1506565" indent="0">
              <a:buNone/>
              <a:defRPr sz="1757" b="1"/>
            </a:lvl4pPr>
            <a:lvl5pPr marL="2008754" indent="0">
              <a:buNone/>
              <a:defRPr sz="1757" b="1"/>
            </a:lvl5pPr>
            <a:lvl6pPr marL="2510942" indent="0">
              <a:buNone/>
              <a:defRPr sz="1757" b="1"/>
            </a:lvl6pPr>
            <a:lvl7pPr marL="3013131" indent="0">
              <a:buNone/>
              <a:defRPr sz="1757" b="1"/>
            </a:lvl7pPr>
            <a:lvl8pPr marL="3515319" indent="0">
              <a:buNone/>
              <a:defRPr sz="1757" b="1"/>
            </a:lvl8pPr>
            <a:lvl9pPr marL="4017508" indent="0">
              <a:buNone/>
              <a:defRPr sz="1757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842" y="2840245"/>
            <a:ext cx="4249130" cy="4177572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4833" y="1906097"/>
            <a:ext cx="4270056" cy="934148"/>
          </a:xfrm>
        </p:spPr>
        <p:txBody>
          <a:bodyPr anchor="b"/>
          <a:lstStyle>
            <a:lvl1pPr marL="0" indent="0">
              <a:buNone/>
              <a:defRPr sz="2636" b="1"/>
            </a:lvl1pPr>
            <a:lvl2pPr marL="502188" indent="0">
              <a:buNone/>
              <a:defRPr sz="2197" b="1"/>
            </a:lvl2pPr>
            <a:lvl3pPr marL="1004377" indent="0">
              <a:buNone/>
              <a:defRPr sz="1977" b="1"/>
            </a:lvl3pPr>
            <a:lvl4pPr marL="1506565" indent="0">
              <a:buNone/>
              <a:defRPr sz="1757" b="1"/>
            </a:lvl4pPr>
            <a:lvl5pPr marL="2008754" indent="0">
              <a:buNone/>
              <a:defRPr sz="1757" b="1"/>
            </a:lvl5pPr>
            <a:lvl6pPr marL="2510942" indent="0">
              <a:buNone/>
              <a:defRPr sz="1757" b="1"/>
            </a:lvl6pPr>
            <a:lvl7pPr marL="3013131" indent="0">
              <a:buNone/>
              <a:defRPr sz="1757" b="1"/>
            </a:lvl7pPr>
            <a:lvl8pPr marL="3515319" indent="0">
              <a:buNone/>
              <a:defRPr sz="1757" b="1"/>
            </a:lvl8pPr>
            <a:lvl9pPr marL="4017508" indent="0">
              <a:buNone/>
              <a:defRPr sz="1757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4833" y="2840245"/>
            <a:ext cx="4270056" cy="4177572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5209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92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3763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41" y="518372"/>
            <a:ext cx="3239488" cy="1814301"/>
          </a:xfrm>
        </p:spPr>
        <p:txBody>
          <a:bodyPr anchor="b"/>
          <a:lstStyle>
            <a:lvl1pPr>
              <a:defRPr sz="3515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0056" y="1119540"/>
            <a:ext cx="5084832" cy="5525698"/>
          </a:xfrm>
        </p:spPr>
        <p:txBody>
          <a:bodyPr/>
          <a:lstStyle>
            <a:lvl1pPr>
              <a:defRPr sz="3515"/>
            </a:lvl1pPr>
            <a:lvl2pPr>
              <a:defRPr sz="3076"/>
            </a:lvl2pPr>
            <a:lvl3pPr>
              <a:defRPr sz="2636"/>
            </a:lvl3pPr>
            <a:lvl4pPr>
              <a:defRPr sz="2197"/>
            </a:lvl4pPr>
            <a:lvl5pPr>
              <a:defRPr sz="2197"/>
            </a:lvl5pPr>
            <a:lvl6pPr>
              <a:defRPr sz="2197"/>
            </a:lvl6pPr>
            <a:lvl7pPr>
              <a:defRPr sz="2197"/>
            </a:lvl7pPr>
            <a:lvl8pPr>
              <a:defRPr sz="2197"/>
            </a:lvl8pPr>
            <a:lvl9pPr>
              <a:defRPr sz="2197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1841" y="2332673"/>
            <a:ext cx="3239488" cy="4321564"/>
          </a:xfrm>
        </p:spPr>
        <p:txBody>
          <a:bodyPr/>
          <a:lstStyle>
            <a:lvl1pPr marL="0" indent="0">
              <a:buNone/>
              <a:defRPr sz="1757"/>
            </a:lvl1pPr>
            <a:lvl2pPr marL="502188" indent="0">
              <a:buNone/>
              <a:defRPr sz="1538"/>
            </a:lvl2pPr>
            <a:lvl3pPr marL="1004377" indent="0">
              <a:buNone/>
              <a:defRPr sz="1318"/>
            </a:lvl3pPr>
            <a:lvl4pPr marL="1506565" indent="0">
              <a:buNone/>
              <a:defRPr sz="1098"/>
            </a:lvl4pPr>
            <a:lvl5pPr marL="2008754" indent="0">
              <a:buNone/>
              <a:defRPr sz="1098"/>
            </a:lvl5pPr>
            <a:lvl6pPr marL="2510942" indent="0">
              <a:buNone/>
              <a:defRPr sz="1098"/>
            </a:lvl6pPr>
            <a:lvl7pPr marL="3013131" indent="0">
              <a:buNone/>
              <a:defRPr sz="1098"/>
            </a:lvl7pPr>
            <a:lvl8pPr marL="3515319" indent="0">
              <a:buNone/>
              <a:defRPr sz="1098"/>
            </a:lvl8pPr>
            <a:lvl9pPr marL="4017508" indent="0">
              <a:buNone/>
              <a:defRPr sz="1098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019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30/10/2015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86643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41" y="518372"/>
            <a:ext cx="3239488" cy="1814301"/>
          </a:xfrm>
        </p:spPr>
        <p:txBody>
          <a:bodyPr anchor="b"/>
          <a:lstStyle>
            <a:lvl1pPr>
              <a:defRPr sz="3515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0056" y="1119540"/>
            <a:ext cx="5084832" cy="5525698"/>
          </a:xfrm>
        </p:spPr>
        <p:txBody>
          <a:bodyPr anchor="t"/>
          <a:lstStyle>
            <a:lvl1pPr marL="0" indent="0">
              <a:buNone/>
              <a:defRPr sz="3515"/>
            </a:lvl1pPr>
            <a:lvl2pPr marL="502188" indent="0">
              <a:buNone/>
              <a:defRPr sz="3076"/>
            </a:lvl2pPr>
            <a:lvl3pPr marL="1004377" indent="0">
              <a:buNone/>
              <a:defRPr sz="2636"/>
            </a:lvl3pPr>
            <a:lvl4pPr marL="1506565" indent="0">
              <a:buNone/>
              <a:defRPr sz="2197"/>
            </a:lvl4pPr>
            <a:lvl5pPr marL="2008754" indent="0">
              <a:buNone/>
              <a:defRPr sz="2197"/>
            </a:lvl5pPr>
            <a:lvl6pPr marL="2510942" indent="0">
              <a:buNone/>
              <a:defRPr sz="2197"/>
            </a:lvl6pPr>
            <a:lvl7pPr marL="3013131" indent="0">
              <a:buNone/>
              <a:defRPr sz="2197"/>
            </a:lvl7pPr>
            <a:lvl8pPr marL="3515319" indent="0">
              <a:buNone/>
              <a:defRPr sz="2197"/>
            </a:lvl8pPr>
            <a:lvl9pPr marL="4017508" indent="0">
              <a:buNone/>
              <a:defRPr sz="2197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1841" y="2332673"/>
            <a:ext cx="3239488" cy="4321564"/>
          </a:xfrm>
        </p:spPr>
        <p:txBody>
          <a:bodyPr/>
          <a:lstStyle>
            <a:lvl1pPr marL="0" indent="0">
              <a:buNone/>
              <a:defRPr sz="1757"/>
            </a:lvl1pPr>
            <a:lvl2pPr marL="502188" indent="0">
              <a:buNone/>
              <a:defRPr sz="1538"/>
            </a:lvl2pPr>
            <a:lvl3pPr marL="1004377" indent="0">
              <a:buNone/>
              <a:defRPr sz="1318"/>
            </a:lvl3pPr>
            <a:lvl4pPr marL="1506565" indent="0">
              <a:buNone/>
              <a:defRPr sz="1098"/>
            </a:lvl4pPr>
            <a:lvl5pPr marL="2008754" indent="0">
              <a:buNone/>
              <a:defRPr sz="1098"/>
            </a:lvl5pPr>
            <a:lvl6pPr marL="2510942" indent="0">
              <a:buNone/>
              <a:defRPr sz="1098"/>
            </a:lvl6pPr>
            <a:lvl7pPr marL="3013131" indent="0">
              <a:buNone/>
              <a:defRPr sz="1098"/>
            </a:lvl7pPr>
            <a:lvl8pPr marL="3515319" indent="0">
              <a:buNone/>
              <a:defRPr sz="1098"/>
            </a:lvl8pPr>
            <a:lvl9pPr marL="4017508" indent="0">
              <a:buNone/>
              <a:defRPr sz="1098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85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3126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7819" y="413978"/>
            <a:ext cx="2165762" cy="658944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0533" y="413978"/>
            <a:ext cx="6371734" cy="658944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865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02" y="1938496"/>
            <a:ext cx="8663047" cy="3234423"/>
          </a:xfrm>
        </p:spPr>
        <p:txBody>
          <a:bodyPr anchor="b"/>
          <a:lstStyle>
            <a:lvl1pPr>
              <a:defRPr sz="659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02" y="5203518"/>
            <a:ext cx="8663047" cy="1700906"/>
          </a:xfrm>
        </p:spPr>
        <p:txBody>
          <a:bodyPr/>
          <a:lstStyle>
            <a:lvl1pPr marL="0" indent="0">
              <a:buNone/>
              <a:defRPr sz="2636">
                <a:solidFill>
                  <a:schemeClr val="tx1"/>
                </a:solidFill>
              </a:defRPr>
            </a:lvl1pPr>
            <a:lvl2pPr marL="502188" indent="0">
              <a:buNone/>
              <a:defRPr sz="2197">
                <a:solidFill>
                  <a:schemeClr val="tx1">
                    <a:tint val="75000"/>
                  </a:schemeClr>
                </a:solidFill>
              </a:defRPr>
            </a:lvl2pPr>
            <a:lvl3pPr marL="1004377" indent="0">
              <a:buNone/>
              <a:defRPr sz="1977">
                <a:solidFill>
                  <a:schemeClr val="tx1">
                    <a:tint val="75000"/>
                  </a:schemeClr>
                </a:solidFill>
              </a:defRPr>
            </a:lvl3pPr>
            <a:lvl4pPr marL="1506565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4pPr>
            <a:lvl5pPr marL="2008754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5pPr>
            <a:lvl6pPr marL="2510942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6pPr>
            <a:lvl7pPr marL="3013131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7pPr>
            <a:lvl8pPr marL="3515319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8pPr>
            <a:lvl9pPr marL="4017508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30/10/2015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956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0533" y="2069887"/>
            <a:ext cx="4268748" cy="4933531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4832" y="2069887"/>
            <a:ext cx="4268748" cy="4933531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30/10/2015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03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41" y="413979"/>
            <a:ext cx="8663047" cy="1502918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842" y="1906097"/>
            <a:ext cx="4249130" cy="934148"/>
          </a:xfrm>
        </p:spPr>
        <p:txBody>
          <a:bodyPr anchor="b"/>
          <a:lstStyle>
            <a:lvl1pPr marL="0" indent="0">
              <a:buNone/>
              <a:defRPr sz="2636" b="1"/>
            </a:lvl1pPr>
            <a:lvl2pPr marL="502188" indent="0">
              <a:buNone/>
              <a:defRPr sz="2197" b="1"/>
            </a:lvl2pPr>
            <a:lvl3pPr marL="1004377" indent="0">
              <a:buNone/>
              <a:defRPr sz="1977" b="1"/>
            </a:lvl3pPr>
            <a:lvl4pPr marL="1506565" indent="0">
              <a:buNone/>
              <a:defRPr sz="1757" b="1"/>
            </a:lvl4pPr>
            <a:lvl5pPr marL="2008754" indent="0">
              <a:buNone/>
              <a:defRPr sz="1757" b="1"/>
            </a:lvl5pPr>
            <a:lvl6pPr marL="2510942" indent="0">
              <a:buNone/>
              <a:defRPr sz="1757" b="1"/>
            </a:lvl6pPr>
            <a:lvl7pPr marL="3013131" indent="0">
              <a:buNone/>
              <a:defRPr sz="1757" b="1"/>
            </a:lvl7pPr>
            <a:lvl8pPr marL="3515319" indent="0">
              <a:buNone/>
              <a:defRPr sz="1757" b="1"/>
            </a:lvl8pPr>
            <a:lvl9pPr marL="4017508" indent="0">
              <a:buNone/>
              <a:defRPr sz="1757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842" y="2840245"/>
            <a:ext cx="4249130" cy="4177572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4833" y="1906097"/>
            <a:ext cx="4270056" cy="934148"/>
          </a:xfrm>
        </p:spPr>
        <p:txBody>
          <a:bodyPr anchor="b"/>
          <a:lstStyle>
            <a:lvl1pPr marL="0" indent="0">
              <a:buNone/>
              <a:defRPr sz="2636" b="1"/>
            </a:lvl1pPr>
            <a:lvl2pPr marL="502188" indent="0">
              <a:buNone/>
              <a:defRPr sz="2197" b="1"/>
            </a:lvl2pPr>
            <a:lvl3pPr marL="1004377" indent="0">
              <a:buNone/>
              <a:defRPr sz="1977" b="1"/>
            </a:lvl3pPr>
            <a:lvl4pPr marL="1506565" indent="0">
              <a:buNone/>
              <a:defRPr sz="1757" b="1"/>
            </a:lvl4pPr>
            <a:lvl5pPr marL="2008754" indent="0">
              <a:buNone/>
              <a:defRPr sz="1757" b="1"/>
            </a:lvl5pPr>
            <a:lvl6pPr marL="2510942" indent="0">
              <a:buNone/>
              <a:defRPr sz="1757" b="1"/>
            </a:lvl6pPr>
            <a:lvl7pPr marL="3013131" indent="0">
              <a:buNone/>
              <a:defRPr sz="1757" b="1"/>
            </a:lvl7pPr>
            <a:lvl8pPr marL="3515319" indent="0">
              <a:buNone/>
              <a:defRPr sz="1757" b="1"/>
            </a:lvl8pPr>
            <a:lvl9pPr marL="4017508" indent="0">
              <a:buNone/>
              <a:defRPr sz="1757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4833" y="2840245"/>
            <a:ext cx="4270056" cy="4177572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30/10/2015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776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30/10/2015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426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30/10/2015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1759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41" y="518372"/>
            <a:ext cx="3239488" cy="1814301"/>
          </a:xfrm>
        </p:spPr>
        <p:txBody>
          <a:bodyPr anchor="b"/>
          <a:lstStyle>
            <a:lvl1pPr>
              <a:defRPr sz="3515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0056" y="1119540"/>
            <a:ext cx="5084832" cy="5525698"/>
          </a:xfrm>
        </p:spPr>
        <p:txBody>
          <a:bodyPr/>
          <a:lstStyle>
            <a:lvl1pPr>
              <a:defRPr sz="3515"/>
            </a:lvl1pPr>
            <a:lvl2pPr>
              <a:defRPr sz="3076"/>
            </a:lvl2pPr>
            <a:lvl3pPr>
              <a:defRPr sz="2636"/>
            </a:lvl3pPr>
            <a:lvl4pPr>
              <a:defRPr sz="2197"/>
            </a:lvl4pPr>
            <a:lvl5pPr>
              <a:defRPr sz="2197"/>
            </a:lvl5pPr>
            <a:lvl6pPr>
              <a:defRPr sz="2197"/>
            </a:lvl6pPr>
            <a:lvl7pPr>
              <a:defRPr sz="2197"/>
            </a:lvl7pPr>
            <a:lvl8pPr>
              <a:defRPr sz="2197"/>
            </a:lvl8pPr>
            <a:lvl9pPr>
              <a:defRPr sz="2197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1841" y="2332673"/>
            <a:ext cx="3239488" cy="4321564"/>
          </a:xfrm>
        </p:spPr>
        <p:txBody>
          <a:bodyPr/>
          <a:lstStyle>
            <a:lvl1pPr marL="0" indent="0">
              <a:buNone/>
              <a:defRPr sz="1757"/>
            </a:lvl1pPr>
            <a:lvl2pPr marL="502188" indent="0">
              <a:buNone/>
              <a:defRPr sz="1538"/>
            </a:lvl2pPr>
            <a:lvl3pPr marL="1004377" indent="0">
              <a:buNone/>
              <a:defRPr sz="1318"/>
            </a:lvl3pPr>
            <a:lvl4pPr marL="1506565" indent="0">
              <a:buNone/>
              <a:defRPr sz="1098"/>
            </a:lvl4pPr>
            <a:lvl5pPr marL="2008754" indent="0">
              <a:buNone/>
              <a:defRPr sz="1098"/>
            </a:lvl5pPr>
            <a:lvl6pPr marL="2510942" indent="0">
              <a:buNone/>
              <a:defRPr sz="1098"/>
            </a:lvl6pPr>
            <a:lvl7pPr marL="3013131" indent="0">
              <a:buNone/>
              <a:defRPr sz="1098"/>
            </a:lvl7pPr>
            <a:lvl8pPr marL="3515319" indent="0">
              <a:buNone/>
              <a:defRPr sz="1098"/>
            </a:lvl8pPr>
            <a:lvl9pPr marL="4017508" indent="0">
              <a:buNone/>
              <a:defRPr sz="1098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30/10/2015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9241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41" y="518372"/>
            <a:ext cx="3239488" cy="1814301"/>
          </a:xfrm>
        </p:spPr>
        <p:txBody>
          <a:bodyPr anchor="b"/>
          <a:lstStyle>
            <a:lvl1pPr>
              <a:defRPr sz="3515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0056" y="1119540"/>
            <a:ext cx="5084832" cy="5525698"/>
          </a:xfrm>
        </p:spPr>
        <p:txBody>
          <a:bodyPr anchor="t"/>
          <a:lstStyle>
            <a:lvl1pPr marL="0" indent="0">
              <a:buNone/>
              <a:defRPr sz="3515"/>
            </a:lvl1pPr>
            <a:lvl2pPr marL="502188" indent="0">
              <a:buNone/>
              <a:defRPr sz="3076"/>
            </a:lvl2pPr>
            <a:lvl3pPr marL="1004377" indent="0">
              <a:buNone/>
              <a:defRPr sz="2636"/>
            </a:lvl3pPr>
            <a:lvl4pPr marL="1506565" indent="0">
              <a:buNone/>
              <a:defRPr sz="2197"/>
            </a:lvl4pPr>
            <a:lvl5pPr marL="2008754" indent="0">
              <a:buNone/>
              <a:defRPr sz="2197"/>
            </a:lvl5pPr>
            <a:lvl6pPr marL="2510942" indent="0">
              <a:buNone/>
              <a:defRPr sz="2197"/>
            </a:lvl6pPr>
            <a:lvl7pPr marL="3013131" indent="0">
              <a:buNone/>
              <a:defRPr sz="2197"/>
            </a:lvl7pPr>
            <a:lvl8pPr marL="3515319" indent="0">
              <a:buNone/>
              <a:defRPr sz="2197"/>
            </a:lvl8pPr>
            <a:lvl9pPr marL="4017508" indent="0">
              <a:buNone/>
              <a:defRPr sz="2197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1841" y="2332673"/>
            <a:ext cx="3239488" cy="4321564"/>
          </a:xfrm>
        </p:spPr>
        <p:txBody>
          <a:bodyPr/>
          <a:lstStyle>
            <a:lvl1pPr marL="0" indent="0">
              <a:buNone/>
              <a:defRPr sz="1757"/>
            </a:lvl1pPr>
            <a:lvl2pPr marL="502188" indent="0">
              <a:buNone/>
              <a:defRPr sz="1538"/>
            </a:lvl2pPr>
            <a:lvl3pPr marL="1004377" indent="0">
              <a:buNone/>
              <a:defRPr sz="1318"/>
            </a:lvl3pPr>
            <a:lvl4pPr marL="1506565" indent="0">
              <a:buNone/>
              <a:defRPr sz="1098"/>
            </a:lvl4pPr>
            <a:lvl5pPr marL="2008754" indent="0">
              <a:buNone/>
              <a:defRPr sz="1098"/>
            </a:lvl5pPr>
            <a:lvl6pPr marL="2510942" indent="0">
              <a:buNone/>
              <a:defRPr sz="1098"/>
            </a:lvl6pPr>
            <a:lvl7pPr marL="3013131" indent="0">
              <a:buNone/>
              <a:defRPr sz="1098"/>
            </a:lvl7pPr>
            <a:lvl8pPr marL="3515319" indent="0">
              <a:buNone/>
              <a:defRPr sz="1098"/>
            </a:lvl8pPr>
            <a:lvl9pPr marL="4017508" indent="0">
              <a:buNone/>
              <a:defRPr sz="1098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30/10/2015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80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0533" y="413979"/>
            <a:ext cx="8663047" cy="1502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0533" y="2069887"/>
            <a:ext cx="8663047" cy="4933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0533" y="7206808"/>
            <a:ext cx="2259925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EA67B-5B80-456F-BBB3-56953D2615BF}" type="datetimeFigureOut">
              <a:rPr lang="es-MX" smtClean="0"/>
              <a:t>30/10/2015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27113" y="7206808"/>
            <a:ext cx="3389888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3655" y="7206808"/>
            <a:ext cx="2259925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59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4377" rtl="0" eaLnBrk="1" latinLnBrk="0" hangingPunct="1">
        <a:lnSpc>
          <a:spcPct val="90000"/>
        </a:lnSpc>
        <a:spcBef>
          <a:spcPct val="0"/>
        </a:spcBef>
        <a:buNone/>
        <a:defRPr sz="48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094" indent="-251094" algn="l" defTabSz="1004377" rtl="0" eaLnBrk="1" latinLnBrk="0" hangingPunct="1">
        <a:lnSpc>
          <a:spcPct val="90000"/>
        </a:lnSpc>
        <a:spcBef>
          <a:spcPts val="1098"/>
        </a:spcBef>
        <a:buFont typeface="Arial" panose="020B0604020202020204" pitchFamily="34" charset="0"/>
        <a:buChar char="•"/>
        <a:defRPr sz="3076" kern="1200">
          <a:solidFill>
            <a:schemeClr val="tx1"/>
          </a:solidFill>
          <a:latin typeface="+mn-lt"/>
          <a:ea typeface="+mn-ea"/>
          <a:cs typeface="+mn-cs"/>
        </a:defRPr>
      </a:lvl1pPr>
      <a:lvl2pPr marL="753283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2636" kern="1200">
          <a:solidFill>
            <a:schemeClr val="tx1"/>
          </a:solidFill>
          <a:latin typeface="+mn-lt"/>
          <a:ea typeface="+mn-ea"/>
          <a:cs typeface="+mn-cs"/>
        </a:defRPr>
      </a:lvl2pPr>
      <a:lvl3pPr marL="1255471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3pPr>
      <a:lvl4pPr marL="1757660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4pPr>
      <a:lvl5pPr marL="2259848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5pPr>
      <a:lvl6pPr marL="2762037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6pPr>
      <a:lvl7pPr marL="3264225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7pPr>
      <a:lvl8pPr marL="3766414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8pPr>
      <a:lvl9pPr marL="4268602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1pPr>
      <a:lvl2pPr marL="502188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2pPr>
      <a:lvl3pPr marL="1004377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3pPr>
      <a:lvl4pPr marL="1506565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4pPr>
      <a:lvl5pPr marL="2008754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5pPr>
      <a:lvl6pPr marL="2510942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6pPr>
      <a:lvl7pPr marL="3013131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7pPr>
      <a:lvl8pPr marL="3515319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8pPr>
      <a:lvl9pPr marL="4017508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0533" y="413979"/>
            <a:ext cx="8663047" cy="1502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0533" y="2069887"/>
            <a:ext cx="8663047" cy="4933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0533" y="7206808"/>
            <a:ext cx="2259925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EA67B-5B80-456F-BBB3-56953D2615BF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27113" y="7206808"/>
            <a:ext cx="3389888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3655" y="7206808"/>
            <a:ext cx="2259925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27127-6E3C-453B-94DE-5018416574AF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50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4377" rtl="0" eaLnBrk="1" latinLnBrk="0" hangingPunct="1">
        <a:lnSpc>
          <a:spcPct val="90000"/>
        </a:lnSpc>
        <a:spcBef>
          <a:spcPct val="0"/>
        </a:spcBef>
        <a:buNone/>
        <a:defRPr sz="48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094" indent="-251094" algn="l" defTabSz="1004377" rtl="0" eaLnBrk="1" latinLnBrk="0" hangingPunct="1">
        <a:lnSpc>
          <a:spcPct val="90000"/>
        </a:lnSpc>
        <a:spcBef>
          <a:spcPts val="1098"/>
        </a:spcBef>
        <a:buFont typeface="Arial" panose="020B0604020202020204" pitchFamily="34" charset="0"/>
        <a:buChar char="•"/>
        <a:defRPr sz="3076" kern="1200">
          <a:solidFill>
            <a:schemeClr val="tx1"/>
          </a:solidFill>
          <a:latin typeface="+mn-lt"/>
          <a:ea typeface="+mn-ea"/>
          <a:cs typeface="+mn-cs"/>
        </a:defRPr>
      </a:lvl1pPr>
      <a:lvl2pPr marL="753283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2636" kern="1200">
          <a:solidFill>
            <a:schemeClr val="tx1"/>
          </a:solidFill>
          <a:latin typeface="+mn-lt"/>
          <a:ea typeface="+mn-ea"/>
          <a:cs typeface="+mn-cs"/>
        </a:defRPr>
      </a:lvl2pPr>
      <a:lvl3pPr marL="1255471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3pPr>
      <a:lvl4pPr marL="1757660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4pPr>
      <a:lvl5pPr marL="2259848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5pPr>
      <a:lvl6pPr marL="2762037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6pPr>
      <a:lvl7pPr marL="3264225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7pPr>
      <a:lvl8pPr marL="3766414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8pPr>
      <a:lvl9pPr marL="4268602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1pPr>
      <a:lvl2pPr marL="502188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2pPr>
      <a:lvl3pPr marL="1004377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3pPr>
      <a:lvl4pPr marL="1506565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4pPr>
      <a:lvl5pPr marL="2008754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5pPr>
      <a:lvl6pPr marL="2510942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6pPr>
      <a:lvl7pPr marL="3013131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7pPr>
      <a:lvl8pPr marL="3515319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8pPr>
      <a:lvl9pPr marL="4017508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etodolog&#237;a%20para%20la%20gesti&#243;n%20de%20la%20calidad%20EI%20(MAA).doc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hyperlink" Target="Descripci&#243;n%20de%20indicadores%20EI%20(mesa%201b)%2007sept2015.xlsx" TargetMode="External"/><Relationship Id="rId4" Type="http://schemas.openxmlformats.org/officeDocument/2006/relationships/hyperlink" Target="Indicadores%20de%20la%20metodolog%C3%ADa%20de%20la%20UdeG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17551" t="26764" r="17818" b="27254"/>
          <a:stretch/>
        </p:blipFill>
        <p:spPr>
          <a:xfrm>
            <a:off x="506187" y="2070464"/>
            <a:ext cx="9029700" cy="3611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97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90534" y="1455051"/>
            <a:ext cx="5527386" cy="723097"/>
          </a:xfrm>
        </p:spPr>
        <p:txBody>
          <a:bodyPr>
            <a:normAutofit/>
          </a:bodyPr>
          <a:lstStyle/>
          <a:p>
            <a:r>
              <a:rPr lang="es-ES_tradnl" sz="4400" dirty="0"/>
              <a:t>Trabajos futuros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 smtClean="0"/>
          </a:p>
          <a:p>
            <a:r>
              <a:rPr lang="es-MX" dirty="0"/>
              <a:t>Elaborar el manual de procedimientos para evaluadores</a:t>
            </a:r>
          </a:p>
          <a:p>
            <a:r>
              <a:rPr lang="es-MX" dirty="0"/>
              <a:t>Calendarizar los programas incorporados a evaluar</a:t>
            </a:r>
          </a:p>
          <a:p>
            <a:r>
              <a:rPr lang="es-MX" dirty="0"/>
              <a:t>Agendar reuniones informativas sobre la autoevaluación institucional</a:t>
            </a:r>
          </a:p>
          <a:p>
            <a:r>
              <a:rPr lang="es-MX" dirty="0"/>
              <a:t>Autoevaluaciones para los programas que así lo soliciten</a:t>
            </a:r>
          </a:p>
        </p:txBody>
      </p:sp>
    </p:spTree>
    <p:extLst>
      <p:ext uri="{BB962C8B-B14F-4D97-AF65-F5344CB8AC3E}">
        <p14:creationId xmlns:p14="http://schemas.microsoft.com/office/powerpoint/2010/main" val="245763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999570" y="2561956"/>
            <a:ext cx="5527386" cy="723097"/>
          </a:xfrm>
        </p:spPr>
        <p:txBody>
          <a:bodyPr>
            <a:normAutofit/>
          </a:bodyPr>
          <a:lstStyle/>
          <a:p>
            <a:r>
              <a:rPr lang="es-MX" sz="4400" dirty="0"/>
              <a:t>Gracias por su atención</a:t>
            </a:r>
          </a:p>
        </p:txBody>
      </p:sp>
    </p:spTree>
    <p:extLst>
      <p:ext uri="{BB962C8B-B14F-4D97-AF65-F5344CB8AC3E}">
        <p14:creationId xmlns:p14="http://schemas.microsoft.com/office/powerpoint/2010/main" val="232076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 txBox="1">
            <a:spLocks/>
          </p:cNvSpPr>
          <p:nvPr/>
        </p:nvSpPr>
        <p:spPr>
          <a:xfrm>
            <a:off x="842931" y="2002692"/>
            <a:ext cx="8663047" cy="370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1094" indent="-251094" algn="l" defTabSz="1004377" rtl="0" eaLnBrk="1" latinLnBrk="0" hangingPunct="1">
              <a:lnSpc>
                <a:spcPct val="90000"/>
              </a:lnSpc>
              <a:spcBef>
                <a:spcPts val="1098"/>
              </a:spcBef>
              <a:buFont typeface="Arial" panose="020B0604020202020204" pitchFamily="34" charset="0"/>
              <a:buChar char="•"/>
              <a:defRPr sz="30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3283" indent="-251094" algn="l" defTabSz="1004377" rtl="0" eaLnBrk="1" latinLnBrk="0" hangingPunct="1">
              <a:lnSpc>
                <a:spcPct val="90000"/>
              </a:lnSpc>
              <a:spcBef>
                <a:spcPts val="549"/>
              </a:spcBef>
              <a:buFont typeface="Arial" panose="020B0604020202020204" pitchFamily="34" charset="0"/>
              <a:buChar char="•"/>
              <a:defRPr sz="26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471" indent="-251094" algn="l" defTabSz="1004377" rtl="0" eaLnBrk="1" latinLnBrk="0" hangingPunct="1">
              <a:lnSpc>
                <a:spcPct val="90000"/>
              </a:lnSpc>
              <a:spcBef>
                <a:spcPts val="549"/>
              </a:spcBef>
              <a:buFont typeface="Arial" panose="020B0604020202020204" pitchFamily="34" charset="0"/>
              <a:buChar char="•"/>
              <a:defRPr sz="21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57660" indent="-251094" algn="l" defTabSz="1004377" rtl="0" eaLnBrk="1" latinLnBrk="0" hangingPunct="1">
              <a:lnSpc>
                <a:spcPct val="90000"/>
              </a:lnSpc>
              <a:spcBef>
                <a:spcPts val="549"/>
              </a:spcBef>
              <a:buFont typeface="Arial" panose="020B0604020202020204" pitchFamily="34" charset="0"/>
              <a:buChar char="•"/>
              <a:defRPr sz="19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59848" indent="-251094" algn="l" defTabSz="1004377" rtl="0" eaLnBrk="1" latinLnBrk="0" hangingPunct="1">
              <a:lnSpc>
                <a:spcPct val="90000"/>
              </a:lnSpc>
              <a:spcBef>
                <a:spcPts val="549"/>
              </a:spcBef>
              <a:buFont typeface="Arial" panose="020B0604020202020204" pitchFamily="34" charset="0"/>
              <a:buChar char="•"/>
              <a:defRPr sz="19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2037" indent="-251094" algn="l" defTabSz="1004377" rtl="0" eaLnBrk="1" latinLnBrk="0" hangingPunct="1">
              <a:lnSpc>
                <a:spcPct val="90000"/>
              </a:lnSpc>
              <a:spcBef>
                <a:spcPts val="549"/>
              </a:spcBef>
              <a:buFont typeface="Arial" panose="020B0604020202020204" pitchFamily="34" charset="0"/>
              <a:buChar char="•"/>
              <a:defRPr sz="19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4225" indent="-251094" algn="l" defTabSz="1004377" rtl="0" eaLnBrk="1" latinLnBrk="0" hangingPunct="1">
              <a:lnSpc>
                <a:spcPct val="90000"/>
              </a:lnSpc>
              <a:spcBef>
                <a:spcPts val="549"/>
              </a:spcBef>
              <a:buFont typeface="Arial" panose="020B0604020202020204" pitchFamily="34" charset="0"/>
              <a:buChar char="•"/>
              <a:defRPr sz="19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6414" indent="-251094" algn="l" defTabSz="1004377" rtl="0" eaLnBrk="1" latinLnBrk="0" hangingPunct="1">
              <a:lnSpc>
                <a:spcPct val="90000"/>
              </a:lnSpc>
              <a:spcBef>
                <a:spcPts val="549"/>
              </a:spcBef>
              <a:buFont typeface="Arial" panose="020B0604020202020204" pitchFamily="34" charset="0"/>
              <a:buChar char="•"/>
              <a:defRPr sz="19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68602" indent="-251094" algn="l" defTabSz="1004377" rtl="0" eaLnBrk="1" latinLnBrk="0" hangingPunct="1">
              <a:lnSpc>
                <a:spcPct val="90000"/>
              </a:lnSpc>
              <a:spcBef>
                <a:spcPts val="549"/>
              </a:spcBef>
              <a:buFont typeface="Arial" panose="020B0604020202020204" pitchFamily="34" charset="0"/>
              <a:buChar char="•"/>
              <a:defRPr sz="19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s-ES" dirty="0" smtClean="0"/>
              <a:t>Metodología para la </a:t>
            </a:r>
            <a:r>
              <a:rPr lang="es-ES" b="1" dirty="0" smtClean="0"/>
              <a:t>Autoevaluación Institucional</a:t>
            </a:r>
            <a:r>
              <a:rPr lang="es-ES" dirty="0" smtClean="0"/>
              <a:t> Programas Educativos de Escuelas Incorporados</a:t>
            </a:r>
          </a:p>
        </p:txBody>
      </p:sp>
    </p:spTree>
    <p:extLst>
      <p:ext uri="{BB962C8B-B14F-4D97-AF65-F5344CB8AC3E}">
        <p14:creationId xmlns:p14="http://schemas.microsoft.com/office/powerpoint/2010/main" val="180525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0534" y="2194559"/>
            <a:ext cx="8520843" cy="446749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ES" b="1" dirty="0" smtClean="0"/>
              <a:t>Centro </a:t>
            </a:r>
            <a:r>
              <a:rPr lang="es-ES" b="1" dirty="0"/>
              <a:t>Universitario </a:t>
            </a:r>
            <a:r>
              <a:rPr lang="es-ES" dirty="0"/>
              <a:t>		</a:t>
            </a:r>
            <a:r>
              <a:rPr lang="es-ES" b="1" dirty="0" smtClean="0"/>
              <a:t>Nombre</a:t>
            </a:r>
            <a:endParaRPr lang="es-ES" b="1" dirty="0"/>
          </a:p>
          <a:p>
            <a:pPr algn="just"/>
            <a:r>
              <a:rPr lang="es-ES" dirty="0" smtClean="0"/>
              <a:t>CIEP</a:t>
            </a:r>
            <a:r>
              <a:rPr lang="es-ES" b="1" dirty="0" smtClean="0"/>
              <a:t> </a:t>
            </a:r>
            <a:r>
              <a:rPr lang="es-ES" dirty="0"/>
              <a:t>		            </a:t>
            </a:r>
            <a:r>
              <a:rPr lang="es-ES" dirty="0" smtClean="0"/>
              <a:t> 		María </a:t>
            </a:r>
            <a:r>
              <a:rPr lang="es-ES" dirty="0"/>
              <a:t>de los </a:t>
            </a:r>
            <a:r>
              <a:rPr lang="es-ES" dirty="0" smtClean="0"/>
              <a:t>Á. </a:t>
            </a:r>
            <a:r>
              <a:rPr lang="es-ES" dirty="0"/>
              <a:t>Ancona  Valdez</a:t>
            </a:r>
          </a:p>
          <a:p>
            <a:pPr algn="just"/>
            <a:r>
              <a:rPr lang="es-ES" dirty="0"/>
              <a:t>CUCBA 		     	</a:t>
            </a:r>
            <a:r>
              <a:rPr lang="es-ES" dirty="0" smtClean="0"/>
              <a:t>Mónica </a:t>
            </a:r>
            <a:r>
              <a:rPr lang="es-ES" dirty="0" err="1"/>
              <a:t>Ayub</a:t>
            </a:r>
            <a:r>
              <a:rPr lang="es-ES" dirty="0"/>
              <a:t> Ayala</a:t>
            </a:r>
          </a:p>
          <a:p>
            <a:pPr algn="just"/>
            <a:r>
              <a:rPr lang="es-ES" dirty="0"/>
              <a:t>CUCIÉNEGA		</a:t>
            </a:r>
            <a:r>
              <a:rPr lang="es-ES" dirty="0" smtClean="0"/>
              <a:t>	</a:t>
            </a:r>
            <a:r>
              <a:rPr lang="es-ES" dirty="0" err="1" smtClean="0"/>
              <a:t>Kleophé</a:t>
            </a:r>
            <a:r>
              <a:rPr lang="es-ES" dirty="0" smtClean="0"/>
              <a:t>  </a:t>
            </a:r>
            <a:r>
              <a:rPr lang="es-ES" dirty="0"/>
              <a:t>Alfaro  Castellanos</a:t>
            </a:r>
          </a:p>
          <a:p>
            <a:pPr algn="just"/>
            <a:r>
              <a:rPr lang="es-ES" dirty="0"/>
              <a:t>CULAGOS		</a:t>
            </a:r>
            <a:r>
              <a:rPr lang="es-ES" dirty="0" smtClean="0"/>
              <a:t>	Virginia </a:t>
            </a:r>
            <a:r>
              <a:rPr lang="es-ES" dirty="0"/>
              <a:t>Villa Cruz</a:t>
            </a:r>
          </a:p>
          <a:p>
            <a:pPr algn="just"/>
            <a:r>
              <a:rPr lang="es-ES" dirty="0"/>
              <a:t>CUNORTE		</a:t>
            </a:r>
            <a:r>
              <a:rPr lang="es-ES" dirty="0" smtClean="0"/>
              <a:t>	Héctor </a:t>
            </a:r>
            <a:r>
              <a:rPr lang="es-ES" dirty="0"/>
              <a:t>Cuellar Hernández</a:t>
            </a:r>
          </a:p>
          <a:p>
            <a:pPr algn="just"/>
            <a:r>
              <a:rPr lang="es-ES" dirty="0"/>
              <a:t>CUNORTE</a:t>
            </a:r>
            <a:r>
              <a:rPr lang="es-ES" b="1" dirty="0"/>
              <a:t> </a:t>
            </a:r>
            <a:r>
              <a:rPr lang="es-ES" dirty="0"/>
              <a:t>		</a:t>
            </a:r>
            <a:r>
              <a:rPr lang="es-ES" dirty="0" smtClean="0"/>
              <a:t>	Noemí </a:t>
            </a:r>
            <a:r>
              <a:rPr lang="es-ES" dirty="0"/>
              <a:t>del Carmen Rodríguez </a:t>
            </a:r>
            <a:r>
              <a:rPr lang="es-ES" dirty="0" smtClean="0"/>
              <a:t>R.</a:t>
            </a:r>
            <a:endParaRPr lang="es-ES" dirty="0"/>
          </a:p>
          <a:p>
            <a:pPr algn="just"/>
            <a:r>
              <a:rPr lang="es-ES" dirty="0"/>
              <a:t>CUSUR 			Elia Margarita Rodríguez </a:t>
            </a:r>
            <a:r>
              <a:rPr lang="es-ES" dirty="0" smtClean="0"/>
              <a:t>Ch.</a:t>
            </a:r>
            <a:endParaRPr lang="es-ES" dirty="0"/>
          </a:p>
          <a:p>
            <a:pPr algn="just"/>
            <a:r>
              <a:rPr lang="es-ES" dirty="0"/>
              <a:t>SUV			</a:t>
            </a:r>
            <a:r>
              <a:rPr lang="es-ES" dirty="0" smtClean="0"/>
              <a:t>	José </a:t>
            </a:r>
            <a:r>
              <a:rPr lang="es-ES" dirty="0"/>
              <a:t>Alfredo Flores Grimaldo 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90534" y="1455051"/>
            <a:ext cx="3178082" cy="723097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Integrantes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6795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0534" y="2194559"/>
            <a:ext cx="8520843" cy="4467498"/>
          </a:xfrm>
        </p:spPr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s-MX" sz="2400" dirty="0" smtClean="0">
                <a:solidFill>
                  <a:prstClr val="black"/>
                </a:solidFill>
                <a:ea typeface="Calibri"/>
                <a:cs typeface="Times New Roman"/>
              </a:rPr>
              <a:t>Evaluar los programas Educativos de las escuelas incorporadas que ofrecen programas de la </a:t>
            </a:r>
            <a:r>
              <a:rPr lang="es-MX" sz="2400" dirty="0" err="1">
                <a:solidFill>
                  <a:prstClr val="black"/>
                </a:solidFill>
                <a:ea typeface="Calibri"/>
                <a:cs typeface="Times New Roman"/>
              </a:rPr>
              <a:t>U</a:t>
            </a:r>
            <a:r>
              <a:rPr lang="es-MX" sz="2400" dirty="0" err="1" smtClean="0">
                <a:solidFill>
                  <a:prstClr val="black"/>
                </a:solidFill>
                <a:ea typeface="Calibri"/>
                <a:cs typeface="Times New Roman"/>
              </a:rPr>
              <a:t>deG</a:t>
            </a:r>
            <a:r>
              <a:rPr lang="es-MX" sz="2400" dirty="0" smtClean="0">
                <a:solidFill>
                  <a:prstClr val="black"/>
                </a:solidFill>
                <a:ea typeface="Calibri"/>
                <a:cs typeface="Times New Roman"/>
              </a:rPr>
              <a:t> y no han realizado evaluaciones con organismos nacionales (CIEES y/o COPAES).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s-MX" sz="2400" dirty="0" smtClean="0">
                <a:solidFill>
                  <a:prstClr val="black"/>
                </a:solidFill>
                <a:ea typeface="Calibri"/>
                <a:cs typeface="Times New Roman"/>
              </a:rPr>
              <a:t>Contar </a:t>
            </a:r>
            <a:r>
              <a:rPr lang="es-MX" sz="2400" dirty="0">
                <a:solidFill>
                  <a:prstClr val="black"/>
                </a:solidFill>
                <a:ea typeface="Calibri"/>
                <a:cs typeface="Times New Roman"/>
              </a:rPr>
              <a:t>con una metodología para identificar las </a:t>
            </a:r>
            <a:r>
              <a:rPr lang="es-MX" sz="2400" b="1" dirty="0">
                <a:solidFill>
                  <a:prstClr val="black"/>
                </a:solidFill>
                <a:ea typeface="Calibri"/>
                <a:cs typeface="Times New Roman"/>
              </a:rPr>
              <a:t>fortalezas</a:t>
            </a:r>
            <a:r>
              <a:rPr lang="es-MX" sz="2400" dirty="0">
                <a:solidFill>
                  <a:prstClr val="black"/>
                </a:solidFill>
                <a:ea typeface="Calibri"/>
                <a:cs typeface="Times New Roman"/>
              </a:rPr>
              <a:t>, debilidades y áreas de oportunidad. Con la finalidad de establecer </a:t>
            </a:r>
            <a:r>
              <a:rPr lang="es-MX" sz="2400" b="1" dirty="0">
                <a:solidFill>
                  <a:prstClr val="black"/>
                </a:solidFill>
                <a:ea typeface="Calibri"/>
                <a:cs typeface="Times New Roman"/>
              </a:rPr>
              <a:t>procesos de mejora </a:t>
            </a:r>
            <a:r>
              <a:rPr lang="es-MX" sz="2400" dirty="0">
                <a:solidFill>
                  <a:prstClr val="black"/>
                </a:solidFill>
                <a:ea typeface="Calibri"/>
                <a:cs typeface="Times New Roman"/>
              </a:rPr>
              <a:t>en los programas incorporados. Que represente un ejercicio institucional de calidad en preparación a evaluaciones por Organismos y Comités externos.</a:t>
            </a:r>
          </a:p>
          <a:p>
            <a:pPr marL="0" indent="0" algn="just">
              <a:buNone/>
            </a:pPr>
            <a:endParaRPr lang="es-ES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90534" y="1455051"/>
            <a:ext cx="3178082" cy="723097"/>
          </a:xfrm>
        </p:spPr>
        <p:txBody>
          <a:bodyPr>
            <a:normAutofit fontScale="90000"/>
          </a:bodyPr>
          <a:lstStyle/>
          <a:p>
            <a:r>
              <a:rPr lang="es-MX" dirty="0"/>
              <a:t>Propósito</a:t>
            </a:r>
          </a:p>
        </p:txBody>
      </p:sp>
    </p:spTree>
    <p:extLst>
      <p:ext uri="{BB962C8B-B14F-4D97-AF65-F5344CB8AC3E}">
        <p14:creationId xmlns:p14="http://schemas.microsoft.com/office/powerpoint/2010/main" val="62135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0534" y="2194559"/>
            <a:ext cx="8520843" cy="446749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dirty="0"/>
              <a:t>La </a:t>
            </a:r>
            <a:r>
              <a:rPr lang="es-ES" dirty="0" err="1"/>
              <a:t>UdeG</a:t>
            </a:r>
            <a:r>
              <a:rPr lang="es-ES" dirty="0"/>
              <a:t> ya que cuenta con una metodología que permita conocer la calidad de las instituciones que imparten sus Programas Educativos (PE). </a:t>
            </a:r>
          </a:p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es-ES" dirty="0"/>
              <a:t>Las autoridades de la institución incorporada ya que se tendrá un dictamen de cada </a:t>
            </a:r>
            <a:r>
              <a:rPr lang="es-ES" dirty="0" err="1"/>
              <a:t>porceso</a:t>
            </a:r>
            <a:r>
              <a:rPr lang="es-ES" dirty="0"/>
              <a:t> lo cual permitirá realizar mejoras al PE.</a:t>
            </a:r>
          </a:p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es-ES" dirty="0" smtClean="0"/>
              <a:t>Los estudiantes que egresan de estas instituciones, asegurando la calidad de su educación.</a:t>
            </a:r>
          </a:p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endParaRPr lang="es-ES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90534" y="1455051"/>
            <a:ext cx="3178082" cy="723097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Beneficiados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4634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0534" y="2194559"/>
            <a:ext cx="8520843" cy="4467498"/>
          </a:xfrm>
        </p:spPr>
        <p:txBody>
          <a:bodyPr>
            <a:normAutofit/>
          </a:bodyPr>
          <a:lstStyle/>
          <a:p>
            <a:r>
              <a:rPr lang="es-MX" dirty="0"/>
              <a:t>Propiciar condiciones de desarrollo institucional de calidad en los programas incorporados impulsados desde la Universidad de Guadalajara</a:t>
            </a:r>
          </a:p>
          <a:p>
            <a:r>
              <a:rPr lang="es-MX" dirty="0"/>
              <a:t>Establecer criterios de calidad para mantener el registro de validez oficial</a:t>
            </a:r>
          </a:p>
          <a:p>
            <a:pPr marL="0" indent="0" algn="just">
              <a:buNone/>
            </a:pPr>
            <a:endParaRPr lang="es-ES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90534" y="1455051"/>
            <a:ext cx="3178082" cy="723097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Impacto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8962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0534" y="2194559"/>
            <a:ext cx="8520843" cy="4467498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s-MX" sz="3200" dirty="0"/>
              <a:t>Revisión del documento de los CIEES.</a:t>
            </a:r>
          </a:p>
          <a:p>
            <a:pPr marL="571500" indent="-571500">
              <a:buFont typeface="+mj-lt"/>
              <a:buAutoNum type="romanUcPeriod"/>
            </a:pPr>
            <a:r>
              <a:rPr lang="es-MX" sz="3200" dirty="0"/>
              <a:t>Revisión del reglamento de validez oficial.</a:t>
            </a:r>
          </a:p>
          <a:p>
            <a:pPr marL="571500" indent="-571500">
              <a:buFont typeface="+mj-lt"/>
              <a:buAutoNum type="romanUcPeriod"/>
            </a:pPr>
            <a:r>
              <a:rPr lang="es-MX" sz="3200" dirty="0"/>
              <a:t>Análisis de informe anual, plan de trabajo y compromisos de los programas incorporados.</a:t>
            </a:r>
          </a:p>
          <a:p>
            <a:pPr marL="571500" indent="-571500">
              <a:buFont typeface="+mj-lt"/>
              <a:buAutoNum type="romanUcPeriod"/>
            </a:pPr>
            <a:r>
              <a:rPr lang="es-MX" sz="3200" dirty="0"/>
              <a:t>Revisión del proceso del reconocimiento de revalidación oficial.</a:t>
            </a:r>
          </a:p>
          <a:p>
            <a:pPr marL="571500" indent="-571500">
              <a:buFont typeface="+mj-lt"/>
              <a:buAutoNum type="romanUcPeriod"/>
            </a:pPr>
            <a:r>
              <a:rPr lang="es-MX" sz="3200" dirty="0"/>
              <a:t>Revisión de evaluaciones diagnósticas por los programas incorporados.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90534" y="1455051"/>
            <a:ext cx="5527386" cy="723097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Metodología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4259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Marcador de contenid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8115845"/>
              </p:ext>
            </p:extLst>
          </p:nvPr>
        </p:nvGraphicFramePr>
        <p:xfrm>
          <a:off x="1547212" y="2270927"/>
          <a:ext cx="7258450" cy="3914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650"/>
                <a:gridCol w="4696691"/>
                <a:gridCol w="1704109"/>
              </a:tblGrid>
              <a:tr h="748145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N.</a:t>
                      </a:r>
                      <a:endParaRPr lang="es-ES_tradnl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Categorías</a:t>
                      </a:r>
                      <a:endParaRPr lang="es-ES_tradnl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No. de indicadores</a:t>
                      </a:r>
                      <a:endParaRPr lang="es-ES_tradnl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Alumnos 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8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2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Docentes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10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Extensión y vinculación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5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4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Infraestructura 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9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5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Normatividad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6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6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Plan</a:t>
                      </a:r>
                      <a:r>
                        <a:rPr lang="es-MX" baseline="0" dirty="0" smtClean="0"/>
                        <a:t> de Estudios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10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</a:tr>
              <a:tr h="347028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7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Servicios</a:t>
                      </a:r>
                      <a:r>
                        <a:rPr lang="es-MX" baseline="0" dirty="0" smtClean="0"/>
                        <a:t> académicos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8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</a:tr>
              <a:tr h="417421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Total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56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90534" y="1455051"/>
            <a:ext cx="5527386" cy="723097"/>
          </a:xfrm>
        </p:spPr>
        <p:txBody>
          <a:bodyPr>
            <a:normAutofit fontScale="90000"/>
          </a:bodyPr>
          <a:lstStyle/>
          <a:p>
            <a:r>
              <a:rPr lang="es-MX" sz="5400" b="1" dirty="0"/>
              <a:t>Categorías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4209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90534" y="1455051"/>
            <a:ext cx="5527386" cy="723097"/>
          </a:xfrm>
        </p:spPr>
        <p:txBody>
          <a:bodyPr>
            <a:normAutofit/>
          </a:bodyPr>
          <a:lstStyle/>
          <a:p>
            <a:r>
              <a:rPr lang="es-MX" sz="4400" dirty="0"/>
              <a:t>Producto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ES_tradnl" dirty="0"/>
              <a:t>Documento de la metodología de los programas incorporados</a:t>
            </a:r>
          </a:p>
          <a:p>
            <a:pPr marL="0" indent="0">
              <a:buNone/>
            </a:pPr>
            <a:r>
              <a:rPr lang="es-MX" b="1" dirty="0" smtClean="0">
                <a:solidFill>
                  <a:srgbClr val="0070C0"/>
                </a:solidFill>
                <a:hlinkClick r:id="rId3" action="ppaction://hlinkfile"/>
              </a:rPr>
              <a:t>metodología</a:t>
            </a:r>
            <a:endParaRPr lang="es-MX" b="1" dirty="0">
              <a:solidFill>
                <a:srgbClr val="0070C0"/>
              </a:solidFill>
              <a:hlinkClick r:id="rId4" action="ppaction://hlinkfile"/>
            </a:endParaRPr>
          </a:p>
          <a:p>
            <a:pPr marL="0" indent="0">
              <a:buNone/>
            </a:pPr>
            <a:r>
              <a:rPr lang="es-MX" b="1" dirty="0" smtClean="0">
                <a:solidFill>
                  <a:srgbClr val="0070C0"/>
                </a:solidFill>
                <a:hlinkClick r:id="rId5" action="ppaction://hlinkfile"/>
              </a:rPr>
              <a:t>indicadores </a:t>
            </a:r>
            <a:r>
              <a:rPr lang="es-MX" b="1" dirty="0">
                <a:solidFill>
                  <a:srgbClr val="0070C0"/>
                </a:solidFill>
                <a:hlinkClick r:id="rId5" action="ppaction://hlinkfile"/>
              </a:rPr>
              <a:t>generados</a:t>
            </a:r>
            <a:endParaRPr lang="es-MX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802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</TotalTime>
  <Words>308</Words>
  <Application>Microsoft Office PowerPoint</Application>
  <PresentationFormat>Personalizado</PresentationFormat>
  <Paragraphs>68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Tema de Office</vt:lpstr>
      <vt:lpstr>1_Tema de Office</vt:lpstr>
      <vt:lpstr>Presentación de PowerPoint</vt:lpstr>
      <vt:lpstr>Presentación de PowerPoint</vt:lpstr>
      <vt:lpstr>Integrantes</vt:lpstr>
      <vt:lpstr>Propósito</vt:lpstr>
      <vt:lpstr>Beneficiados</vt:lpstr>
      <vt:lpstr>Impacto</vt:lpstr>
      <vt:lpstr>Metodología</vt:lpstr>
      <vt:lpstr>Categorías</vt:lpstr>
      <vt:lpstr>Producto</vt:lpstr>
      <vt:lpstr>Trabajos futuros</vt:lpstr>
      <vt:lpstr>Gracias por su atención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reunión del comité de pares</dc:title>
  <dc:creator>Angelica</dc:creator>
  <cp:lastModifiedBy>CIEP PROBOOK-5</cp:lastModifiedBy>
  <cp:revision>56</cp:revision>
  <dcterms:created xsi:type="dcterms:W3CDTF">2015-10-19T18:17:46Z</dcterms:created>
  <dcterms:modified xsi:type="dcterms:W3CDTF">2015-10-30T22:05:21Z</dcterms:modified>
</cp:coreProperties>
</file>