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76" r:id="rId8"/>
    <p:sldId id="267" r:id="rId9"/>
    <p:sldId id="274" r:id="rId10"/>
  </p:sldIdLst>
  <p:sldSz cx="10044113" cy="7775575"/>
  <p:notesSz cx="6858000" cy="9144000"/>
  <p:defaultTextStyle>
    <a:defPPr>
      <a:defRPr lang="es-MX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9" autoAdjust="0"/>
    <p:restoredTop sz="98910" autoAdjust="0"/>
  </p:normalViewPr>
  <p:slideViewPr>
    <p:cSldViewPr snapToGrid="0">
      <p:cViewPr varScale="1">
        <p:scale>
          <a:sx n="59" d="100"/>
          <a:sy n="59" d="100"/>
        </p:scale>
        <p:origin x="558" y="78"/>
      </p:cViewPr>
      <p:guideLst>
        <p:guide orient="horz" pos="2449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Users\g_grover_00\Documents\COMIT%25C3%2589%20DE%20PARES\MatrizIndicadores%20SIIAU%202b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43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7592" y="1849744"/>
            <a:ext cx="8777665" cy="723097"/>
          </a:xfrm>
        </p:spPr>
        <p:txBody>
          <a:bodyPr>
            <a:noAutofit/>
          </a:bodyPr>
          <a:lstStyle/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s-ES" sz="36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“Automatización de reportes para procesos de Evaluación y Acreditación (profesores)”</a:t>
            </a:r>
            <a:endParaRPr lang="es-MX" sz="36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04225" y="1849744"/>
            <a:ext cx="9239888" cy="10253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00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>
              <a:lnSpc>
                <a:spcPct val="85000"/>
              </a:lnSpc>
              <a:spcBef>
                <a:spcPct val="0"/>
              </a:spcBef>
            </a:pPr>
            <a:endParaRPr lang="es-MX" sz="2400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71637" y="4343386"/>
            <a:ext cx="1667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solidFill>
                  <a:schemeClr val="accent5">
                    <a:lumMod val="50000"/>
                  </a:schemeClr>
                </a:solidFill>
              </a:rPr>
              <a:t>SAD-EAPE</a:t>
            </a:r>
            <a:r>
              <a:rPr lang="es-ES_tradnl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s-MX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191" y="3210019"/>
            <a:ext cx="4675740" cy="33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039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1F4E79"/>
                </a:solidFill>
              </a:rPr>
              <a:t>Integrantes</a:t>
            </a:r>
            <a:endParaRPr lang="es-MX" dirty="0">
              <a:solidFill>
                <a:srgbClr val="1F4E79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78814" y="2839838"/>
            <a:ext cx="79107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/>
              <a:buChar char="•"/>
            </a:pPr>
            <a:r>
              <a:rPr lang="es-ES_tradnl" sz="2000" dirty="0">
                <a:latin typeface="Arial"/>
                <a:cs typeface="Arial"/>
              </a:rPr>
              <a:t>Tania Marcela Hernández </a:t>
            </a:r>
            <a:r>
              <a:rPr lang="es-ES_tradnl" sz="2000" dirty="0" smtClean="0">
                <a:latin typeface="Arial"/>
                <a:cs typeface="Arial"/>
              </a:rPr>
              <a:t>Rodríguez	CUCEA</a:t>
            </a:r>
          </a:p>
          <a:p>
            <a:pPr marL="514350" indent="-514350">
              <a:buFont typeface="Arial"/>
              <a:buChar char="•"/>
            </a:pPr>
            <a:r>
              <a:rPr lang="es-MX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Rocío Calderón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García		CUCSH</a:t>
            </a:r>
            <a:endParaRPr lang="es-ES_tradnl" sz="2000" dirty="0" smtClean="0">
              <a:latin typeface="Arial"/>
              <a:cs typeface="Arial"/>
            </a:endParaRPr>
          </a:p>
          <a:p>
            <a:pPr marL="514350" indent="-514350">
              <a:buFont typeface="Arial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Abelardo </a:t>
            </a:r>
            <a:r>
              <a:rPr lang="es-MX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Gómez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Andrade		CUCEI </a:t>
            </a:r>
          </a:p>
          <a:p>
            <a:pPr marL="514350" indent="-514350">
              <a:buFont typeface="Arial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Francisco </a:t>
            </a:r>
            <a:r>
              <a:rPr lang="es-MX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Quiñonez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Tapia		CUNORTE </a:t>
            </a:r>
          </a:p>
          <a:p>
            <a:pPr marL="514350" indent="-514350">
              <a:buFont typeface="Arial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José </a:t>
            </a:r>
            <a:r>
              <a:rPr lang="es-MX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Vladimir Quiroga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Rojas		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CUTONALÁ </a:t>
            </a:r>
            <a:endParaRPr lang="es-MX" sz="20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514350" indent="-514350">
              <a:buFont typeface="Arial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César </a:t>
            </a:r>
            <a:r>
              <a:rPr lang="es-MX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Omar Mora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Pérez		CUCEA</a:t>
            </a:r>
          </a:p>
          <a:p>
            <a:pPr marL="514350" indent="-514350">
              <a:buFont typeface="Arial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Rubén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Armando Becerra González	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CUCIÉNEGA</a:t>
            </a:r>
            <a:endParaRPr lang="es-MX" sz="20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514350" indent="-514350">
              <a:buFont typeface="Arial"/>
              <a:buChar char="•"/>
            </a:pPr>
            <a:r>
              <a:rPr lang="es-MX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Gerardo Hernández </a:t>
            </a:r>
            <a:r>
              <a:rPr lang="es-MX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Grover		CUAAD </a:t>
            </a:r>
            <a:endParaRPr lang="es-MX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469563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Objetivo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8689" y="2402071"/>
            <a:ext cx="84851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Contar con un sistema institucional único para la gestión de información del personal académico de la Red Universitaria.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b="23966"/>
          <a:stretch/>
        </p:blipFill>
        <p:spPr>
          <a:xfrm>
            <a:off x="2605915" y="3798752"/>
            <a:ext cx="4915831" cy="288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8443" y="1274171"/>
            <a:ext cx="3509923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1F4E79"/>
                </a:solidFill>
              </a:rPr>
              <a:t>Beneficios</a:t>
            </a:r>
            <a:endParaRPr lang="es-MX" dirty="0">
              <a:solidFill>
                <a:srgbClr val="1F4E79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14821" y="2218839"/>
            <a:ext cx="8486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s-MX" sz="2400" dirty="0" smtClean="0"/>
              <a:t>Simplificar y unificar mediante el sistema de </a:t>
            </a: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</a:rPr>
              <a:t>SIIAU-SAD-EAPE</a:t>
            </a: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MX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MX" sz="2400" dirty="0" smtClean="0"/>
              <a:t>     la información del Personal Académico.</a:t>
            </a:r>
            <a:endParaRPr lang="es-MX" sz="2400" dirty="0"/>
          </a:p>
        </p:txBody>
      </p:sp>
      <p:sp>
        <p:nvSpPr>
          <p:cNvPr id="8" name="Rectángulo 7"/>
          <p:cNvSpPr/>
          <p:nvPr/>
        </p:nvSpPr>
        <p:spPr>
          <a:xfrm>
            <a:off x="1101969" y="3183644"/>
            <a:ext cx="81362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2400" dirty="0" smtClean="0"/>
              <a:t>Generación de  </a:t>
            </a:r>
            <a:r>
              <a:rPr lang="es-MX" sz="2400" dirty="0"/>
              <a:t>reportes e indicadores de seguimiento por </a:t>
            </a:r>
            <a:r>
              <a:rPr lang="es-MX" sz="2400" dirty="0" smtClean="0"/>
              <a:t>Profesor</a:t>
            </a:r>
            <a:r>
              <a:rPr lang="es-MX" sz="2400" dirty="0"/>
              <a:t>, </a:t>
            </a:r>
            <a:r>
              <a:rPr lang="es-MX" sz="2400" dirty="0" smtClean="0"/>
              <a:t>Departamento </a:t>
            </a:r>
            <a:r>
              <a:rPr lang="es-MX" sz="2400" dirty="0"/>
              <a:t>o </a:t>
            </a:r>
            <a:r>
              <a:rPr lang="es-MX" sz="2400" dirty="0" smtClean="0"/>
              <a:t>Centro Universitario</a:t>
            </a:r>
            <a:r>
              <a:rPr lang="es-MX" sz="2400" dirty="0"/>
              <a:t>.</a:t>
            </a:r>
            <a:endParaRPr lang="es-ES" sz="2400" dirty="0"/>
          </a:p>
        </p:txBody>
      </p:sp>
      <p:sp>
        <p:nvSpPr>
          <p:cNvPr id="9" name="Rectángulo 8"/>
          <p:cNvSpPr/>
          <p:nvPr/>
        </p:nvSpPr>
        <p:spPr>
          <a:xfrm>
            <a:off x="1115925" y="4230388"/>
            <a:ext cx="80385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s-MX" sz="2400" dirty="0" smtClean="0"/>
              <a:t>Permitiría </a:t>
            </a:r>
            <a:r>
              <a:rPr lang="es-MX" sz="2400" dirty="0"/>
              <a:t>la exportación de la información en diversos formatos, incluido el formato de impresión.</a:t>
            </a:r>
            <a:endParaRPr lang="es-ES" sz="2400" dirty="0"/>
          </a:p>
        </p:txBody>
      </p:sp>
      <p:sp>
        <p:nvSpPr>
          <p:cNvPr id="11" name="Rectángulo 10"/>
          <p:cNvSpPr/>
          <p:nvPr/>
        </p:nvSpPr>
        <p:spPr>
          <a:xfrm>
            <a:off x="1115925" y="5179441"/>
            <a:ext cx="7982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2400" dirty="0" smtClean="0"/>
              <a:t>Compatibilidad de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SIIAU</a:t>
            </a: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</a:rPr>
              <a:t>-SAD-EAPE</a:t>
            </a: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2400" dirty="0" smtClean="0"/>
              <a:t> entre distintos navegadores </a:t>
            </a:r>
            <a:r>
              <a:rPr lang="es-MX" sz="2400" dirty="0"/>
              <a:t>y en específico con otros sistemas de la RED</a:t>
            </a:r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1F4E79"/>
                </a:solidFill>
              </a:rPr>
              <a:t>Impacto</a:t>
            </a:r>
            <a:endParaRPr lang="es-MX" dirty="0">
              <a:solidFill>
                <a:srgbClr val="1F4E79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41780" y="3045420"/>
            <a:ext cx="84336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A nivel Red </a:t>
            </a:r>
            <a:r>
              <a:rPr lang="es-MX" sz="2800" dirty="0" smtClean="0"/>
              <a:t>Universitaria, se contaría con una plataforma que proporcione todos los insumos para los procesos de evaluación y acreditación de los distintos organismos evaluadores y acreditadores, reduciendo los tiempos y simplificando la elaboración de los expedientes de los programas educativos. 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1F4E79"/>
                </a:solidFill>
              </a:rPr>
              <a:t>Trabajos futuros</a:t>
            </a:r>
            <a:endParaRPr lang="es-MX" dirty="0">
              <a:solidFill>
                <a:srgbClr val="1F4E79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81545" y="2568008"/>
            <a:ext cx="7424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2400" dirty="0" smtClean="0"/>
              <a:t>Trabajo en colaboración con CGTI y responsables de SIIAU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380440" y="3292632"/>
            <a:ext cx="7424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2400" dirty="0" smtClean="0"/>
              <a:t>Establecer los procesos estratégicos para migrar la información del personal acádemico a SIIAU.</a:t>
            </a:r>
            <a:endParaRPr lang="es-MX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379335" y="4310342"/>
            <a:ext cx="7424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2400" dirty="0" smtClean="0"/>
              <a:t>Dotar de la información necesaria para los reportes que atiendan las metodologías </a:t>
            </a:r>
            <a:r>
              <a:rPr lang="es-MX" sz="2400" dirty="0"/>
              <a:t>de </a:t>
            </a:r>
            <a:r>
              <a:rPr lang="es-MX" sz="2400" dirty="0" smtClean="0"/>
              <a:t>CIEES </a:t>
            </a:r>
            <a:r>
              <a:rPr lang="es-MX" sz="2400" dirty="0"/>
              <a:t>y </a:t>
            </a:r>
            <a:r>
              <a:rPr lang="es-MX" sz="2400" dirty="0" smtClean="0"/>
              <a:t>COPAES .</a:t>
            </a:r>
            <a:endParaRPr lang="es-MX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378230" y="5383880"/>
            <a:ext cx="7424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" sz="2400" dirty="0" smtClean="0"/>
              <a:t>Hacer los ejercicios de prueba y validación para consulta de reportes.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107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1F4E79"/>
                </a:solidFill>
              </a:rPr>
              <a:t>Producto</a:t>
            </a:r>
            <a:endParaRPr lang="es-MX" dirty="0">
              <a:solidFill>
                <a:srgbClr val="1F4E79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842059" y="3572891"/>
            <a:ext cx="636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MATRIZ DE </a:t>
            </a:r>
            <a:r>
              <a:rPr lang="es-MX" sz="3600" b="1" dirty="0" smtClean="0">
                <a:hlinkClick r:id="rId3" action="ppaction://hlinkfile"/>
              </a:rPr>
              <a:t>INDICADORES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7602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16595" y="5331425"/>
            <a:ext cx="3921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/>
              <a:t>GRACIAS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415631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206</Words>
  <Application>Microsoft Office PowerPoint</Application>
  <PresentationFormat>Personalizado</PresentationFormat>
  <Paragraphs>29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“Automatización de reportes para procesos de Evaluación y Acreditación (profesores)”</vt:lpstr>
      <vt:lpstr>Integrantes</vt:lpstr>
      <vt:lpstr>Objetivo</vt:lpstr>
      <vt:lpstr>Beneficios</vt:lpstr>
      <vt:lpstr>Impacto</vt:lpstr>
      <vt:lpstr>Trabajos futuros</vt:lpstr>
      <vt:lpstr>Producto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reunión del comité de pares</dc:title>
  <dc:creator>Angelica</dc:creator>
  <cp:lastModifiedBy>CIEP PROBOOK-5</cp:lastModifiedBy>
  <cp:revision>26</cp:revision>
  <dcterms:created xsi:type="dcterms:W3CDTF">2015-10-19T18:17:46Z</dcterms:created>
  <dcterms:modified xsi:type="dcterms:W3CDTF">2015-11-05T00:35:06Z</dcterms:modified>
</cp:coreProperties>
</file>