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76" r:id="rId9"/>
    <p:sldId id="274" r:id="rId10"/>
  </p:sldIdLst>
  <p:sldSz cx="10044113" cy="7775575"/>
  <p:notesSz cx="6858000" cy="9144000"/>
  <p:defaultTextStyle>
    <a:defPPr>
      <a:defRPr lang="es-MX"/>
    </a:defPPr>
    <a:lvl1pPr marL="0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1pPr>
    <a:lvl2pPr marL="509092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2pPr>
    <a:lvl3pPr marL="1018184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3pPr>
    <a:lvl4pPr marL="1527277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4pPr>
    <a:lvl5pPr marL="2036369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5pPr>
    <a:lvl6pPr marL="2545461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6pPr>
    <a:lvl7pPr marL="3054553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7pPr>
    <a:lvl8pPr marL="3563645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8pPr>
    <a:lvl9pPr marL="4072738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0" autoAdjust="0"/>
    <p:restoredTop sz="97864"/>
  </p:normalViewPr>
  <p:slideViewPr>
    <p:cSldViewPr snapToGrid="0">
      <p:cViewPr varScale="1">
        <p:scale>
          <a:sx n="67" d="100"/>
          <a:sy n="67" d="100"/>
        </p:scale>
        <p:origin x="1110" y="66"/>
      </p:cViewPr>
      <p:guideLst>
        <p:guide orient="horz" pos="2449"/>
        <p:guide pos="3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72531"/>
            <a:ext cx="8537496" cy="2707052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83977"/>
            <a:ext cx="7533085" cy="1877297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3978"/>
            <a:ext cx="2165762" cy="658944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3978"/>
            <a:ext cx="6371734" cy="658944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38496"/>
            <a:ext cx="8663047" cy="3234423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203518"/>
            <a:ext cx="8663047" cy="1700906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3979"/>
            <a:ext cx="8663047" cy="150291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906097"/>
            <a:ext cx="4249130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40245"/>
            <a:ext cx="4249130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906097"/>
            <a:ext cx="4270056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40245"/>
            <a:ext cx="4270056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9540"/>
            <a:ext cx="5084832" cy="5525698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9540"/>
            <a:ext cx="5084832" cy="5525698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3979"/>
            <a:ext cx="8663047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9887"/>
            <a:ext cx="8663047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206808"/>
            <a:ext cx="338988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/AUTOEVALUACION%20CIEES%202005/Comit&#233;%20de%20pares%20UdG/Acreditaci&#243;n%20internacional/Instrumento%20GRANA%20desglosado%20MEDICINA%20(CP)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43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4871" y="1728789"/>
            <a:ext cx="8039130" cy="3028950"/>
          </a:xfrm>
        </p:spPr>
        <p:txBody>
          <a:bodyPr>
            <a:normAutofit/>
          </a:bodyPr>
          <a:lstStyle/>
          <a:p>
            <a:r>
              <a:rPr lang="es-MX" sz="3700" dirty="0" smtClean="0"/>
              <a:t>“Documentos probatorios para los procesos de Acreditación Internacional”</a:t>
            </a:r>
            <a:endParaRPr lang="es-MX" sz="3700" dirty="0"/>
          </a:p>
        </p:txBody>
      </p:sp>
    </p:spTree>
    <p:extLst>
      <p:ext uri="{BB962C8B-B14F-4D97-AF65-F5344CB8AC3E}">
        <p14:creationId xmlns:p14="http://schemas.microsoft.com/office/powerpoint/2010/main" val="8203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Integrantes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79700"/>
            <a:ext cx="8663047" cy="4323718"/>
          </a:xfrm>
        </p:spPr>
        <p:txBody>
          <a:bodyPr/>
          <a:lstStyle/>
          <a:p>
            <a:r>
              <a:rPr lang="es-ES" dirty="0" smtClean="0"/>
              <a:t>Hugo Cristóbal Gil Flores</a:t>
            </a:r>
          </a:p>
          <a:p>
            <a:r>
              <a:rPr lang="es-ES" dirty="0" smtClean="0"/>
              <a:t>María Olga Romero Estrada</a:t>
            </a:r>
          </a:p>
          <a:p>
            <a:r>
              <a:rPr lang="es-ES" dirty="0" smtClean="0"/>
              <a:t>Elena de la Paz Hernández Águila </a:t>
            </a:r>
          </a:p>
          <a:p>
            <a:r>
              <a:rPr lang="es-ES" dirty="0" smtClean="0"/>
              <a:t>Héctor Alfonso Juárez López</a:t>
            </a:r>
          </a:p>
          <a:p>
            <a:r>
              <a:rPr lang="es-ES" dirty="0" smtClean="0"/>
              <a:t>Salvador </a:t>
            </a:r>
            <a:r>
              <a:rPr lang="es-ES" dirty="0" err="1" smtClean="0"/>
              <a:t>Siordia</a:t>
            </a:r>
            <a:r>
              <a:rPr lang="es-ES" dirty="0" smtClean="0"/>
              <a:t> Vázquez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01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41600"/>
            <a:ext cx="8663047" cy="3708400"/>
          </a:xfrm>
        </p:spPr>
        <p:txBody>
          <a:bodyPr/>
          <a:lstStyle/>
          <a:p>
            <a:r>
              <a:rPr lang="es-MX" dirty="0" smtClean="0"/>
              <a:t>¿Por qué la necesidad de generar una metodología de autoevaluación institucional para la </a:t>
            </a:r>
            <a:r>
              <a:rPr lang="es-MX" dirty="0" err="1" smtClean="0"/>
              <a:t>UdeG</a:t>
            </a:r>
            <a:r>
              <a:rPr lang="es-MX" dirty="0" smtClean="0"/>
              <a:t>?</a:t>
            </a:r>
          </a:p>
          <a:p>
            <a:r>
              <a:rPr lang="es-MX" dirty="0" smtClean="0"/>
              <a:t>Para coadyuvar a que las instancias responsables de la evaluación diagnostica y acreditación de programas educativos conformen los expedientes y las evidencias correspondientes.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17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Beneficiados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41600"/>
            <a:ext cx="8663047" cy="3708400"/>
          </a:xfrm>
        </p:spPr>
        <p:txBody>
          <a:bodyPr/>
          <a:lstStyle/>
          <a:p>
            <a:r>
              <a:rPr lang="es-MX" dirty="0" smtClean="0"/>
              <a:t>¿Procesos que se benefician con esta metodología institucional?</a:t>
            </a:r>
          </a:p>
          <a:p>
            <a:r>
              <a:rPr lang="es-MX" dirty="0" smtClean="0"/>
              <a:t>La integración de los expedientes con la información y las evidencias requerida por la evaluación diagnostica y la acreditación de programas educativos.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Impacto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41600"/>
            <a:ext cx="8663047" cy="3708400"/>
          </a:xfrm>
        </p:spPr>
        <p:txBody>
          <a:bodyPr/>
          <a:lstStyle/>
          <a:p>
            <a:r>
              <a:rPr lang="es-MX" dirty="0" smtClean="0"/>
              <a:t>Resultados enfocados a la toma de decisiones dentro de la institución por medio de indicadores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54300"/>
            <a:ext cx="8663047" cy="4349118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hlinkClick r:id="rId3" action="ppaction://hlinkfile"/>
              </a:rPr>
              <a:t>..\</a:t>
            </a:r>
            <a:r>
              <a:rPr lang="es-MX" dirty="0" err="1" smtClean="0">
                <a:hlinkClick r:id="rId3" action="ppaction://hlinkfile"/>
              </a:rPr>
              <a:t>Documents</a:t>
            </a:r>
            <a:r>
              <a:rPr lang="es-MX" dirty="0" smtClean="0">
                <a:hlinkClick r:id="rId3" action="ppaction://hlinkfile"/>
              </a:rPr>
              <a:t>\AUTOEVALUACION CIEES 2005\Comité de pares </a:t>
            </a:r>
            <a:r>
              <a:rPr lang="es-MX" dirty="0" err="1" smtClean="0">
                <a:hlinkClick r:id="rId3" action="ppaction://hlinkfile"/>
              </a:rPr>
              <a:t>UdG</a:t>
            </a:r>
            <a:r>
              <a:rPr lang="es-MX" dirty="0" smtClean="0">
                <a:hlinkClick r:id="rId3" action="ppaction://hlinkfile"/>
              </a:rPr>
              <a:t>\Acreditación internacional\Instrumento GRANA desglosado MEDICINA (CP).xlsx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02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Trabajos futuros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54300"/>
            <a:ext cx="8663047" cy="4349118"/>
          </a:xfrm>
        </p:spPr>
        <p:txBody>
          <a:bodyPr/>
          <a:lstStyle/>
          <a:p>
            <a:r>
              <a:rPr lang="es-MX" dirty="0" smtClean="0"/>
              <a:t>Propuesta sobre los trabajos a realizar durante el 2016</a:t>
            </a:r>
          </a:p>
          <a:p>
            <a:r>
              <a:rPr lang="es-MX" dirty="0" smtClean="0"/>
              <a:t>Concluir con las sugerencias que plantea la mesa 3a sobre los documentos probatorios que se requieren para dar respuesta a los 10 indicadores que conforman cada una de las 10 categorías del instrumento GRANA.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07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313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185</Words>
  <Application>Microsoft Office PowerPoint</Application>
  <PresentationFormat>Personalizado</PresentationFormat>
  <Paragraphs>20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“Documentos probatorios para los procesos de Acreditación Internacional”</vt:lpstr>
      <vt:lpstr>Integrantes</vt:lpstr>
      <vt:lpstr>Propósito</vt:lpstr>
      <vt:lpstr>Beneficiados</vt:lpstr>
      <vt:lpstr>Impacto</vt:lpstr>
      <vt:lpstr>Producto</vt:lpstr>
      <vt:lpstr>Trabajos futuros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reunión del comité de pares</dc:title>
  <dc:creator>Angelica</dc:creator>
  <cp:lastModifiedBy>CIEP PROBOOK-5</cp:lastModifiedBy>
  <cp:revision>18</cp:revision>
  <dcterms:created xsi:type="dcterms:W3CDTF">2015-10-19T18:17:46Z</dcterms:created>
  <dcterms:modified xsi:type="dcterms:W3CDTF">2015-11-05T00:32:05Z</dcterms:modified>
</cp:coreProperties>
</file>